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77DC-6019-2422-EC31-89DE413D4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7D301-EF20-45B9-C8BD-5C838EFF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6436D-5709-B4C8-D2AF-B81F0B98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03-0C04-4ED3-AAAA-7A493AA2E0B6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596DD-6572-39DE-D538-61B02E1E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9BD04-3D41-9EFC-8E04-BF09EF7B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2FE3-249B-45C3-8A2D-5CCF0E18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3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01D5-1049-12B7-D473-8CB59A3C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B6961-09D7-4EDE-F02F-1A5DAE8FA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5AC58-E5B1-A14E-994E-4DBB47FE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03-0C04-4ED3-AAAA-7A493AA2E0B6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F1E29-5ADD-D2B6-D154-6EBFBFA9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FCD2C-8B39-ED69-EB24-13B6519F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2FE3-249B-45C3-8A2D-5CCF0E18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8440F-B07F-4EE1-E07F-9BAA0215C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3BCC8-F331-CF6F-3810-E3761739F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7689A-A946-0DEA-3F4F-E6C0A2D0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03-0C04-4ED3-AAAA-7A493AA2E0B6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21EB9-6DED-2947-1FE0-3C19F2E6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0692E-95D9-FAF8-2ADB-92E1E6A5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2FE3-249B-45C3-8A2D-5CCF0E18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5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C5EC-71D0-A592-EA31-77EEDBEC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470D7-8955-348D-49F9-91FC5B50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BAE1A-894C-CCF8-F793-B6AE294D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03-0C04-4ED3-AAAA-7A493AA2E0B6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221D8-2AE8-8805-2706-13AFDE62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4D64A-FD39-E229-3181-0D26CD02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2FE3-249B-45C3-8A2D-5CCF0E18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6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9C40-8225-9891-F1A6-8278D45E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25363-43D6-E7A4-FE87-2ABCA640B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78301-0A8F-C045-158E-B62ED74E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03-0C04-4ED3-AAAA-7A493AA2E0B6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10838-FE45-7E0D-C5CB-B49F9DC0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78CF4-D523-FE74-EC52-19BA1B4D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2FE3-249B-45C3-8A2D-5CCF0E18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1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F5BE-8761-9FDF-D320-47D3076A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4C28-876A-1804-B969-A43CBAF3A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B5236-84A1-5A55-6E80-B7DFFB8CD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B9D2C-8591-0BCD-4519-7D3B85F7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03-0C04-4ED3-AAAA-7A493AA2E0B6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ED50C-2B0C-DF6B-A46D-F901D3D8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2E62D-1C9D-C0D5-F004-5F636704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2FE3-249B-45C3-8A2D-5CCF0E18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4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7797-ED6B-748D-7193-6437F9FCD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E421B-E1BF-1B22-5C69-344371EC1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AC27D-8082-047A-0C7F-B48905404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E6C2E-DD98-9E55-C093-56313A82E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EF72B-9709-15B0-2A46-FAE5DE16B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A63F3D-0EEF-62F0-2E35-837A4EDE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03-0C04-4ED3-AAAA-7A493AA2E0B6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D20985-C016-6AB2-B1F1-28D0E253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6AB4C-7994-B61C-8D98-3EE84914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2FE3-249B-45C3-8A2D-5CCF0E18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1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953C-6F06-DFAF-B450-3A041103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64048-0B48-4E98-B5B6-8BCE5CE3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03-0C04-4ED3-AAAA-7A493AA2E0B6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9A599-EE92-C81C-BFBD-47057FE0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BC315-F036-7853-00D0-249D0086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2FE3-249B-45C3-8A2D-5CCF0E18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0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C45BA-A92E-359A-1BAD-B9F0B12C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03-0C04-4ED3-AAAA-7A493AA2E0B6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720C3-4CE2-C3D1-3843-3365E6A8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F7E3E-BD92-931A-99C8-5F022126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2FE3-249B-45C3-8A2D-5CCF0E18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5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25A0-1DBE-3191-7679-38000058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E17F5-A493-893D-982B-1B6E3344C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8D15A-9355-D006-893A-411E1AE0F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E080B-D1E1-082A-0FD8-5009539C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03-0C04-4ED3-AAAA-7A493AA2E0B6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98CA3-2503-006E-5CF2-E217F400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1EF95-7BF8-F663-329D-168920E9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2FE3-249B-45C3-8A2D-5CCF0E18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9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378F-2482-D469-B769-89410A97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13CBC-9B99-E49D-1EF5-774C177F4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D77DA-440D-C7D2-D814-7DF838654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029F0-0BB2-91C4-CB15-01CB8FAD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03-0C04-4ED3-AAAA-7A493AA2E0B6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853B1-D450-D0C9-D9E9-ADBD1217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CF256-CA80-D7ED-611D-01AF8B20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2FE3-249B-45C3-8A2D-5CCF0E18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6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9E99B-4765-14BF-506F-CEEE3409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6D617-06A4-263A-0AA9-2C5858A35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CEA3B-CE3E-27F9-2D0E-7218D729E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4103-0C04-4ED3-AAAA-7A493AA2E0B6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E3270-C7BA-F3D9-B4B4-B68B61051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DEAD2-56F8-DC26-7F50-05FBF1A4F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02FE3-249B-45C3-8A2D-5CCF0E18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blue logo&#10;&#10;Description automatically generated with medium confidence">
            <a:extLst>
              <a:ext uri="{FF2B5EF4-FFF2-40B4-BE49-F238E27FC236}">
                <a16:creationId xmlns:a16="http://schemas.microsoft.com/office/drawing/2014/main" id="{940C692A-B5BB-2EAA-50CA-771DE8C3B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Picture 6" descr="A person wearing glasses and smiling&#10;&#10;Description automatically generated">
            <a:extLst>
              <a:ext uri="{FF2B5EF4-FFF2-40B4-BE49-F238E27FC236}">
                <a16:creationId xmlns:a16="http://schemas.microsoft.com/office/drawing/2014/main" id="{9A2E5D4F-8FAD-9669-D8F7-35C789C4B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31" b="99077" l="424" r="99576">
                        <a14:foregroundMark x1="83847" y1="55459" x2="99576" y2="60000"/>
                        <a14:foregroundMark x1="64407" y1="49846" x2="69139" y2="51212"/>
                        <a14:foregroundMark x1="99576" y1="60000" x2="99576" y2="60000"/>
                        <a14:foregroundMark x1="65593" y1="58083" x2="95339" y2="72308"/>
                        <a14:foregroundMark x1="60593" y1="55692" x2="63663" y2="57160"/>
                        <a14:foregroundMark x1="95339" y1="72308" x2="58475" y2="71385"/>
                        <a14:foregroundMark x1="58475" y1="71385" x2="18644" y2="80923"/>
                        <a14:foregroundMark x1="18644" y1="80923" x2="23729" y2="68615"/>
                        <a14:foregroundMark x1="11017" y1="78769" x2="62712" y2="90462"/>
                        <a14:foregroundMark x1="67797" y1="92000" x2="34746" y2="98154"/>
                        <a14:foregroundMark x1="34746" y1="98154" x2="5932" y2="83385"/>
                        <a14:foregroundMark x1="5932" y1="83385" x2="8772" y2="71783"/>
                        <a14:foregroundMark x1="6356" y1="95692" x2="70763" y2="97231"/>
                        <a14:foregroundMark x1="70763" y1="97231" x2="82203" y2="73846"/>
                        <a14:foregroundMark x1="82203" y1="73846" x2="90678" y2="97538"/>
                        <a14:foregroundMark x1="90678" y1="97538" x2="1695" y2="89846"/>
                        <a14:foregroundMark x1="1695" y1="89846" x2="58475" y2="91385"/>
                        <a14:foregroundMark x1="58475" y1="91385" x2="58051" y2="91692"/>
                        <a14:foregroundMark x1="91102" y1="96615" x2="22034" y2="95692"/>
                        <a14:foregroundMark x1="22034" y1="95692" x2="57203" y2="99077"/>
                        <a14:foregroundMark x1="57203" y1="99077" x2="99576" y2="97846"/>
                        <a14:backgroundMark x1="847" y1="66769" x2="847" y2="66769"/>
                        <a14:backgroundMark x1="1695" y1="67385" x2="1695" y2="67385"/>
                        <a14:backgroundMark x1="2966" y1="65846" x2="2966" y2="65846"/>
                        <a14:backgroundMark x1="2966" y1="67077" x2="2966" y2="67077"/>
                        <a14:backgroundMark x1="4237" y1="66154" x2="4237" y2="66154"/>
                        <a14:backgroundMark x1="69915" y1="51385" x2="80932" y2="53846"/>
                        <a14:backgroundMark x1="80932" y1="52923" x2="84746" y2="54154"/>
                        <a14:backgroundMark x1="69915" y1="50769" x2="70763" y2="51385"/>
                        <a14:backgroundMark x1="83475" y1="54769" x2="84322" y2="55077"/>
                        <a14:backgroundMark x1="3814" y1="64615" x2="424" y2="676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456" y="1841660"/>
            <a:ext cx="2305305" cy="31746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497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81760-05B5-FDC3-3602-6551E2D79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blue logo&#10;&#10;Description automatically generated with medium confidence">
            <a:extLst>
              <a:ext uri="{FF2B5EF4-FFF2-40B4-BE49-F238E27FC236}">
                <a16:creationId xmlns:a16="http://schemas.microsoft.com/office/drawing/2014/main" id="{56049D0C-36D1-2F25-64A2-AE3D5AD1B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3" name="Picture 2" descr="A person in a suit&#10;&#10;Description automatically generated">
            <a:extLst>
              <a:ext uri="{FF2B5EF4-FFF2-40B4-BE49-F238E27FC236}">
                <a16:creationId xmlns:a16="http://schemas.microsoft.com/office/drawing/2014/main" id="{BE9B70EF-AF95-9A75-4E0A-76D86057A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50" b="99922" l="10000" r="90000">
                        <a14:foregroundMark x1="44167" y1="7187" x2="46563" y2="7422"/>
                        <a14:foregroundMark x1="46875" y1="13594" x2="47708" y2="28203"/>
                        <a14:foregroundMark x1="47708" y1="28203" x2="47708" y2="28203"/>
                        <a14:foregroundMark x1="41458" y1="4453" x2="53229" y2="3828"/>
                        <a14:foregroundMark x1="51667" y1="33750" x2="51042" y2="36641"/>
                        <a14:foregroundMark x1="53125" y1="30078" x2="52604" y2="34531"/>
                        <a14:foregroundMark x1="41354" y1="31484" x2="42813" y2="42656"/>
                        <a14:foregroundMark x1="42813" y1="42656" x2="42396" y2="39844"/>
                        <a14:foregroundMark x1="70417" y1="88438" x2="69896" y2="96328"/>
                        <a14:foregroundMark x1="77813" y1="88906" x2="76146" y2="89375"/>
                        <a14:foregroundMark x1="81875" y1="64531" x2="81667" y2="69844"/>
                        <a14:foregroundMark x1="79896" y1="82031" x2="77708" y2="90625"/>
                        <a14:foregroundMark x1="76563" y1="94141" x2="69792" y2="99922"/>
                        <a14:foregroundMark x1="24688" y1="44609" x2="26875" y2="30781"/>
                        <a14:foregroundMark x1="27083" y1="30156" x2="41146" y2="25938"/>
                        <a14:foregroundMark x1="38750" y1="9297" x2="40000" y2="6563"/>
                        <a14:foregroundMark x1="37917" y1="8672" x2="40000" y2="6016"/>
                        <a14:foregroundMark x1="79095" y1="85982" x2="78229" y2="90391"/>
                        <a14:foregroundMark x1="80729" y1="77656" x2="80535" y2="78645"/>
                        <a14:foregroundMark x1="78750" y1="90156" x2="81042" y2="77422"/>
                        <a14:foregroundMark x1="78646" y1="89844" x2="79896" y2="80078"/>
                        <a14:backgroundMark x1="40833" y1="2266" x2="48854" y2="1172"/>
                        <a14:backgroundMark x1="80063" y1="83358" x2="81146" y2="77266"/>
                        <a14:backgroundMark x1="78854" y1="90156" x2="79090" y2="888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889000"/>
            <a:ext cx="447675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0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Atef Fathi Zaki</dc:creator>
  <cp:lastModifiedBy>Peter Atef</cp:lastModifiedBy>
  <cp:revision>11</cp:revision>
  <dcterms:created xsi:type="dcterms:W3CDTF">2024-02-06T22:22:09Z</dcterms:created>
  <dcterms:modified xsi:type="dcterms:W3CDTF">2024-03-30T20:50:20Z</dcterms:modified>
</cp:coreProperties>
</file>