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98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4AAD8-84EB-477F-B89E-FED1152E4C19}" v="501" dt="2021-11-27T05:13:0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h Lima Lins" userId="9e18e5a7d49fb2db" providerId="LiveId" clId="{44F4AAD8-84EB-477F-B89E-FED1152E4C19}"/>
    <pc:docChg chg="undo custSel addSld delSld modSld">
      <pc:chgData name="Luiz Roberth Lima Lins" userId="9e18e5a7d49fb2db" providerId="LiveId" clId="{44F4AAD8-84EB-477F-B89E-FED1152E4C19}" dt="2021-11-27T05:13:04.177" v="1320" actId="1076"/>
      <pc:docMkLst>
        <pc:docMk/>
      </pc:docMkLst>
      <pc:sldChg chg="addSp modSp mod">
        <pc:chgData name="Luiz Roberth Lima Lins" userId="9e18e5a7d49fb2db" providerId="LiveId" clId="{44F4AAD8-84EB-477F-B89E-FED1152E4C19}" dt="2021-11-27T05:13:04.177" v="1320" actId="1076"/>
        <pc:sldMkLst>
          <pc:docMk/>
          <pc:sldMk cId="2104929780" sldId="256"/>
        </pc:sldMkLst>
        <pc:spChg chg="mod">
          <ac:chgData name="Luiz Roberth Lima Lins" userId="9e18e5a7d49fb2db" providerId="LiveId" clId="{44F4AAD8-84EB-477F-B89E-FED1152E4C19}" dt="2021-11-27T05:12:31.893" v="1310" actId="1076"/>
          <ac:spMkLst>
            <pc:docMk/>
            <pc:sldMk cId="2104929780" sldId="256"/>
            <ac:spMk id="6" creationId="{F533CE0E-8E7E-4114-83FD-25C85A31E66D}"/>
          </ac:spMkLst>
        </pc:spChg>
        <pc:spChg chg="mod">
          <ac:chgData name="Luiz Roberth Lima Lins" userId="9e18e5a7d49fb2db" providerId="LiveId" clId="{44F4AAD8-84EB-477F-B89E-FED1152E4C19}" dt="2021-11-26T22:24:57.411" v="901" actId="207"/>
          <ac:spMkLst>
            <pc:docMk/>
            <pc:sldMk cId="2104929780" sldId="256"/>
            <ac:spMk id="7" creationId="{5C602F5F-A9A0-4E61-A9B9-EBFA760BC3E3}"/>
          </ac:spMkLst>
        </pc:spChg>
        <pc:spChg chg="mod">
          <ac:chgData name="Luiz Roberth Lima Lins" userId="9e18e5a7d49fb2db" providerId="LiveId" clId="{44F4AAD8-84EB-477F-B89E-FED1152E4C19}" dt="2021-11-27T05:12:28.544" v="1308" actId="1076"/>
          <ac:spMkLst>
            <pc:docMk/>
            <pc:sldMk cId="2104929780" sldId="256"/>
            <ac:spMk id="8" creationId="{87EEFE37-287D-4A53-82E4-837DFEF37BD4}"/>
          </ac:spMkLst>
        </pc:spChg>
        <pc:spChg chg="mod">
          <ac:chgData name="Luiz Roberth Lima Lins" userId="9e18e5a7d49fb2db" providerId="LiveId" clId="{44F4AAD8-84EB-477F-B89E-FED1152E4C19}" dt="2021-11-26T22:24:56.493" v="898" actId="207"/>
          <ac:spMkLst>
            <pc:docMk/>
            <pc:sldMk cId="2104929780" sldId="256"/>
            <ac:spMk id="22" creationId="{11CABD35-1343-4CBB-BCEB-C3AA588AFD61}"/>
          </ac:spMkLst>
        </pc:spChg>
        <pc:spChg chg="add mod">
          <ac:chgData name="Luiz Roberth Lima Lins" userId="9e18e5a7d49fb2db" providerId="LiveId" clId="{44F4AAD8-84EB-477F-B89E-FED1152E4C19}" dt="2021-11-27T05:12:51.031" v="1316" actId="20577"/>
          <ac:spMkLst>
            <pc:docMk/>
            <pc:sldMk cId="2104929780" sldId="256"/>
            <ac:spMk id="23" creationId="{28567CBD-51F7-4C80-9732-A499B2B1744B}"/>
          </ac:spMkLst>
        </pc:spChg>
        <pc:spChg chg="add mod">
          <ac:chgData name="Luiz Roberth Lima Lins" userId="9e18e5a7d49fb2db" providerId="LiveId" clId="{44F4AAD8-84EB-477F-B89E-FED1152E4C19}" dt="2021-11-27T05:13:04.177" v="1320" actId="1076"/>
          <ac:spMkLst>
            <pc:docMk/>
            <pc:sldMk cId="2104929780" sldId="256"/>
            <ac:spMk id="24" creationId="{E7F5CC88-C8AB-4E14-832C-0418FD5E65EF}"/>
          </ac:spMkLst>
        </pc:spChg>
      </pc:sldChg>
      <pc:sldChg chg="modSp mod">
        <pc:chgData name="Luiz Roberth Lima Lins" userId="9e18e5a7d49fb2db" providerId="LiveId" clId="{44F4AAD8-84EB-477F-B89E-FED1152E4C19}" dt="2021-11-27T05:07:03.150" v="1295" actId="14100"/>
        <pc:sldMkLst>
          <pc:docMk/>
          <pc:sldMk cId="3625308573" sldId="257"/>
        </pc:sldMkLst>
        <pc:spChg chg="mod">
          <ac:chgData name="Luiz Roberth Lima Lins" userId="9e18e5a7d49fb2db" providerId="LiveId" clId="{44F4AAD8-84EB-477F-B89E-FED1152E4C19}" dt="2021-11-27T05:07:03.150" v="1295" actId="14100"/>
          <ac:spMkLst>
            <pc:docMk/>
            <pc:sldMk cId="3625308573" sldId="257"/>
            <ac:spMk id="5" creationId="{50BC6655-0CA2-46B5-9908-BB81C5B32DC7}"/>
          </ac:spMkLst>
        </pc:spChg>
        <pc:spChg chg="mod">
          <ac:chgData name="Luiz Roberth Lima Lins" userId="9e18e5a7d49fb2db" providerId="LiveId" clId="{44F4AAD8-84EB-477F-B89E-FED1152E4C19}" dt="2021-11-27T05:06:56.707" v="1294" actId="14100"/>
          <ac:spMkLst>
            <pc:docMk/>
            <pc:sldMk cId="3625308573" sldId="257"/>
            <ac:spMk id="12" creationId="{F2EE36E7-C083-40BF-A372-B3D603244AFE}"/>
          </ac:spMkLst>
        </pc:spChg>
      </pc:sldChg>
      <pc:sldChg chg="addSp delSp modSp new mod">
        <pc:chgData name="Luiz Roberth Lima Lins" userId="9e18e5a7d49fb2db" providerId="LiveId" clId="{44F4AAD8-84EB-477F-B89E-FED1152E4C19}" dt="2021-11-27T04:45:43.404" v="1292" actId="164"/>
        <pc:sldMkLst>
          <pc:docMk/>
          <pc:sldMk cId="3584403675" sldId="260"/>
        </pc:sldMkLst>
        <pc:spChg chg="del">
          <ac:chgData name="Luiz Roberth Lima Lins" userId="9e18e5a7d49fb2db" providerId="LiveId" clId="{44F4AAD8-84EB-477F-B89E-FED1152E4C19}" dt="2021-11-26T18:18:16.637" v="1" actId="478"/>
          <ac:spMkLst>
            <pc:docMk/>
            <pc:sldMk cId="3584403675" sldId="260"/>
            <ac:spMk id="2" creationId="{8E9F0D2B-6EBA-4A89-BCAD-188775B6E51A}"/>
          </ac:spMkLst>
        </pc:spChg>
        <pc:spChg chg="add mod">
          <ac:chgData name="Luiz Roberth Lima Lins" userId="9e18e5a7d49fb2db" providerId="LiveId" clId="{44F4AAD8-84EB-477F-B89E-FED1152E4C19}" dt="2021-11-27T04:45:43.404" v="1292" actId="164"/>
          <ac:spMkLst>
            <pc:docMk/>
            <pc:sldMk cId="3584403675" sldId="260"/>
            <ac:spMk id="2" creationId="{A0FFBD86-1D07-47BF-8709-FC0BE1C070E3}"/>
          </ac:spMkLst>
        </pc:spChg>
        <pc:spChg chg="del">
          <ac:chgData name="Luiz Roberth Lima Lins" userId="9e18e5a7d49fb2db" providerId="LiveId" clId="{44F4AAD8-84EB-477F-B89E-FED1152E4C19}" dt="2021-11-26T18:18:19.246" v="2" actId="478"/>
          <ac:spMkLst>
            <pc:docMk/>
            <pc:sldMk cId="3584403675" sldId="260"/>
            <ac:spMk id="3" creationId="{FFB1F71D-F18E-4D4E-962F-8F6E4F77973E}"/>
          </ac:spMkLst>
        </pc:spChg>
        <pc:spChg chg="add mod">
          <ac:chgData name="Luiz Roberth Lima Lins" userId="9e18e5a7d49fb2db" providerId="LiveId" clId="{44F4AAD8-84EB-477F-B89E-FED1152E4C19}" dt="2021-11-26T18:31:50.255" v="70" actId="20577"/>
          <ac:spMkLst>
            <pc:docMk/>
            <pc:sldMk cId="3584403675" sldId="260"/>
            <ac:spMk id="5" creationId="{50D90782-3AE4-4FFD-9A72-5882E8AB7656}"/>
          </ac:spMkLst>
        </pc:spChg>
        <pc:spChg chg="add mod">
          <ac:chgData name="Luiz Roberth Lima Lins" userId="9e18e5a7d49fb2db" providerId="LiveId" clId="{44F4AAD8-84EB-477F-B89E-FED1152E4C19}" dt="2021-11-26T18:38:22.850" v="128" actId="1076"/>
          <ac:spMkLst>
            <pc:docMk/>
            <pc:sldMk cId="3584403675" sldId="260"/>
            <ac:spMk id="6" creationId="{B730BB30-348B-4937-A6C1-1E380BD3F8BD}"/>
          </ac:spMkLst>
        </pc:spChg>
        <pc:spChg chg="add mod">
          <ac:chgData name="Luiz Roberth Lima Lins" userId="9e18e5a7d49fb2db" providerId="LiveId" clId="{44F4AAD8-84EB-477F-B89E-FED1152E4C19}" dt="2021-11-26T18:35:37.693" v="110" actId="164"/>
          <ac:spMkLst>
            <pc:docMk/>
            <pc:sldMk cId="3584403675" sldId="260"/>
            <ac:spMk id="8" creationId="{99EFC120-87B7-488D-A4B9-D95F23BFF285}"/>
          </ac:spMkLst>
        </pc:spChg>
        <pc:spChg chg="add mod">
          <ac:chgData name="Luiz Roberth Lima Lins" userId="9e18e5a7d49fb2db" providerId="LiveId" clId="{44F4AAD8-84EB-477F-B89E-FED1152E4C19}" dt="2021-11-26T18:36:48.755" v="117" actId="1076"/>
          <ac:spMkLst>
            <pc:docMk/>
            <pc:sldMk cId="3584403675" sldId="260"/>
            <ac:spMk id="9" creationId="{44000582-D08E-4B7D-B314-00ADFB1A161F}"/>
          </ac:spMkLst>
        </pc:spChg>
        <pc:spChg chg="add mod">
          <ac:chgData name="Luiz Roberth Lima Lins" userId="9e18e5a7d49fb2db" providerId="LiveId" clId="{44F4AAD8-84EB-477F-B89E-FED1152E4C19}" dt="2021-11-26T18:35:33.020" v="109" actId="164"/>
          <ac:spMkLst>
            <pc:docMk/>
            <pc:sldMk cId="3584403675" sldId="260"/>
            <ac:spMk id="10" creationId="{6C83316A-CF88-422F-A8C2-CBEB0E7A0965}"/>
          </ac:spMkLst>
        </pc:spChg>
        <pc:spChg chg="add mod">
          <ac:chgData name="Luiz Roberth Lima Lins" userId="9e18e5a7d49fb2db" providerId="LiveId" clId="{44F4AAD8-84EB-477F-B89E-FED1152E4C19}" dt="2021-11-26T18:35:33.020" v="109" actId="164"/>
          <ac:spMkLst>
            <pc:docMk/>
            <pc:sldMk cId="3584403675" sldId="260"/>
            <ac:spMk id="11" creationId="{4386A9C2-2AEF-48BD-A0DE-72A4320343BC}"/>
          </ac:spMkLst>
        </pc:spChg>
        <pc:spChg chg="add mod">
          <ac:chgData name="Luiz Roberth Lima Lins" userId="9e18e5a7d49fb2db" providerId="LiveId" clId="{44F4AAD8-84EB-477F-B89E-FED1152E4C19}" dt="2021-11-26T18:35:47.650" v="113" actId="13822"/>
          <ac:spMkLst>
            <pc:docMk/>
            <pc:sldMk cId="3584403675" sldId="260"/>
            <ac:spMk id="12" creationId="{A8091E6E-A1ED-4549-8E90-827B43E2A896}"/>
          </ac:spMkLst>
        </pc:spChg>
        <pc:spChg chg="add mod">
          <ac:chgData name="Luiz Roberth Lima Lins" userId="9e18e5a7d49fb2db" providerId="LiveId" clId="{44F4AAD8-84EB-477F-B89E-FED1152E4C19}" dt="2021-11-26T18:36:08.948" v="116" actId="13822"/>
          <ac:spMkLst>
            <pc:docMk/>
            <pc:sldMk cId="3584403675" sldId="260"/>
            <ac:spMk id="15" creationId="{1FD746E0-A892-44C4-AE62-938C55470A9A}"/>
          </ac:spMkLst>
        </pc:spChg>
        <pc:spChg chg="add mod">
          <ac:chgData name="Luiz Roberth Lima Lins" userId="9e18e5a7d49fb2db" providerId="LiveId" clId="{44F4AAD8-84EB-477F-B89E-FED1152E4C19}" dt="2021-11-26T18:41:54.438" v="158" actId="1076"/>
          <ac:spMkLst>
            <pc:docMk/>
            <pc:sldMk cId="3584403675" sldId="260"/>
            <ac:spMk id="17" creationId="{B7837ED0-109A-4711-8892-1FD092BD5646}"/>
          </ac:spMkLst>
        </pc:spChg>
        <pc:spChg chg="add mod">
          <ac:chgData name="Luiz Roberth Lima Lins" userId="9e18e5a7d49fb2db" providerId="LiveId" clId="{44F4AAD8-84EB-477F-B89E-FED1152E4C19}" dt="2021-11-26T18:42:04.653" v="160" actId="164"/>
          <ac:spMkLst>
            <pc:docMk/>
            <pc:sldMk cId="3584403675" sldId="260"/>
            <ac:spMk id="18" creationId="{0B092C6F-4DEC-49F1-B61A-F7D96DFA3AFD}"/>
          </ac:spMkLst>
        </pc:spChg>
        <pc:spChg chg="add mod">
          <ac:chgData name="Luiz Roberth Lima Lins" userId="9e18e5a7d49fb2db" providerId="LiveId" clId="{44F4AAD8-84EB-477F-B89E-FED1152E4C19}" dt="2021-11-26T18:42:04.653" v="160" actId="164"/>
          <ac:spMkLst>
            <pc:docMk/>
            <pc:sldMk cId="3584403675" sldId="260"/>
            <ac:spMk id="19" creationId="{A67C0155-EAB1-47F0-A19B-3B0174C6120B}"/>
          </ac:spMkLst>
        </pc:spChg>
        <pc:spChg chg="add mod">
          <ac:chgData name="Luiz Roberth Lima Lins" userId="9e18e5a7d49fb2db" providerId="LiveId" clId="{44F4AAD8-84EB-477F-B89E-FED1152E4C19}" dt="2021-11-27T04:45:43.404" v="1292" actId="164"/>
          <ac:spMkLst>
            <pc:docMk/>
            <pc:sldMk cId="3584403675" sldId="260"/>
            <ac:spMk id="21" creationId="{CCF4525A-4618-46B8-8701-364C1EB4311B}"/>
          </ac:spMkLst>
        </pc:spChg>
        <pc:spChg chg="add mod">
          <ac:chgData name="Luiz Roberth Lima Lins" userId="9e18e5a7d49fb2db" providerId="LiveId" clId="{44F4AAD8-84EB-477F-B89E-FED1152E4C19}" dt="2021-11-27T04:45:43.404" v="1292" actId="164"/>
          <ac:spMkLst>
            <pc:docMk/>
            <pc:sldMk cId="3584403675" sldId="260"/>
            <ac:spMk id="22" creationId="{FFBE5FB9-2600-40B9-ABB0-D0C25D39A529}"/>
          </ac:spMkLst>
        </pc:spChg>
        <pc:grpChg chg="add mod">
          <ac:chgData name="Luiz Roberth Lima Lins" userId="9e18e5a7d49fb2db" providerId="LiveId" clId="{44F4AAD8-84EB-477F-B89E-FED1152E4C19}" dt="2021-11-27T04:45:43.404" v="1292" actId="164"/>
          <ac:grpSpMkLst>
            <pc:docMk/>
            <pc:sldMk cId="3584403675" sldId="260"/>
            <ac:grpSpMk id="3" creationId="{36DEAA48-4AF9-4E62-A913-BCF93EAAC2AF}"/>
          </ac:grpSpMkLst>
        </pc:grpChg>
        <pc:grpChg chg="add mod">
          <ac:chgData name="Luiz Roberth Lima Lins" userId="9e18e5a7d49fb2db" providerId="LiveId" clId="{44F4AAD8-84EB-477F-B89E-FED1152E4C19}" dt="2021-11-26T18:35:37.693" v="110" actId="164"/>
          <ac:grpSpMkLst>
            <pc:docMk/>
            <pc:sldMk cId="3584403675" sldId="260"/>
            <ac:grpSpMk id="13" creationId="{5786465B-1512-4DBE-9B82-53110CB120E6}"/>
          </ac:grpSpMkLst>
        </pc:grpChg>
        <pc:grpChg chg="add mod">
          <ac:chgData name="Luiz Roberth Lima Lins" userId="9e18e5a7d49fb2db" providerId="LiveId" clId="{44F4AAD8-84EB-477F-B89E-FED1152E4C19}" dt="2021-11-26T18:41:50.217" v="157" actId="1076"/>
          <ac:grpSpMkLst>
            <pc:docMk/>
            <pc:sldMk cId="3584403675" sldId="260"/>
            <ac:grpSpMk id="14" creationId="{F2966963-9C3A-4FCB-BA4F-468D625BFEE2}"/>
          </ac:grpSpMkLst>
        </pc:grpChg>
        <pc:grpChg chg="add mod">
          <ac:chgData name="Luiz Roberth Lima Lins" userId="9e18e5a7d49fb2db" providerId="LiveId" clId="{44F4AAD8-84EB-477F-B89E-FED1152E4C19}" dt="2021-11-26T18:42:04.653" v="160" actId="164"/>
          <ac:grpSpMkLst>
            <pc:docMk/>
            <pc:sldMk cId="3584403675" sldId="260"/>
            <ac:grpSpMk id="20" creationId="{F6DA04F9-073A-4796-B27E-9333A3EE0791}"/>
          </ac:grpSpMkLst>
        </pc:grpChg>
        <pc:picChg chg="add mod">
          <ac:chgData name="Luiz Roberth Lima Lins" userId="9e18e5a7d49fb2db" providerId="LiveId" clId="{44F4AAD8-84EB-477F-B89E-FED1152E4C19}" dt="2021-11-27T04:45:43.404" v="1292" actId="164"/>
          <ac:picMkLst>
            <pc:docMk/>
            <pc:sldMk cId="3584403675" sldId="260"/>
            <ac:picMk id="4" creationId="{C21864CC-D313-4B2B-83BC-730EAA7E57A8}"/>
          </ac:picMkLst>
        </pc:picChg>
        <pc:picChg chg="add mod">
          <ac:chgData name="Luiz Roberth Lima Lins" userId="9e18e5a7d49fb2db" providerId="LiveId" clId="{44F4AAD8-84EB-477F-B89E-FED1152E4C19}" dt="2021-11-26T18:35:33.020" v="109" actId="164"/>
          <ac:picMkLst>
            <pc:docMk/>
            <pc:sldMk cId="3584403675" sldId="260"/>
            <ac:picMk id="7" creationId="{1C7E4922-DC40-4FED-BDEC-0973D0F9F777}"/>
          </ac:picMkLst>
        </pc:picChg>
      </pc:sldChg>
      <pc:sldChg chg="addSp delSp modSp new mod">
        <pc:chgData name="Luiz Roberth Lima Lins" userId="9e18e5a7d49fb2db" providerId="LiveId" clId="{44F4AAD8-84EB-477F-B89E-FED1152E4C19}" dt="2021-11-26T19:15:23.243" v="234" actId="1076"/>
        <pc:sldMkLst>
          <pc:docMk/>
          <pc:sldMk cId="3506440902" sldId="261"/>
        </pc:sldMkLst>
        <pc:spChg chg="del">
          <ac:chgData name="Luiz Roberth Lima Lins" userId="9e18e5a7d49fb2db" providerId="LiveId" clId="{44F4AAD8-84EB-477F-B89E-FED1152E4C19}" dt="2021-11-26T19:04:02.934" v="162" actId="478"/>
          <ac:spMkLst>
            <pc:docMk/>
            <pc:sldMk cId="3506440902" sldId="261"/>
            <ac:spMk id="2" creationId="{81A481ED-C80F-4A06-B96B-C83742E094F7}"/>
          </ac:spMkLst>
        </pc:spChg>
        <pc:spChg chg="del">
          <ac:chgData name="Luiz Roberth Lima Lins" userId="9e18e5a7d49fb2db" providerId="LiveId" clId="{44F4AAD8-84EB-477F-B89E-FED1152E4C19}" dt="2021-11-26T19:04:04.307" v="163" actId="478"/>
          <ac:spMkLst>
            <pc:docMk/>
            <pc:sldMk cId="3506440902" sldId="261"/>
            <ac:spMk id="3" creationId="{C4A17636-05CE-476C-988E-AE8F05CEA394}"/>
          </ac:spMkLst>
        </pc:spChg>
        <pc:spChg chg="add mod">
          <ac:chgData name="Luiz Roberth Lima Lins" userId="9e18e5a7d49fb2db" providerId="LiveId" clId="{44F4AAD8-84EB-477F-B89E-FED1152E4C19}" dt="2021-11-26T19:15:23.243" v="234" actId="1076"/>
          <ac:spMkLst>
            <pc:docMk/>
            <pc:sldMk cId="3506440902" sldId="261"/>
            <ac:spMk id="5" creationId="{C3130F14-FC2F-4E28-8D93-F231F94FC006}"/>
          </ac:spMkLst>
        </pc:spChg>
        <pc:spChg chg="add mod">
          <ac:chgData name="Luiz Roberth Lima Lins" userId="9e18e5a7d49fb2db" providerId="LiveId" clId="{44F4AAD8-84EB-477F-B89E-FED1152E4C19}" dt="2021-11-26T19:15:14.348" v="232" actId="1076"/>
          <ac:spMkLst>
            <pc:docMk/>
            <pc:sldMk cId="3506440902" sldId="261"/>
            <ac:spMk id="6" creationId="{7F4B9991-2F66-4524-A668-D64676070013}"/>
          </ac:spMkLst>
        </pc:spChg>
        <pc:spChg chg="add mod">
          <ac:chgData name="Luiz Roberth Lima Lins" userId="9e18e5a7d49fb2db" providerId="LiveId" clId="{44F4AAD8-84EB-477F-B89E-FED1152E4C19}" dt="2021-11-26T19:15:14.348" v="232" actId="1076"/>
          <ac:spMkLst>
            <pc:docMk/>
            <pc:sldMk cId="3506440902" sldId="261"/>
            <ac:spMk id="7" creationId="{3293FB1D-8BC3-41EB-8831-25951ACD0066}"/>
          </ac:spMkLst>
        </pc:spChg>
        <pc:spChg chg="add mod">
          <ac:chgData name="Luiz Roberth Lima Lins" userId="9e18e5a7d49fb2db" providerId="LiveId" clId="{44F4AAD8-84EB-477F-B89E-FED1152E4C19}" dt="2021-11-26T19:15:14.348" v="232" actId="1076"/>
          <ac:spMkLst>
            <pc:docMk/>
            <pc:sldMk cId="3506440902" sldId="261"/>
            <ac:spMk id="8" creationId="{44576C89-0FC0-4472-B7FA-0A8A80987D18}"/>
          </ac:spMkLst>
        </pc:spChg>
        <pc:spChg chg="add mod">
          <ac:chgData name="Luiz Roberth Lima Lins" userId="9e18e5a7d49fb2db" providerId="LiveId" clId="{44F4AAD8-84EB-477F-B89E-FED1152E4C19}" dt="2021-11-26T19:15:14.348" v="232" actId="1076"/>
          <ac:spMkLst>
            <pc:docMk/>
            <pc:sldMk cId="3506440902" sldId="261"/>
            <ac:spMk id="9" creationId="{AD35F2A3-F4E3-4362-A92C-0E9506E2B7FA}"/>
          </ac:spMkLst>
        </pc:spChg>
        <pc:spChg chg="add mod">
          <ac:chgData name="Luiz Roberth Lima Lins" userId="9e18e5a7d49fb2db" providerId="LiveId" clId="{44F4AAD8-84EB-477F-B89E-FED1152E4C19}" dt="2021-11-26T19:14:54.290" v="231" actId="20577"/>
          <ac:spMkLst>
            <pc:docMk/>
            <pc:sldMk cId="3506440902" sldId="261"/>
            <ac:spMk id="10" creationId="{13B86062-2BB3-4027-A113-3565C239F4BA}"/>
          </ac:spMkLst>
        </pc:spChg>
        <pc:picChg chg="add mod">
          <ac:chgData name="Luiz Roberth Lima Lins" userId="9e18e5a7d49fb2db" providerId="LiveId" clId="{44F4AAD8-84EB-477F-B89E-FED1152E4C19}" dt="2021-11-26T19:15:23.243" v="234" actId="1076"/>
          <ac:picMkLst>
            <pc:docMk/>
            <pc:sldMk cId="3506440902" sldId="261"/>
            <ac:picMk id="4" creationId="{2986767F-D898-4358-A2CF-40B81F245A4A}"/>
          </ac:picMkLst>
        </pc:picChg>
      </pc:sldChg>
      <pc:sldChg chg="addSp delSp modSp new mod modAnim">
        <pc:chgData name="Luiz Roberth Lima Lins" userId="9e18e5a7d49fb2db" providerId="LiveId" clId="{44F4AAD8-84EB-477F-B89E-FED1152E4C19}" dt="2021-11-27T04:20:47.641" v="1275" actId="20577"/>
        <pc:sldMkLst>
          <pc:docMk/>
          <pc:sldMk cId="1625761892" sldId="262"/>
        </pc:sldMkLst>
        <pc:spChg chg="del">
          <ac:chgData name="Luiz Roberth Lima Lins" userId="9e18e5a7d49fb2db" providerId="LiveId" clId="{44F4AAD8-84EB-477F-B89E-FED1152E4C19}" dt="2021-11-26T19:15:28.623" v="236" actId="478"/>
          <ac:spMkLst>
            <pc:docMk/>
            <pc:sldMk cId="1625761892" sldId="262"/>
            <ac:spMk id="2" creationId="{3FD5A963-2E92-41DC-BA4A-065BAF286CAA}"/>
          </ac:spMkLst>
        </pc:spChg>
        <pc:spChg chg="del">
          <ac:chgData name="Luiz Roberth Lima Lins" userId="9e18e5a7d49fb2db" providerId="LiveId" clId="{44F4AAD8-84EB-477F-B89E-FED1152E4C19}" dt="2021-11-26T19:15:30.170" v="237" actId="478"/>
          <ac:spMkLst>
            <pc:docMk/>
            <pc:sldMk cId="1625761892" sldId="262"/>
            <ac:spMk id="3" creationId="{B5C07203-834D-4738-B785-F651727D7888}"/>
          </ac:spMkLst>
        </pc:spChg>
        <pc:spChg chg="add mod">
          <ac:chgData name="Luiz Roberth Lima Lins" userId="9e18e5a7d49fb2db" providerId="LiveId" clId="{44F4AAD8-84EB-477F-B89E-FED1152E4C19}" dt="2021-11-26T19:17:35.830" v="263" actId="20577"/>
          <ac:spMkLst>
            <pc:docMk/>
            <pc:sldMk cId="1625761892" sldId="262"/>
            <ac:spMk id="5" creationId="{C8969CC9-BAEB-490A-989C-5EB1BC1524C2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6" creationId="{22386F53-3807-4A97-ADA5-132E904BA169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10" creationId="{2F01B6FA-616E-45D8-A9CB-BD44553D6747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13" creationId="{49537BAF-CCD2-4EAC-AD06-DE89BD188F27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15" creationId="{D45CF0FF-C5A7-4183-A817-336024A114C8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16" creationId="{CA91DCEC-2A55-4DA2-8519-908B91BD59E7}"/>
          </ac:spMkLst>
        </pc:spChg>
        <pc:spChg chg="add mod">
          <ac:chgData name="Luiz Roberth Lima Lins" userId="9e18e5a7d49fb2db" providerId="LiveId" clId="{44F4AAD8-84EB-477F-B89E-FED1152E4C19}" dt="2021-11-26T20:39:51.078" v="265" actId="164"/>
          <ac:spMkLst>
            <pc:docMk/>
            <pc:sldMk cId="1625761892" sldId="262"/>
            <ac:spMk id="19" creationId="{55DC7E9A-DDBF-4CC4-BB83-A2F5AEEE60F2}"/>
          </ac:spMkLst>
        </pc:spChg>
        <pc:spChg chg="add mod">
          <ac:chgData name="Luiz Roberth Lima Lins" userId="9e18e5a7d49fb2db" providerId="LiveId" clId="{44F4AAD8-84EB-477F-B89E-FED1152E4C19}" dt="2021-11-26T20:43:37.271" v="324" actId="164"/>
          <ac:spMkLst>
            <pc:docMk/>
            <pc:sldMk cId="1625761892" sldId="262"/>
            <ac:spMk id="21" creationId="{7523BF57-4A1A-42EC-96D6-CEE0BAE24700}"/>
          </ac:spMkLst>
        </pc:spChg>
        <pc:spChg chg="add mod ord">
          <ac:chgData name="Luiz Roberth Lima Lins" userId="9e18e5a7d49fb2db" providerId="LiveId" clId="{44F4AAD8-84EB-477F-B89E-FED1152E4C19}" dt="2021-11-26T20:43:37.271" v="324" actId="164"/>
          <ac:spMkLst>
            <pc:docMk/>
            <pc:sldMk cId="1625761892" sldId="262"/>
            <ac:spMk id="22" creationId="{FA8D3456-F2E8-4152-B6CE-9921A5943DF9}"/>
          </ac:spMkLst>
        </pc:spChg>
        <pc:spChg chg="add mod">
          <ac:chgData name="Luiz Roberth Lima Lins" userId="9e18e5a7d49fb2db" providerId="LiveId" clId="{44F4AAD8-84EB-477F-B89E-FED1152E4C19}" dt="2021-11-26T20:44:32.662" v="371" actId="20577"/>
          <ac:spMkLst>
            <pc:docMk/>
            <pc:sldMk cId="1625761892" sldId="262"/>
            <ac:spMk id="24" creationId="{A4FC966E-AAFA-4813-B2F5-741C97936E53}"/>
          </ac:spMkLst>
        </pc:spChg>
        <pc:spChg chg="add mod">
          <ac:chgData name="Luiz Roberth Lima Lins" userId="9e18e5a7d49fb2db" providerId="LiveId" clId="{44F4AAD8-84EB-477F-B89E-FED1152E4C19}" dt="2021-11-26T20:46:16.331" v="391" actId="20577"/>
          <ac:spMkLst>
            <pc:docMk/>
            <pc:sldMk cId="1625761892" sldId="262"/>
            <ac:spMk id="25" creationId="{617D832E-0951-453A-A64F-36A6CF3B44F4}"/>
          </ac:spMkLst>
        </pc:spChg>
        <pc:spChg chg="add mod">
          <ac:chgData name="Luiz Roberth Lima Lins" userId="9e18e5a7d49fb2db" providerId="LiveId" clId="{44F4AAD8-84EB-477F-B89E-FED1152E4C19}" dt="2021-11-26T20:52:52.427" v="524" actId="164"/>
          <ac:spMkLst>
            <pc:docMk/>
            <pc:sldMk cId="1625761892" sldId="262"/>
            <ac:spMk id="26" creationId="{B97BFDD1-5911-4B33-87C5-40D9F0D01520}"/>
          </ac:spMkLst>
        </pc:spChg>
        <pc:spChg chg="add mod">
          <ac:chgData name="Luiz Roberth Lima Lins" userId="9e18e5a7d49fb2db" providerId="LiveId" clId="{44F4AAD8-84EB-477F-B89E-FED1152E4C19}" dt="2021-11-27T04:20:47.641" v="1275" actId="20577"/>
          <ac:spMkLst>
            <pc:docMk/>
            <pc:sldMk cId="1625761892" sldId="262"/>
            <ac:spMk id="27" creationId="{EF94BD3E-6BFB-44EC-BD72-D263D2963459}"/>
          </ac:spMkLst>
        </pc:spChg>
        <pc:spChg chg="add mod">
          <ac:chgData name="Luiz Roberth Lima Lins" userId="9e18e5a7d49fb2db" providerId="LiveId" clId="{44F4AAD8-84EB-477F-B89E-FED1152E4C19}" dt="2021-11-27T04:20:45.828" v="1272" actId="20577"/>
          <ac:spMkLst>
            <pc:docMk/>
            <pc:sldMk cId="1625761892" sldId="262"/>
            <ac:spMk id="28" creationId="{147B2505-518A-477B-A683-48F68FA5EA1F}"/>
          </ac:spMkLst>
        </pc:spChg>
        <pc:spChg chg="add mod">
          <ac:chgData name="Luiz Roberth Lima Lins" userId="9e18e5a7d49fb2db" providerId="LiveId" clId="{44F4AAD8-84EB-477F-B89E-FED1152E4C19}" dt="2021-11-27T04:20:44.658" v="1269" actId="20577"/>
          <ac:spMkLst>
            <pc:docMk/>
            <pc:sldMk cId="1625761892" sldId="262"/>
            <ac:spMk id="29" creationId="{0B5A6ECE-09C9-4DD3-9DD1-FFDF9F4C5D26}"/>
          </ac:spMkLst>
        </pc:spChg>
        <pc:spChg chg="add mod ord">
          <ac:chgData name="Luiz Roberth Lima Lins" userId="9e18e5a7d49fb2db" providerId="LiveId" clId="{44F4AAD8-84EB-477F-B89E-FED1152E4C19}" dt="2021-11-26T20:52:52.427" v="524" actId="164"/>
          <ac:spMkLst>
            <pc:docMk/>
            <pc:sldMk cId="1625761892" sldId="262"/>
            <ac:spMk id="30" creationId="{B789D1D5-D5CA-455A-ABE3-7DF0BCF3F64A}"/>
          </ac:spMkLst>
        </pc:spChg>
        <pc:spChg chg="add mod ord">
          <ac:chgData name="Luiz Roberth Lima Lins" userId="9e18e5a7d49fb2db" providerId="LiveId" clId="{44F4AAD8-84EB-477F-B89E-FED1152E4C19}" dt="2021-11-27T04:20:44.658" v="1269" actId="20577"/>
          <ac:spMkLst>
            <pc:docMk/>
            <pc:sldMk cId="1625761892" sldId="262"/>
            <ac:spMk id="31" creationId="{4EB6D6AC-B6D5-4128-A0D0-BAED2C6C21D7}"/>
          </ac:spMkLst>
        </pc:spChg>
        <pc:grpChg chg="add mod">
          <ac:chgData name="Luiz Roberth Lima Lins" userId="9e18e5a7d49fb2db" providerId="LiveId" clId="{44F4AAD8-84EB-477F-B89E-FED1152E4C19}" dt="2021-11-26T20:39:51.078" v="265" actId="164"/>
          <ac:grpSpMkLst>
            <pc:docMk/>
            <pc:sldMk cId="1625761892" sldId="262"/>
            <ac:grpSpMk id="7" creationId="{99576A25-EFB9-4186-B0C6-F77A6BF289B0}"/>
          </ac:grpSpMkLst>
        </pc:grpChg>
        <pc:grpChg chg="add mod">
          <ac:chgData name="Luiz Roberth Lima Lins" userId="9e18e5a7d49fb2db" providerId="LiveId" clId="{44F4AAD8-84EB-477F-B89E-FED1152E4C19}" dt="2021-11-27T04:14:59.412" v="1253" actId="1037"/>
          <ac:grpSpMkLst>
            <pc:docMk/>
            <pc:sldMk cId="1625761892" sldId="262"/>
            <ac:grpSpMk id="20" creationId="{256D3376-7911-43B5-9E2B-1265E9CA57E9}"/>
          </ac:grpSpMkLst>
        </pc:grpChg>
        <pc:grpChg chg="add mod">
          <ac:chgData name="Luiz Roberth Lima Lins" userId="9e18e5a7d49fb2db" providerId="LiveId" clId="{44F4AAD8-84EB-477F-B89E-FED1152E4C19}" dt="2021-11-26T20:53:08.456" v="548" actId="1076"/>
          <ac:grpSpMkLst>
            <pc:docMk/>
            <pc:sldMk cId="1625761892" sldId="262"/>
            <ac:grpSpMk id="23" creationId="{EED74207-3BDA-4EB0-BA0F-ADF30DF683E4}"/>
          </ac:grpSpMkLst>
        </pc:grpChg>
        <pc:grpChg chg="add mod">
          <ac:chgData name="Luiz Roberth Lima Lins" userId="9e18e5a7d49fb2db" providerId="LiveId" clId="{44F4AAD8-84EB-477F-B89E-FED1152E4C19}" dt="2021-11-27T04:20:44.658" v="1269" actId="20577"/>
          <ac:grpSpMkLst>
            <pc:docMk/>
            <pc:sldMk cId="1625761892" sldId="262"/>
            <ac:grpSpMk id="32" creationId="{816BAA65-16C5-4FFC-B734-06EDEC049859}"/>
          </ac:grpSpMkLst>
        </pc:grpChg>
        <pc:grpChg chg="add mod">
          <ac:chgData name="Luiz Roberth Lima Lins" userId="9e18e5a7d49fb2db" providerId="LiveId" clId="{44F4AAD8-84EB-477F-B89E-FED1152E4C19}" dt="2021-11-26T20:53:18.532" v="561" actId="1037"/>
          <ac:grpSpMkLst>
            <pc:docMk/>
            <pc:sldMk cId="1625761892" sldId="262"/>
            <ac:grpSpMk id="33" creationId="{A06C8F0C-A055-4636-BBE8-EA3E77EED51D}"/>
          </ac:grpSpMkLst>
        </pc:grpChg>
        <pc:graphicFrameChg chg="mod">
          <ac:chgData name="Luiz Roberth Lima Lins" userId="9e18e5a7d49fb2db" providerId="LiveId" clId="{44F4AAD8-84EB-477F-B89E-FED1152E4C19}" dt="2021-11-27T04:14:51.478" v="1229" actId="1076"/>
          <ac:graphicFrameMkLst>
            <pc:docMk/>
            <pc:sldMk cId="1625761892" sldId="262"/>
            <ac:graphicFrameMk id="9" creationId="{3A49F9E5-9504-450D-8F27-A9DE8F459CA4}"/>
          </ac:graphicFrameMkLst>
        </pc:graphicFrameChg>
        <pc:picChg chg="add del mod">
          <ac:chgData name="Luiz Roberth Lima Lins" userId="9e18e5a7d49fb2db" providerId="LiveId" clId="{44F4AAD8-84EB-477F-B89E-FED1152E4C19}" dt="2021-11-26T20:39:52.538" v="266" actId="478"/>
          <ac:picMkLst>
            <pc:docMk/>
            <pc:sldMk cId="1625761892" sldId="262"/>
            <ac:picMk id="4" creationId="{2F38FB04-1079-4554-8A64-14901C09CE5D}"/>
          </ac:picMkLst>
        </pc:picChg>
        <pc:picChg chg="add mod">
          <ac:chgData name="Luiz Roberth Lima Lins" userId="9e18e5a7d49fb2db" providerId="LiveId" clId="{44F4AAD8-84EB-477F-B89E-FED1152E4C19}" dt="2021-11-27T04:15:04.453" v="1254" actId="1076"/>
          <ac:picMkLst>
            <pc:docMk/>
            <pc:sldMk cId="1625761892" sldId="262"/>
            <ac:picMk id="4098" creationId="{41A135B2-F827-435B-98CB-FEFCE9F39323}"/>
          </ac:picMkLst>
        </pc:picChg>
        <pc:cxnChg chg="mod">
          <ac:chgData name="Luiz Roberth Lima Lins" userId="9e18e5a7d49fb2db" providerId="LiveId" clId="{44F4AAD8-84EB-477F-B89E-FED1152E4C19}" dt="2021-11-26T20:39:46.153" v="264"/>
          <ac:cxnSpMkLst>
            <pc:docMk/>
            <pc:sldMk cId="1625761892" sldId="262"/>
            <ac:cxnSpMk id="8" creationId="{CC291C3E-9A11-49AE-86B1-72EE90FCAD55}"/>
          </ac:cxnSpMkLst>
        </pc:cxnChg>
        <pc:cxnChg chg="add mod">
          <ac:chgData name="Luiz Roberth Lima Lins" userId="9e18e5a7d49fb2db" providerId="LiveId" clId="{44F4AAD8-84EB-477F-B89E-FED1152E4C19}" dt="2021-11-26T20:39:51.078" v="265" actId="164"/>
          <ac:cxnSpMkLst>
            <pc:docMk/>
            <pc:sldMk cId="1625761892" sldId="262"/>
            <ac:cxnSpMk id="11" creationId="{BE1BBFF1-67ED-41C3-A087-DC7C9CC75CA9}"/>
          </ac:cxnSpMkLst>
        </pc:cxnChg>
        <pc:cxnChg chg="add mod">
          <ac:chgData name="Luiz Roberth Lima Lins" userId="9e18e5a7d49fb2db" providerId="LiveId" clId="{44F4AAD8-84EB-477F-B89E-FED1152E4C19}" dt="2021-11-26T20:39:51.078" v="265" actId="164"/>
          <ac:cxnSpMkLst>
            <pc:docMk/>
            <pc:sldMk cId="1625761892" sldId="262"/>
            <ac:cxnSpMk id="12" creationId="{C4B15D81-ECC7-42AB-82AD-B74015E25B3B}"/>
          </ac:cxnSpMkLst>
        </pc:cxnChg>
        <pc:cxnChg chg="add mod">
          <ac:chgData name="Luiz Roberth Lima Lins" userId="9e18e5a7d49fb2db" providerId="LiveId" clId="{44F4AAD8-84EB-477F-B89E-FED1152E4C19}" dt="2021-11-26T20:39:51.078" v="265" actId="164"/>
          <ac:cxnSpMkLst>
            <pc:docMk/>
            <pc:sldMk cId="1625761892" sldId="262"/>
            <ac:cxnSpMk id="14" creationId="{511BB8F2-8C35-4F43-B760-DF7B32FE003A}"/>
          </ac:cxnSpMkLst>
        </pc:cxnChg>
        <pc:cxnChg chg="add mod">
          <ac:chgData name="Luiz Roberth Lima Lins" userId="9e18e5a7d49fb2db" providerId="LiveId" clId="{44F4AAD8-84EB-477F-B89E-FED1152E4C19}" dt="2021-11-26T20:39:51.078" v="265" actId="164"/>
          <ac:cxnSpMkLst>
            <pc:docMk/>
            <pc:sldMk cId="1625761892" sldId="262"/>
            <ac:cxnSpMk id="17" creationId="{B2DCD03E-5878-43D7-897B-F4AC0589480F}"/>
          </ac:cxnSpMkLst>
        </pc:cxnChg>
        <pc:cxnChg chg="add mod">
          <ac:chgData name="Luiz Roberth Lima Lins" userId="9e18e5a7d49fb2db" providerId="LiveId" clId="{44F4AAD8-84EB-477F-B89E-FED1152E4C19}" dt="2021-11-26T20:39:51.078" v="265" actId="164"/>
          <ac:cxnSpMkLst>
            <pc:docMk/>
            <pc:sldMk cId="1625761892" sldId="262"/>
            <ac:cxnSpMk id="18" creationId="{BF24EDB3-0BBB-4572-A77F-8749AFF40FCD}"/>
          </ac:cxnSpMkLst>
        </pc:cxnChg>
      </pc:sldChg>
      <pc:sldChg chg="addSp delSp modSp new mod modAnim">
        <pc:chgData name="Luiz Roberth Lima Lins" userId="9e18e5a7d49fb2db" providerId="LiveId" clId="{44F4AAD8-84EB-477F-B89E-FED1152E4C19}" dt="2021-11-26T21:02:44.785" v="789" actId="1037"/>
        <pc:sldMkLst>
          <pc:docMk/>
          <pc:sldMk cId="2200773642" sldId="263"/>
        </pc:sldMkLst>
        <pc:spChg chg="del">
          <ac:chgData name="Luiz Roberth Lima Lins" userId="9e18e5a7d49fb2db" providerId="LiveId" clId="{44F4AAD8-84EB-477F-B89E-FED1152E4C19}" dt="2021-11-26T20:53:47.627" v="563" actId="478"/>
          <ac:spMkLst>
            <pc:docMk/>
            <pc:sldMk cId="2200773642" sldId="263"/>
            <ac:spMk id="2" creationId="{49FD406F-0332-4113-AE7F-A0C664979DEC}"/>
          </ac:spMkLst>
        </pc:spChg>
        <pc:spChg chg="del">
          <ac:chgData name="Luiz Roberth Lima Lins" userId="9e18e5a7d49fb2db" providerId="LiveId" clId="{44F4AAD8-84EB-477F-B89E-FED1152E4C19}" dt="2021-11-26T20:53:49.735" v="564" actId="478"/>
          <ac:spMkLst>
            <pc:docMk/>
            <pc:sldMk cId="2200773642" sldId="263"/>
            <ac:spMk id="3" creationId="{84782863-EBC4-48FA-A315-12DDF52AAB63}"/>
          </ac:spMkLst>
        </pc:spChg>
        <pc:spChg chg="add mod">
          <ac:chgData name="Luiz Roberth Lima Lins" userId="9e18e5a7d49fb2db" providerId="LiveId" clId="{44F4AAD8-84EB-477F-B89E-FED1152E4C19}" dt="2021-11-26T20:55:34.203" v="583" actId="14100"/>
          <ac:spMkLst>
            <pc:docMk/>
            <pc:sldMk cId="2200773642" sldId="263"/>
            <ac:spMk id="4" creationId="{905E6F0B-EBB1-4682-A9B8-88A9A6A9441B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5" creationId="{B0CF4C81-AAA1-4C11-B925-8DC7FFC0BAA7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6" creationId="{E568EC0A-4BFE-4F43-BFA3-066304A39A13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11" creationId="{B278CCA2-D777-476F-B61D-EB97051941AA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12" creationId="{D332AA01-B182-4B82-9D84-75EF4283BC5E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17" creationId="{298E55E8-5430-4F2B-A11F-83640E41C952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18" creationId="{BB1E532C-DF85-43CA-AED2-7FEE199D5E5F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19" creationId="{4BEF39ED-A07E-486D-B51D-E39DB735CA99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21" creationId="{A67EDC11-D7DF-4F60-961A-3044716686E3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23" creationId="{F089A53C-E604-4C26-BB67-87C3388D14AF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24" creationId="{E48DD595-9270-48B5-B9F2-507D39D4A576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26" creationId="{631EB022-DCF6-4B2D-A264-51D82BA6BB78}"/>
          </ac:spMkLst>
        </pc:spChg>
        <pc:spChg chg="add del mod">
          <ac:chgData name="Luiz Roberth Lima Lins" userId="9e18e5a7d49fb2db" providerId="LiveId" clId="{44F4AAD8-84EB-477F-B89E-FED1152E4C19}" dt="2021-11-26T20:56:00.446" v="587"/>
          <ac:spMkLst>
            <pc:docMk/>
            <pc:sldMk cId="2200773642" sldId="263"/>
            <ac:spMk id="27" creationId="{F70A2D4F-FC62-4E00-A084-AA5617B9A7A4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28" creationId="{3253109B-9DEB-4521-997B-2A68E36450D6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29" creationId="{4FB32565-C3A5-4E0E-9382-971E2499FBE7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34" creationId="{173ABC79-4C3F-420E-A695-ABB26DD553CC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35" creationId="{6F6F44AE-B694-46C6-B880-C03A1A55EECB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0" creationId="{B4E6DAF0-C431-47FA-90B7-4A008BF9BBD2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1" creationId="{61EC02BC-B3A6-4900-83F5-AB9940E77447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2" creationId="{9D40CD35-13D8-43AB-BFF0-0FAB8F16B741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3" creationId="{CE72E26F-E91A-4CBD-95EE-551A86806792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5" creationId="{F0022E0A-83B4-4D8A-B9E6-6C8B57A1BE20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7" creationId="{9DFB46CC-0E25-4345-9A03-0F3B2CB98BD1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48" creationId="{0E77695F-5F42-47BF-8C93-5410AFC668BA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50" creationId="{59B8C1D9-61F3-4888-BC41-83F288B11E1A}"/>
          </ac:spMkLst>
        </pc:spChg>
        <pc:spChg chg="add mod">
          <ac:chgData name="Luiz Roberth Lima Lins" userId="9e18e5a7d49fb2db" providerId="LiveId" clId="{44F4AAD8-84EB-477F-B89E-FED1152E4C19}" dt="2021-11-26T20:56:57.948" v="628" actId="1037"/>
          <ac:spMkLst>
            <pc:docMk/>
            <pc:sldMk cId="2200773642" sldId="263"/>
            <ac:spMk id="51" creationId="{ABC55255-D59B-4935-AB51-53511CF0CF2C}"/>
          </ac:spMkLst>
        </pc:spChg>
        <pc:spChg chg="add mod">
          <ac:chgData name="Luiz Roberth Lima Lins" userId="9e18e5a7d49fb2db" providerId="LiveId" clId="{44F4AAD8-84EB-477F-B89E-FED1152E4C19}" dt="2021-11-26T21:02:44.785" v="789" actId="1037"/>
          <ac:spMkLst>
            <pc:docMk/>
            <pc:sldMk cId="2200773642" sldId="263"/>
            <ac:spMk id="52" creationId="{A4C39F5B-BC47-46D2-92EC-CAE69B5EA145}"/>
          </ac:spMkLst>
        </pc:spChg>
        <pc:spChg chg="mod">
          <ac:chgData name="Luiz Roberth Lima Lins" userId="9e18e5a7d49fb2db" providerId="LiveId" clId="{44F4AAD8-84EB-477F-B89E-FED1152E4C19}" dt="2021-11-26T20:59:17.479" v="652" actId="14100"/>
          <ac:spMkLst>
            <pc:docMk/>
            <pc:sldMk cId="2200773642" sldId="263"/>
            <ac:spMk id="54" creationId="{AD9A341C-99A0-4415-B041-198F11BB8A8B}"/>
          </ac:spMkLst>
        </pc:spChg>
        <pc:spChg chg="mod">
          <ac:chgData name="Luiz Roberth Lima Lins" userId="9e18e5a7d49fb2db" providerId="LiveId" clId="{44F4AAD8-84EB-477F-B89E-FED1152E4C19}" dt="2021-11-26T20:59:09.341" v="650" actId="255"/>
          <ac:spMkLst>
            <pc:docMk/>
            <pc:sldMk cId="2200773642" sldId="263"/>
            <ac:spMk id="55" creationId="{6351E431-DBEC-4003-80C4-6417DB09E582}"/>
          </ac:spMkLst>
        </pc:spChg>
        <pc:spChg chg="add mod">
          <ac:chgData name="Luiz Roberth Lima Lins" userId="9e18e5a7d49fb2db" providerId="LiveId" clId="{44F4AAD8-84EB-477F-B89E-FED1152E4C19}" dt="2021-11-26T21:02:44.785" v="789" actId="1037"/>
          <ac:spMkLst>
            <pc:docMk/>
            <pc:sldMk cId="2200773642" sldId="263"/>
            <ac:spMk id="56" creationId="{2956B138-40A9-42BE-956F-386DE574353C}"/>
          </ac:spMkLst>
        </pc:spChg>
        <pc:grpChg chg="add mod">
          <ac:chgData name="Luiz Roberth Lima Lins" userId="9e18e5a7d49fb2db" providerId="LiveId" clId="{44F4AAD8-84EB-477F-B89E-FED1152E4C19}" dt="2021-11-26T21:02:44.785" v="789" actId="1037"/>
          <ac:grpSpMkLst>
            <pc:docMk/>
            <pc:sldMk cId="2200773642" sldId="263"/>
            <ac:grpSpMk id="53" creationId="{C3C8A9EA-0E6F-47DC-92BA-A05445D5424C}"/>
          </ac:grpSpMkLst>
        </pc:grp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7" creationId="{DAFDC649-EF61-4971-BEA2-01799B1F159C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8" creationId="{1FC64F84-12D8-45C8-BAA7-67DACFDB2898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9" creationId="{BD0E2E92-E5B3-4B19-8F7D-D434889AFFCE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10" creationId="{CA222142-76FC-4DA1-B287-CCC75AE273FF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13" creationId="{22CD3F5F-3667-4FAE-A0FD-1701DF54D227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14" creationId="{5871842F-21D1-43FE-9007-2834A39E13D1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15" creationId="{D22B8D68-EA74-4E4D-88C0-839693D19B92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16" creationId="{33679512-7F3A-4922-8107-3B5EB2F96CCB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20" creationId="{A0519394-DC1C-473A-82A5-74360CC7D67F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22" creationId="{61A5DB8A-D7B6-4C4A-A098-4021EFE3E48A}"/>
          </ac:cxnSpMkLst>
        </pc:cxnChg>
        <pc:cxnChg chg="add del mod">
          <ac:chgData name="Luiz Roberth Lima Lins" userId="9e18e5a7d49fb2db" providerId="LiveId" clId="{44F4AAD8-84EB-477F-B89E-FED1152E4C19}" dt="2021-11-26T20:56:00.446" v="587"/>
          <ac:cxnSpMkLst>
            <pc:docMk/>
            <pc:sldMk cId="2200773642" sldId="263"/>
            <ac:cxnSpMk id="25" creationId="{9BB9213F-6E16-4D24-A126-8F6FC0441B91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0" creationId="{65ACCC7A-B6AA-4201-A316-655AC95C861F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1" creationId="{DEEFB95C-6648-4790-BC29-C6FF9EC357B7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2" creationId="{7ADB26B8-E102-40FA-B179-99DDCD3CB81C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3" creationId="{889ED6AB-3C91-406A-B3B1-979BB700FF2D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6" creationId="{C09C4CF2-0A28-4720-8EE9-27485262666C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7" creationId="{EF348DDE-67D1-43D5-A663-40DD799D4DD8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8" creationId="{6EBC5B60-DFDB-4D90-9A1C-09A50C3A8D21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39" creationId="{95F566F9-02E4-47E7-9594-116992B37A6D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44" creationId="{E2AA19B7-B374-4DD2-8356-19641D259D8F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46" creationId="{4B3B0EB0-1DE9-4174-BCDE-3562062892D3}"/>
          </ac:cxnSpMkLst>
        </pc:cxnChg>
        <pc:cxnChg chg="add mod">
          <ac:chgData name="Luiz Roberth Lima Lins" userId="9e18e5a7d49fb2db" providerId="LiveId" clId="{44F4AAD8-84EB-477F-B89E-FED1152E4C19}" dt="2021-11-26T20:56:57.948" v="628" actId="1037"/>
          <ac:cxnSpMkLst>
            <pc:docMk/>
            <pc:sldMk cId="2200773642" sldId="263"/>
            <ac:cxnSpMk id="49" creationId="{CAB6C730-3934-4270-ADF3-892F755763AB}"/>
          </ac:cxnSpMkLst>
        </pc:cxnChg>
      </pc:sldChg>
      <pc:sldChg chg="addSp delSp modSp new mod delAnim modAnim">
        <pc:chgData name="Luiz Roberth Lima Lins" userId="9e18e5a7d49fb2db" providerId="LiveId" clId="{44F4AAD8-84EB-477F-B89E-FED1152E4C19}" dt="2021-11-26T21:06:50.407" v="886" actId="20577"/>
        <pc:sldMkLst>
          <pc:docMk/>
          <pc:sldMk cId="2221263683" sldId="264"/>
        </pc:sldMkLst>
        <pc:spChg chg="del">
          <ac:chgData name="Luiz Roberth Lima Lins" userId="9e18e5a7d49fb2db" providerId="LiveId" clId="{44F4AAD8-84EB-477F-B89E-FED1152E4C19}" dt="2021-11-26T20:56:36.664" v="592" actId="478"/>
          <ac:spMkLst>
            <pc:docMk/>
            <pc:sldMk cId="2221263683" sldId="264"/>
            <ac:spMk id="2" creationId="{E078FB22-F30B-4475-9A8D-938024204F7B}"/>
          </ac:spMkLst>
        </pc:spChg>
        <pc:spChg chg="del">
          <ac:chgData name="Luiz Roberth Lima Lins" userId="9e18e5a7d49fb2db" providerId="LiveId" clId="{44F4AAD8-84EB-477F-B89E-FED1152E4C19}" dt="2021-11-26T20:56:37.682" v="593" actId="478"/>
          <ac:spMkLst>
            <pc:docMk/>
            <pc:sldMk cId="2221263683" sldId="264"/>
            <ac:spMk id="3" creationId="{C36D410D-5480-4CCD-8AAC-39A9AA8D825D}"/>
          </ac:spMkLst>
        </pc:spChg>
        <pc:spChg chg="add del mod">
          <ac:chgData name="Luiz Roberth Lima Lins" userId="9e18e5a7d49fb2db" providerId="LiveId" clId="{44F4AAD8-84EB-477F-B89E-FED1152E4C19}" dt="2021-11-26T21:03:39.459" v="793" actId="478"/>
          <ac:spMkLst>
            <pc:docMk/>
            <pc:sldMk cId="2221263683" sldId="264"/>
            <ac:spMk id="4" creationId="{45658A70-CD32-4B22-9C56-4328ACC61BC2}"/>
          </ac:spMkLst>
        </pc:spChg>
        <pc:spChg chg="add mod">
          <ac:chgData name="Luiz Roberth Lima Lins" userId="9e18e5a7d49fb2db" providerId="LiveId" clId="{44F4AAD8-84EB-477F-B89E-FED1152E4C19}" dt="2021-11-26T21:04:26.312" v="820" actId="1038"/>
          <ac:spMkLst>
            <pc:docMk/>
            <pc:sldMk cId="2221263683" sldId="264"/>
            <ac:spMk id="8" creationId="{8963FEFF-248F-4D57-B095-E691F266E9CC}"/>
          </ac:spMkLst>
        </pc:spChg>
        <pc:spChg chg="add mod">
          <ac:chgData name="Luiz Roberth Lima Lins" userId="9e18e5a7d49fb2db" providerId="LiveId" clId="{44F4AAD8-84EB-477F-B89E-FED1152E4C19}" dt="2021-11-26T21:04:26.312" v="820" actId="1038"/>
          <ac:spMkLst>
            <pc:docMk/>
            <pc:sldMk cId="2221263683" sldId="264"/>
            <ac:spMk id="9" creationId="{8598D314-D501-48D1-B546-5732B75C70BB}"/>
          </ac:spMkLst>
        </pc:spChg>
        <pc:spChg chg="add mod">
          <ac:chgData name="Luiz Roberth Lima Lins" userId="9e18e5a7d49fb2db" providerId="LiveId" clId="{44F4AAD8-84EB-477F-B89E-FED1152E4C19}" dt="2021-11-26T21:04:26.312" v="820" actId="1038"/>
          <ac:spMkLst>
            <pc:docMk/>
            <pc:sldMk cId="2221263683" sldId="264"/>
            <ac:spMk id="10" creationId="{002948D0-16A2-4038-9B04-D4DDB9987A04}"/>
          </ac:spMkLst>
        </pc:spChg>
        <pc:spChg chg="add mod">
          <ac:chgData name="Luiz Roberth Lima Lins" userId="9e18e5a7d49fb2db" providerId="LiveId" clId="{44F4AAD8-84EB-477F-B89E-FED1152E4C19}" dt="2021-11-26T21:04:26.312" v="820" actId="1038"/>
          <ac:spMkLst>
            <pc:docMk/>
            <pc:sldMk cId="2221263683" sldId="264"/>
            <ac:spMk id="11" creationId="{6CB699E7-5A54-4029-B9C0-B0DE92F33B9C}"/>
          </ac:spMkLst>
        </pc:spChg>
        <pc:spChg chg="add mod">
          <ac:chgData name="Luiz Roberth Lima Lins" userId="9e18e5a7d49fb2db" providerId="LiveId" clId="{44F4AAD8-84EB-477F-B89E-FED1152E4C19}" dt="2021-11-26T21:04:26.312" v="820" actId="1038"/>
          <ac:spMkLst>
            <pc:docMk/>
            <pc:sldMk cId="2221263683" sldId="264"/>
            <ac:spMk id="12" creationId="{AC116483-3AE6-47D6-817C-89F09A59E80F}"/>
          </ac:spMkLst>
        </pc:spChg>
        <pc:spChg chg="add mod">
          <ac:chgData name="Luiz Roberth Lima Lins" userId="9e18e5a7d49fb2db" providerId="LiveId" clId="{44F4AAD8-84EB-477F-B89E-FED1152E4C19}" dt="2021-11-26T21:06:04.038" v="845" actId="1076"/>
          <ac:spMkLst>
            <pc:docMk/>
            <pc:sldMk cId="2221263683" sldId="264"/>
            <ac:spMk id="15" creationId="{6BAF2E2E-EBEA-4E66-8B8E-6E8D81A4DB29}"/>
          </ac:spMkLst>
        </pc:spChg>
        <pc:spChg chg="add del mod">
          <ac:chgData name="Luiz Roberth Lima Lins" userId="9e18e5a7d49fb2db" providerId="LiveId" clId="{44F4AAD8-84EB-477F-B89E-FED1152E4C19}" dt="2021-11-26T21:04:04.163" v="798" actId="478"/>
          <ac:spMkLst>
            <pc:docMk/>
            <pc:sldMk cId="2221263683" sldId="264"/>
            <ac:spMk id="16" creationId="{660C7CAF-4EE1-4542-9E85-132D4C425819}"/>
          </ac:spMkLst>
        </pc:spChg>
        <pc:spChg chg="add del mod">
          <ac:chgData name="Luiz Roberth Lima Lins" userId="9e18e5a7d49fb2db" providerId="LiveId" clId="{44F4AAD8-84EB-477F-B89E-FED1152E4C19}" dt="2021-11-26T21:03:40.925" v="794" actId="478"/>
          <ac:spMkLst>
            <pc:docMk/>
            <pc:sldMk cId="2221263683" sldId="264"/>
            <ac:spMk id="18" creationId="{2005BC81-5014-4D9E-90CA-CD8B7FB57843}"/>
          </ac:spMkLst>
        </pc:spChg>
        <pc:spChg chg="add del mod">
          <ac:chgData name="Luiz Roberth Lima Lins" userId="9e18e5a7d49fb2db" providerId="LiveId" clId="{44F4AAD8-84EB-477F-B89E-FED1152E4C19}" dt="2021-11-26T21:04:36.762" v="822"/>
          <ac:spMkLst>
            <pc:docMk/>
            <pc:sldMk cId="2221263683" sldId="264"/>
            <ac:spMk id="19" creationId="{58AFFA35-1523-4E76-ADD4-195992D39441}"/>
          </ac:spMkLst>
        </pc:spChg>
        <pc:spChg chg="mod">
          <ac:chgData name="Luiz Roberth Lima Lins" userId="9e18e5a7d49fb2db" providerId="LiveId" clId="{44F4AAD8-84EB-477F-B89E-FED1152E4C19}" dt="2021-11-26T21:05:47.861" v="842" actId="1076"/>
          <ac:spMkLst>
            <pc:docMk/>
            <pc:sldMk cId="2221263683" sldId="264"/>
            <ac:spMk id="21" creationId="{9D624590-CB6C-4251-979B-A5309D632A98}"/>
          </ac:spMkLst>
        </pc:spChg>
        <pc:spChg chg="mod">
          <ac:chgData name="Luiz Roberth Lima Lins" userId="9e18e5a7d49fb2db" providerId="LiveId" clId="{44F4AAD8-84EB-477F-B89E-FED1152E4C19}" dt="2021-11-26T21:05:37.840" v="837" actId="20577"/>
          <ac:spMkLst>
            <pc:docMk/>
            <pc:sldMk cId="2221263683" sldId="264"/>
            <ac:spMk id="22" creationId="{022A05D8-812E-45F8-AF3C-4B51DFBE6EC5}"/>
          </ac:spMkLst>
        </pc:spChg>
        <pc:spChg chg="add mod">
          <ac:chgData name="Luiz Roberth Lima Lins" userId="9e18e5a7d49fb2db" providerId="LiveId" clId="{44F4AAD8-84EB-477F-B89E-FED1152E4C19}" dt="2021-11-26T21:06:50.407" v="886" actId="20577"/>
          <ac:spMkLst>
            <pc:docMk/>
            <pc:sldMk cId="2221263683" sldId="264"/>
            <ac:spMk id="23" creationId="{C542C7EC-C5D2-4754-A219-3F9C1095E39E}"/>
          </ac:spMkLst>
        </pc:spChg>
        <pc:grpChg chg="add mod">
          <ac:chgData name="Luiz Roberth Lima Lins" userId="9e18e5a7d49fb2db" providerId="LiveId" clId="{44F4AAD8-84EB-477F-B89E-FED1152E4C19}" dt="2021-11-26T21:05:52.765" v="843" actId="1076"/>
          <ac:grpSpMkLst>
            <pc:docMk/>
            <pc:sldMk cId="2221263683" sldId="264"/>
            <ac:grpSpMk id="20" creationId="{98EB0EF4-7CD0-4060-AB28-1554E362B970}"/>
          </ac:grpSpMkLst>
        </pc:grpChg>
        <pc:cxnChg chg="add mod">
          <ac:chgData name="Luiz Roberth Lima Lins" userId="9e18e5a7d49fb2db" providerId="LiveId" clId="{44F4AAD8-84EB-477F-B89E-FED1152E4C19}" dt="2021-11-26T21:04:26.312" v="820" actId="1038"/>
          <ac:cxnSpMkLst>
            <pc:docMk/>
            <pc:sldMk cId="2221263683" sldId="264"/>
            <ac:cxnSpMk id="5" creationId="{D9983D6A-64B1-45A9-9FB5-D5BFA58F3D22}"/>
          </ac:cxnSpMkLst>
        </pc:cxnChg>
        <pc:cxnChg chg="add mod">
          <ac:chgData name="Luiz Roberth Lima Lins" userId="9e18e5a7d49fb2db" providerId="LiveId" clId="{44F4AAD8-84EB-477F-B89E-FED1152E4C19}" dt="2021-11-26T21:04:26.312" v="820" actId="1038"/>
          <ac:cxnSpMkLst>
            <pc:docMk/>
            <pc:sldMk cId="2221263683" sldId="264"/>
            <ac:cxnSpMk id="6" creationId="{E19C8445-08BD-4006-A619-270331756BC0}"/>
          </ac:cxnSpMkLst>
        </pc:cxnChg>
        <pc:cxnChg chg="add mod">
          <ac:chgData name="Luiz Roberth Lima Lins" userId="9e18e5a7d49fb2db" providerId="LiveId" clId="{44F4AAD8-84EB-477F-B89E-FED1152E4C19}" dt="2021-11-26T21:04:26.312" v="820" actId="1038"/>
          <ac:cxnSpMkLst>
            <pc:docMk/>
            <pc:sldMk cId="2221263683" sldId="264"/>
            <ac:cxnSpMk id="7" creationId="{938FA62F-C7D3-4EDD-86E0-EDDEBCAA6D44}"/>
          </ac:cxnSpMkLst>
        </pc:cxnChg>
        <pc:cxnChg chg="add mod">
          <ac:chgData name="Luiz Roberth Lima Lins" userId="9e18e5a7d49fb2db" providerId="LiveId" clId="{44F4AAD8-84EB-477F-B89E-FED1152E4C19}" dt="2021-11-26T21:04:26.312" v="820" actId="1038"/>
          <ac:cxnSpMkLst>
            <pc:docMk/>
            <pc:sldMk cId="2221263683" sldId="264"/>
            <ac:cxnSpMk id="13" creationId="{1ED6325B-4BA9-422F-8EDB-CF1D0759B5D9}"/>
          </ac:cxnSpMkLst>
        </pc:cxnChg>
        <pc:cxnChg chg="add mod">
          <ac:chgData name="Luiz Roberth Lima Lins" userId="9e18e5a7d49fb2db" providerId="LiveId" clId="{44F4AAD8-84EB-477F-B89E-FED1152E4C19}" dt="2021-11-26T21:04:26.312" v="820" actId="1038"/>
          <ac:cxnSpMkLst>
            <pc:docMk/>
            <pc:sldMk cId="2221263683" sldId="264"/>
            <ac:cxnSpMk id="14" creationId="{8F84B434-111E-4FB8-ADFC-6361E6A28C6C}"/>
          </ac:cxnSpMkLst>
        </pc:cxnChg>
      </pc:sldChg>
      <pc:sldChg chg="addSp delSp modSp new mod modAnim">
        <pc:chgData name="Luiz Roberth Lima Lins" userId="9e18e5a7d49fb2db" providerId="LiveId" clId="{44F4AAD8-84EB-477F-B89E-FED1152E4C19}" dt="2021-11-27T03:34:35.471" v="1196" actId="1076"/>
        <pc:sldMkLst>
          <pc:docMk/>
          <pc:sldMk cId="1388038758" sldId="265"/>
        </pc:sldMkLst>
        <pc:spChg chg="del">
          <ac:chgData name="Luiz Roberth Lima Lins" userId="9e18e5a7d49fb2db" providerId="LiveId" clId="{44F4AAD8-84EB-477F-B89E-FED1152E4C19}" dt="2021-11-27T01:48:08.135" v="904" actId="478"/>
          <ac:spMkLst>
            <pc:docMk/>
            <pc:sldMk cId="1388038758" sldId="265"/>
            <ac:spMk id="2" creationId="{35654245-FBB4-4EE8-B513-49D74A7DE671}"/>
          </ac:spMkLst>
        </pc:spChg>
        <pc:spChg chg="del">
          <ac:chgData name="Luiz Roberth Lima Lins" userId="9e18e5a7d49fb2db" providerId="LiveId" clId="{44F4AAD8-84EB-477F-B89E-FED1152E4C19}" dt="2021-11-27T01:48:09.042" v="905" actId="478"/>
          <ac:spMkLst>
            <pc:docMk/>
            <pc:sldMk cId="1388038758" sldId="265"/>
            <ac:spMk id="3" creationId="{9EC05E87-5393-48B9-B62C-D6F278F47F58}"/>
          </ac:spMkLst>
        </pc:spChg>
        <pc:spChg chg="add mod">
          <ac:chgData name="Luiz Roberth Lima Lins" userId="9e18e5a7d49fb2db" providerId="LiveId" clId="{44F4AAD8-84EB-477F-B89E-FED1152E4C19}" dt="2021-11-27T02:57:17.025" v="967" actId="14100"/>
          <ac:spMkLst>
            <pc:docMk/>
            <pc:sldMk cId="1388038758" sldId="265"/>
            <ac:spMk id="4" creationId="{E4DA420B-4757-4B76-AF59-8925BD6CBDD8}"/>
          </ac:spMkLst>
        </pc:spChg>
        <pc:spChg chg="add mod">
          <ac:chgData name="Luiz Roberth Lima Lins" userId="9e18e5a7d49fb2db" providerId="LiveId" clId="{44F4AAD8-84EB-477F-B89E-FED1152E4C19}" dt="2021-11-27T02:57:19.395" v="968" actId="1076"/>
          <ac:spMkLst>
            <pc:docMk/>
            <pc:sldMk cId="1388038758" sldId="265"/>
            <ac:spMk id="5" creationId="{067DD5C1-538D-4522-9F74-08EBAB277A22}"/>
          </ac:spMkLst>
        </pc:spChg>
        <pc:spChg chg="add mod">
          <ac:chgData name="Luiz Roberth Lima Lins" userId="9e18e5a7d49fb2db" providerId="LiveId" clId="{44F4AAD8-84EB-477F-B89E-FED1152E4C19}" dt="2021-11-27T03:26:48.949" v="1061" actId="20577"/>
          <ac:spMkLst>
            <pc:docMk/>
            <pc:sldMk cId="1388038758" sldId="265"/>
            <ac:spMk id="6" creationId="{25D4551E-BB97-42A3-A62B-9BFF63FF86BF}"/>
          </ac:spMkLst>
        </pc:spChg>
        <pc:spChg chg="add del mod">
          <ac:chgData name="Luiz Roberth Lima Lins" userId="9e18e5a7d49fb2db" providerId="LiveId" clId="{44F4AAD8-84EB-477F-B89E-FED1152E4C19}" dt="2021-11-27T03:12:51.315" v="972" actId="478"/>
          <ac:spMkLst>
            <pc:docMk/>
            <pc:sldMk cId="1388038758" sldId="265"/>
            <ac:spMk id="7" creationId="{33E1131E-7DF5-40FE-A776-090E316E4751}"/>
          </ac:spMkLst>
        </pc:spChg>
        <pc:spChg chg="add del mod">
          <ac:chgData name="Luiz Roberth Lima Lins" userId="9e18e5a7d49fb2db" providerId="LiveId" clId="{44F4AAD8-84EB-477F-B89E-FED1152E4C19}" dt="2021-11-27T03:12:51.315" v="972" actId="478"/>
          <ac:spMkLst>
            <pc:docMk/>
            <pc:sldMk cId="1388038758" sldId="265"/>
            <ac:spMk id="8" creationId="{C15798F8-5309-4B77-8D9D-8E464951CB14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10" creationId="{C6F0089C-947D-429A-B8DB-9F88716DBD67}"/>
          </ac:spMkLst>
        </pc:spChg>
        <pc:spChg chg="add del mod">
          <ac:chgData name="Luiz Roberth Lima Lins" userId="9e18e5a7d49fb2db" providerId="LiveId" clId="{44F4AAD8-84EB-477F-B89E-FED1152E4C19}" dt="2021-11-27T03:12:51.315" v="972" actId="478"/>
          <ac:spMkLst>
            <pc:docMk/>
            <pc:sldMk cId="1388038758" sldId="265"/>
            <ac:spMk id="12" creationId="{B5EF3F37-7A1D-4364-BA71-F76DBA380FC5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14" creationId="{91C5A39B-CE81-4FA0-BB92-C6960D02AC81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17" creationId="{BC1C932C-5DD1-49D7-AE1E-84D2FA175563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18" creationId="{43AFE07A-28F2-47CF-B9BB-AFC06EA20C30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21" creationId="{D5F6BBC3-960C-4BC9-872C-6C984FB1B7F5}"/>
          </ac:spMkLst>
        </pc:spChg>
        <pc:spChg chg="add del mod">
          <ac:chgData name="Luiz Roberth Lima Lins" userId="9e18e5a7d49fb2db" providerId="LiveId" clId="{44F4AAD8-84EB-477F-B89E-FED1152E4C19}" dt="2021-11-27T03:12:51.315" v="972" actId="478"/>
          <ac:spMkLst>
            <pc:docMk/>
            <pc:sldMk cId="1388038758" sldId="265"/>
            <ac:spMk id="22" creationId="{7F9B7866-82AB-44A5-8AE0-390CC802F116}"/>
          </ac:spMkLst>
        </pc:spChg>
        <pc:spChg chg="mod">
          <ac:chgData name="Luiz Roberth Lima Lins" userId="9e18e5a7d49fb2db" providerId="LiveId" clId="{44F4AAD8-84EB-477F-B89E-FED1152E4C19}" dt="2021-11-27T02:52:21.570" v="947" actId="1076"/>
          <ac:spMkLst>
            <pc:docMk/>
            <pc:sldMk cId="1388038758" sldId="265"/>
            <ac:spMk id="25" creationId="{1A488616-66DD-4B5C-9A39-5A6552E581E6}"/>
          </ac:spMkLst>
        </pc:spChg>
        <pc:spChg chg="add del mod">
          <ac:chgData name="Luiz Roberth Lima Lins" userId="9e18e5a7d49fb2db" providerId="LiveId" clId="{44F4AAD8-84EB-477F-B89E-FED1152E4C19}" dt="2021-11-27T03:12:51.315" v="972" actId="478"/>
          <ac:spMkLst>
            <pc:docMk/>
            <pc:sldMk cId="1388038758" sldId="265"/>
            <ac:spMk id="26" creationId="{B9D773C0-B749-4E00-A0F2-7879BA881802}"/>
          </ac:spMkLst>
        </pc:spChg>
        <pc:spChg chg="add mod">
          <ac:chgData name="Luiz Roberth Lima Lins" userId="9e18e5a7d49fb2db" providerId="LiveId" clId="{44F4AAD8-84EB-477F-B89E-FED1152E4C19}" dt="2021-11-27T03:28:57.313" v="1104" actId="164"/>
          <ac:spMkLst>
            <pc:docMk/>
            <pc:sldMk cId="1388038758" sldId="265"/>
            <ac:spMk id="27" creationId="{702575AD-931E-4906-B73A-C1470BD6DB8D}"/>
          </ac:spMkLst>
        </pc:spChg>
        <pc:spChg chg="add mod ord">
          <ac:chgData name="Luiz Roberth Lima Lins" userId="9e18e5a7d49fb2db" providerId="LiveId" clId="{44F4AAD8-84EB-477F-B89E-FED1152E4C19}" dt="2021-11-27T03:28:57.313" v="1104" actId="164"/>
          <ac:spMkLst>
            <pc:docMk/>
            <pc:sldMk cId="1388038758" sldId="265"/>
            <ac:spMk id="28" creationId="{74F402A9-04A8-4180-97CB-5265AF266317}"/>
          </ac:spMkLst>
        </pc:spChg>
        <pc:spChg chg="add mod">
          <ac:chgData name="Luiz Roberth Lima Lins" userId="9e18e5a7d49fb2db" providerId="LiveId" clId="{44F4AAD8-84EB-477F-B89E-FED1152E4C19}" dt="2021-11-27T03:27:06.116" v="1064" actId="1076"/>
          <ac:spMkLst>
            <pc:docMk/>
            <pc:sldMk cId="1388038758" sldId="265"/>
            <ac:spMk id="29" creationId="{25CA695D-4A76-4C9D-A34C-A5E5E4F353C5}"/>
          </ac:spMkLst>
        </pc:spChg>
        <pc:spChg chg="add mod">
          <ac:chgData name="Luiz Roberth Lima Lins" userId="9e18e5a7d49fb2db" providerId="LiveId" clId="{44F4AAD8-84EB-477F-B89E-FED1152E4C19}" dt="2021-11-27T03:28:53.061" v="1103" actId="164"/>
          <ac:spMkLst>
            <pc:docMk/>
            <pc:sldMk cId="1388038758" sldId="265"/>
            <ac:spMk id="33" creationId="{33270371-02D1-4186-905B-081D56D667B1}"/>
          </ac:spMkLst>
        </pc:spChg>
        <pc:spChg chg="add mod">
          <ac:chgData name="Luiz Roberth Lima Lins" userId="9e18e5a7d49fb2db" providerId="LiveId" clId="{44F4AAD8-84EB-477F-B89E-FED1152E4C19}" dt="2021-11-27T03:28:53.061" v="1103" actId="164"/>
          <ac:spMkLst>
            <pc:docMk/>
            <pc:sldMk cId="1388038758" sldId="265"/>
            <ac:spMk id="34" creationId="{2609E915-B7A3-4EF6-8E76-1F360B9949D2}"/>
          </ac:spMkLst>
        </pc:spChg>
        <pc:spChg chg="add mod">
          <ac:chgData name="Luiz Roberth Lima Lins" userId="9e18e5a7d49fb2db" providerId="LiveId" clId="{44F4AAD8-84EB-477F-B89E-FED1152E4C19}" dt="2021-11-27T03:34:08.846" v="1190" actId="1076"/>
          <ac:spMkLst>
            <pc:docMk/>
            <pc:sldMk cId="1388038758" sldId="265"/>
            <ac:spMk id="37" creationId="{EF7D2757-8305-4C0B-9294-B52DF71871DE}"/>
          </ac:spMkLst>
        </pc:spChg>
        <pc:spChg chg="add mod">
          <ac:chgData name="Luiz Roberth Lima Lins" userId="9e18e5a7d49fb2db" providerId="LiveId" clId="{44F4AAD8-84EB-477F-B89E-FED1152E4C19}" dt="2021-11-27T03:34:08.846" v="1190" actId="1076"/>
          <ac:spMkLst>
            <pc:docMk/>
            <pc:sldMk cId="1388038758" sldId="265"/>
            <ac:spMk id="38" creationId="{F1DA3DED-0E0B-4E3D-A49C-43D88FFA3268}"/>
          </ac:spMkLst>
        </pc:spChg>
        <pc:spChg chg="add mod">
          <ac:chgData name="Luiz Roberth Lima Lins" userId="9e18e5a7d49fb2db" providerId="LiveId" clId="{44F4AAD8-84EB-477F-B89E-FED1152E4C19}" dt="2021-11-27T03:34:35.471" v="1196" actId="1076"/>
          <ac:spMkLst>
            <pc:docMk/>
            <pc:sldMk cId="1388038758" sldId="265"/>
            <ac:spMk id="39" creationId="{0E68144A-C90C-4053-9820-485DB9D2F66A}"/>
          </ac:spMkLst>
        </pc:spChg>
        <pc:spChg chg="add mod">
          <ac:chgData name="Luiz Roberth Lima Lins" userId="9e18e5a7d49fb2db" providerId="LiveId" clId="{44F4AAD8-84EB-477F-B89E-FED1152E4C19}" dt="2021-11-27T03:34:35.471" v="1196" actId="1076"/>
          <ac:spMkLst>
            <pc:docMk/>
            <pc:sldMk cId="1388038758" sldId="265"/>
            <ac:spMk id="40" creationId="{8FFF5DC0-D8FF-477A-BAD4-2FEE93A99C20}"/>
          </ac:spMkLst>
        </pc:spChg>
        <pc:grpChg chg="add del mod">
          <ac:chgData name="Luiz Roberth Lima Lins" userId="9e18e5a7d49fb2db" providerId="LiveId" clId="{44F4AAD8-84EB-477F-B89E-FED1152E4C19}" dt="2021-11-27T03:12:51.315" v="972" actId="478"/>
          <ac:grpSpMkLst>
            <pc:docMk/>
            <pc:sldMk cId="1388038758" sldId="265"/>
            <ac:grpSpMk id="9" creationId="{F10B5E8D-C524-41EB-8F0D-9B91053AA95C}"/>
          </ac:grpSpMkLst>
        </pc:grpChg>
        <pc:grpChg chg="add del mod">
          <ac:chgData name="Luiz Roberth Lima Lins" userId="9e18e5a7d49fb2db" providerId="LiveId" clId="{44F4AAD8-84EB-477F-B89E-FED1152E4C19}" dt="2021-11-27T03:12:51.315" v="972" actId="478"/>
          <ac:grpSpMkLst>
            <pc:docMk/>
            <pc:sldMk cId="1388038758" sldId="265"/>
            <ac:grpSpMk id="13" creationId="{336E471B-CABC-4F99-B213-3F1D3949AF33}"/>
          </ac:grpSpMkLst>
        </pc:grpChg>
        <pc:grpChg chg="add del mod">
          <ac:chgData name="Luiz Roberth Lima Lins" userId="9e18e5a7d49fb2db" providerId="LiveId" clId="{44F4AAD8-84EB-477F-B89E-FED1152E4C19}" dt="2021-11-27T03:12:51.315" v="972" actId="478"/>
          <ac:grpSpMkLst>
            <pc:docMk/>
            <pc:sldMk cId="1388038758" sldId="265"/>
            <ac:grpSpMk id="16" creationId="{018E1CDF-6EAB-4BD7-A06B-90D55A3265E9}"/>
          </ac:grpSpMkLst>
        </pc:grpChg>
        <pc:grpChg chg="add del mod">
          <ac:chgData name="Luiz Roberth Lima Lins" userId="9e18e5a7d49fb2db" providerId="LiveId" clId="{44F4AAD8-84EB-477F-B89E-FED1152E4C19}" dt="2021-11-27T03:12:51.315" v="972" actId="478"/>
          <ac:grpSpMkLst>
            <pc:docMk/>
            <pc:sldMk cId="1388038758" sldId="265"/>
            <ac:grpSpMk id="19" creationId="{24041AF7-F90B-4B62-A01B-6DCEA29CDEC3}"/>
          </ac:grpSpMkLst>
        </pc:grpChg>
        <pc:grpChg chg="add del mod">
          <ac:chgData name="Luiz Roberth Lima Lins" userId="9e18e5a7d49fb2db" providerId="LiveId" clId="{44F4AAD8-84EB-477F-B89E-FED1152E4C19}" dt="2021-11-27T03:12:51.315" v="972" actId="478"/>
          <ac:grpSpMkLst>
            <pc:docMk/>
            <pc:sldMk cId="1388038758" sldId="265"/>
            <ac:grpSpMk id="23" creationId="{1E0DE054-7657-4592-BFBC-BAE6235875BE}"/>
          </ac:grpSpMkLst>
        </pc:grpChg>
        <pc:grpChg chg="add mod">
          <ac:chgData name="Luiz Roberth Lima Lins" userId="9e18e5a7d49fb2db" providerId="LiveId" clId="{44F4AAD8-84EB-477F-B89E-FED1152E4C19}" dt="2021-11-27T03:29:06.439" v="1105" actId="1076"/>
          <ac:grpSpMkLst>
            <pc:docMk/>
            <pc:sldMk cId="1388038758" sldId="265"/>
            <ac:grpSpMk id="30" creationId="{1347C3D9-7632-47A0-B5B0-E7A5DEEAACDD}"/>
          </ac:grpSpMkLst>
        </pc:grpChg>
        <pc:grpChg chg="add mod">
          <ac:chgData name="Luiz Roberth Lima Lins" userId="9e18e5a7d49fb2db" providerId="LiveId" clId="{44F4AAD8-84EB-477F-B89E-FED1152E4C19}" dt="2021-11-27T03:28:57.313" v="1104" actId="164"/>
          <ac:grpSpMkLst>
            <pc:docMk/>
            <pc:sldMk cId="1388038758" sldId="265"/>
            <ac:grpSpMk id="31" creationId="{48B2EA28-270D-42DB-9A32-501973962288}"/>
          </ac:grpSpMkLst>
        </pc:grpChg>
        <pc:picChg chg="add mod">
          <ac:chgData name="Luiz Roberth Lima Lins" userId="9e18e5a7d49fb2db" providerId="LiveId" clId="{44F4AAD8-84EB-477F-B89E-FED1152E4C19}" dt="2021-11-27T03:27:25.226" v="1068" actId="1076"/>
          <ac:picMkLst>
            <pc:docMk/>
            <pc:sldMk cId="1388038758" sldId="265"/>
            <ac:picMk id="32" creationId="{D3D97602-70B1-4EC2-A39C-7D784F986FD3}"/>
          </ac:picMkLst>
        </pc:picChg>
        <pc:picChg chg="add del mod">
          <ac:chgData name="Luiz Roberth Lima Lins" userId="9e18e5a7d49fb2db" providerId="LiveId" clId="{44F4AAD8-84EB-477F-B89E-FED1152E4C19}" dt="2021-11-27T03:27:01.097" v="1062" actId="478"/>
          <ac:picMkLst>
            <pc:docMk/>
            <pc:sldMk cId="1388038758" sldId="265"/>
            <ac:picMk id="1026" creationId="{03288FA0-79B6-4C7F-ADDA-EAB0B89A40FE}"/>
          </ac:picMkLst>
        </pc:picChg>
        <pc:picChg chg="add mod">
          <ac:chgData name="Luiz Roberth Lima Lins" userId="9e18e5a7d49fb2db" providerId="LiveId" clId="{44F4AAD8-84EB-477F-B89E-FED1152E4C19}" dt="2021-11-27T03:29:06.843" v="1106" actId="1076"/>
          <ac:picMkLst>
            <pc:docMk/>
            <pc:sldMk cId="1388038758" sldId="265"/>
            <ac:picMk id="1028" creationId="{7CAB6175-6A1B-4402-968B-63CBCEDB78A4}"/>
          </ac:picMkLst>
        </pc:picChg>
        <pc:cxnChg chg="mod">
          <ac:chgData name="Luiz Roberth Lima Lins" userId="9e18e5a7d49fb2db" providerId="LiveId" clId="{44F4AAD8-84EB-477F-B89E-FED1152E4C19}" dt="2021-11-27T02:52:21.570" v="947" actId="1076"/>
          <ac:cxnSpMkLst>
            <pc:docMk/>
            <pc:sldMk cId="1388038758" sldId="265"/>
            <ac:cxnSpMk id="11" creationId="{B804296C-28F7-4AC5-97DA-DDE485F8F5B2}"/>
          </ac:cxnSpMkLst>
        </pc:cxnChg>
        <pc:cxnChg chg="mod">
          <ac:chgData name="Luiz Roberth Lima Lins" userId="9e18e5a7d49fb2db" providerId="LiveId" clId="{44F4AAD8-84EB-477F-B89E-FED1152E4C19}" dt="2021-11-27T02:52:21.570" v="947" actId="1076"/>
          <ac:cxnSpMkLst>
            <pc:docMk/>
            <pc:sldMk cId="1388038758" sldId="265"/>
            <ac:cxnSpMk id="15" creationId="{F087D24F-F2D4-4D4A-8B38-12DBDB809EE8}"/>
          </ac:cxnSpMkLst>
        </pc:cxnChg>
        <pc:cxnChg chg="mod">
          <ac:chgData name="Luiz Roberth Lima Lins" userId="9e18e5a7d49fb2db" providerId="LiveId" clId="{44F4AAD8-84EB-477F-B89E-FED1152E4C19}" dt="2021-11-27T02:52:21.570" v="947" actId="1076"/>
          <ac:cxnSpMkLst>
            <pc:docMk/>
            <pc:sldMk cId="1388038758" sldId="265"/>
            <ac:cxnSpMk id="20" creationId="{E0E0CD8A-F041-4F5D-BE01-B7764A7B8137}"/>
          </ac:cxnSpMkLst>
        </pc:cxnChg>
        <pc:cxnChg chg="mod">
          <ac:chgData name="Luiz Roberth Lima Lins" userId="9e18e5a7d49fb2db" providerId="LiveId" clId="{44F4AAD8-84EB-477F-B89E-FED1152E4C19}" dt="2021-11-27T02:52:21.570" v="947" actId="1076"/>
          <ac:cxnSpMkLst>
            <pc:docMk/>
            <pc:sldMk cId="1388038758" sldId="265"/>
            <ac:cxnSpMk id="24" creationId="{C195772F-362D-4713-AE2F-1C6729F91595}"/>
          </ac:cxnSpMkLst>
        </pc:cxnChg>
      </pc:sldChg>
      <pc:sldChg chg="delSp new del mod">
        <pc:chgData name="Luiz Roberth Lima Lins" userId="9e18e5a7d49fb2db" providerId="LiveId" clId="{44F4AAD8-84EB-477F-B89E-FED1152E4C19}" dt="2021-11-26T22:23:59.446" v="890" actId="47"/>
        <pc:sldMkLst>
          <pc:docMk/>
          <pc:sldMk cId="3584904058" sldId="265"/>
        </pc:sldMkLst>
        <pc:spChg chg="del">
          <ac:chgData name="Luiz Roberth Lima Lins" userId="9e18e5a7d49fb2db" providerId="LiveId" clId="{44F4AAD8-84EB-477F-B89E-FED1152E4C19}" dt="2021-11-26T21:07:33.563" v="888" actId="478"/>
          <ac:spMkLst>
            <pc:docMk/>
            <pc:sldMk cId="3584904058" sldId="265"/>
            <ac:spMk id="2" creationId="{69965651-1AEB-4811-A6F0-A0D78A46CE51}"/>
          </ac:spMkLst>
        </pc:spChg>
        <pc:spChg chg="del">
          <ac:chgData name="Luiz Roberth Lima Lins" userId="9e18e5a7d49fb2db" providerId="LiveId" clId="{44F4AAD8-84EB-477F-B89E-FED1152E4C19}" dt="2021-11-26T21:07:34.372" v="889" actId="478"/>
          <ac:spMkLst>
            <pc:docMk/>
            <pc:sldMk cId="3584904058" sldId="265"/>
            <ac:spMk id="3" creationId="{47D93099-A915-4D8F-8D7C-60557858A167}"/>
          </ac:spMkLst>
        </pc:spChg>
      </pc:sldChg>
      <pc:sldChg chg="addSp delSp modSp new mod modAnim">
        <pc:chgData name="Luiz Roberth Lima Lins" userId="9e18e5a7d49fb2db" providerId="LiveId" clId="{44F4AAD8-84EB-477F-B89E-FED1152E4C19}" dt="2021-11-27T03:34:27.438" v="1194" actId="1076"/>
        <pc:sldMkLst>
          <pc:docMk/>
          <pc:sldMk cId="777973954" sldId="266"/>
        </pc:sldMkLst>
        <pc:spChg chg="del">
          <ac:chgData name="Luiz Roberth Lima Lins" userId="9e18e5a7d49fb2db" providerId="LiveId" clId="{44F4AAD8-84EB-477F-B89E-FED1152E4C19}" dt="2021-11-27T03:17:10.391" v="985" actId="478"/>
          <ac:spMkLst>
            <pc:docMk/>
            <pc:sldMk cId="777973954" sldId="266"/>
            <ac:spMk id="2" creationId="{80A230DF-BC0F-465A-B2C1-B552383F0981}"/>
          </ac:spMkLst>
        </pc:spChg>
        <pc:spChg chg="del">
          <ac:chgData name="Luiz Roberth Lima Lins" userId="9e18e5a7d49fb2db" providerId="LiveId" clId="{44F4AAD8-84EB-477F-B89E-FED1152E4C19}" dt="2021-11-27T03:17:11.546" v="986" actId="478"/>
          <ac:spMkLst>
            <pc:docMk/>
            <pc:sldMk cId="777973954" sldId="266"/>
            <ac:spMk id="3" creationId="{D38B0D74-E141-4FB4-ACAC-4699D68E0F60}"/>
          </ac:spMkLst>
        </pc:spChg>
        <pc:spChg chg="add mod">
          <ac:chgData name="Luiz Roberth Lima Lins" userId="9e18e5a7d49fb2db" providerId="LiveId" clId="{44F4AAD8-84EB-477F-B89E-FED1152E4C19}" dt="2021-11-27T03:17:16.495" v="987"/>
          <ac:spMkLst>
            <pc:docMk/>
            <pc:sldMk cId="777973954" sldId="266"/>
            <ac:spMk id="4" creationId="{346FB2A1-1A6E-4EBD-B2C4-4F48D14ED70F}"/>
          </ac:spMkLst>
        </pc:spChg>
        <pc:spChg chg="add mod">
          <ac:chgData name="Luiz Roberth Lima Lins" userId="9e18e5a7d49fb2db" providerId="LiveId" clId="{44F4AAD8-84EB-477F-B89E-FED1152E4C19}" dt="2021-11-27T03:17:49.662" v="1008" actId="20577"/>
          <ac:spMkLst>
            <pc:docMk/>
            <pc:sldMk cId="777973954" sldId="266"/>
            <ac:spMk id="5" creationId="{C0FAB3D9-9510-4864-B8ED-A2436A11B1B2}"/>
          </ac:spMkLst>
        </pc:spChg>
        <pc:spChg chg="add mod">
          <ac:chgData name="Luiz Roberth Lima Lins" userId="9e18e5a7d49fb2db" providerId="LiveId" clId="{44F4AAD8-84EB-477F-B89E-FED1152E4C19}" dt="2021-11-27T03:19:40.957" v="1044" actId="20577"/>
          <ac:spMkLst>
            <pc:docMk/>
            <pc:sldMk cId="777973954" sldId="266"/>
            <ac:spMk id="6" creationId="{405D1978-1D14-4C73-8AAB-FD34E02A37DB}"/>
          </ac:spMkLst>
        </pc:spChg>
        <pc:spChg chg="add mod">
          <ac:chgData name="Luiz Roberth Lima Lins" userId="9e18e5a7d49fb2db" providerId="LiveId" clId="{44F4AAD8-84EB-477F-B89E-FED1152E4C19}" dt="2021-11-27T03:34:14.508" v="1191" actId="1076"/>
          <ac:spMkLst>
            <pc:docMk/>
            <pc:sldMk cId="777973954" sldId="266"/>
            <ac:spMk id="7" creationId="{69D589F2-DDB0-42BC-B913-DAECA970D166}"/>
          </ac:spMkLst>
        </pc:spChg>
        <pc:spChg chg="add mod ord">
          <ac:chgData name="Luiz Roberth Lima Lins" userId="9e18e5a7d49fb2db" providerId="LiveId" clId="{44F4AAD8-84EB-477F-B89E-FED1152E4C19}" dt="2021-11-27T03:34:14.508" v="1191" actId="1076"/>
          <ac:spMkLst>
            <pc:docMk/>
            <pc:sldMk cId="777973954" sldId="266"/>
            <ac:spMk id="8" creationId="{D1057EEA-C751-4DEC-800A-D693CDDB42A4}"/>
          </ac:spMkLst>
        </pc:spChg>
        <pc:spChg chg="add mod">
          <ac:chgData name="Luiz Roberth Lima Lins" userId="9e18e5a7d49fb2db" providerId="LiveId" clId="{44F4AAD8-84EB-477F-B89E-FED1152E4C19}" dt="2021-11-27T03:34:27.438" v="1194" actId="1076"/>
          <ac:spMkLst>
            <pc:docMk/>
            <pc:sldMk cId="777973954" sldId="266"/>
            <ac:spMk id="11" creationId="{EE42A062-4A89-4EB6-83CA-76AFCD343DB6}"/>
          </ac:spMkLst>
        </pc:spChg>
        <pc:spChg chg="add mod">
          <ac:chgData name="Luiz Roberth Lima Lins" userId="9e18e5a7d49fb2db" providerId="LiveId" clId="{44F4AAD8-84EB-477F-B89E-FED1152E4C19}" dt="2021-11-27T03:34:27.438" v="1194" actId="1076"/>
          <ac:spMkLst>
            <pc:docMk/>
            <pc:sldMk cId="777973954" sldId="266"/>
            <ac:spMk id="12" creationId="{FDC6253A-5116-4480-B028-C750179E0EF5}"/>
          </ac:spMkLst>
        </pc:spChg>
        <pc:picChg chg="add del mod">
          <ac:chgData name="Luiz Roberth Lima Lins" userId="9e18e5a7d49fb2db" providerId="LiveId" clId="{44F4AAD8-84EB-477F-B89E-FED1152E4C19}" dt="2021-11-27T03:20:50.778" v="1046" actId="478"/>
          <ac:picMkLst>
            <pc:docMk/>
            <pc:sldMk cId="777973954" sldId="266"/>
            <ac:picMk id="2050" creationId="{875A0EB5-7109-49B7-9B44-80AC0F82EE80}"/>
          </ac:picMkLst>
        </pc:picChg>
        <pc:picChg chg="add mod">
          <ac:chgData name="Luiz Roberth Lima Lins" userId="9e18e5a7d49fb2db" providerId="LiveId" clId="{44F4AAD8-84EB-477F-B89E-FED1152E4C19}" dt="2021-11-27T03:33:28.053" v="1182" actId="1076"/>
          <ac:picMkLst>
            <pc:docMk/>
            <pc:sldMk cId="777973954" sldId="266"/>
            <ac:picMk id="2052" creationId="{0CAEB5A5-97CD-4E18-B31B-032CB5155B5F}"/>
          </ac:picMkLst>
        </pc:picChg>
      </pc:sldChg>
      <pc:sldChg chg="addSp delSp modSp new mod modAnim">
        <pc:chgData name="Luiz Roberth Lima Lins" userId="9e18e5a7d49fb2db" providerId="LiveId" clId="{44F4AAD8-84EB-477F-B89E-FED1152E4C19}" dt="2021-11-27T03:36:43.413" v="1225" actId="20577"/>
        <pc:sldMkLst>
          <pc:docMk/>
          <pc:sldMk cId="2745624619" sldId="267"/>
        </pc:sldMkLst>
        <pc:spChg chg="del">
          <ac:chgData name="Luiz Roberth Lima Lins" userId="9e18e5a7d49fb2db" providerId="LiveId" clId="{44F4AAD8-84EB-477F-B89E-FED1152E4C19}" dt="2021-11-27T03:18:52.352" v="1023" actId="478"/>
          <ac:spMkLst>
            <pc:docMk/>
            <pc:sldMk cId="2745624619" sldId="267"/>
            <ac:spMk id="2" creationId="{A07A39FA-3F7D-4E41-97E6-3874B251E85E}"/>
          </ac:spMkLst>
        </pc:spChg>
        <pc:spChg chg="del">
          <ac:chgData name="Luiz Roberth Lima Lins" userId="9e18e5a7d49fb2db" providerId="LiveId" clId="{44F4AAD8-84EB-477F-B89E-FED1152E4C19}" dt="2021-11-27T03:18:52.352" v="1023" actId="478"/>
          <ac:spMkLst>
            <pc:docMk/>
            <pc:sldMk cId="2745624619" sldId="267"/>
            <ac:spMk id="3" creationId="{5FFDF340-B50A-426C-80E4-4892715F3B18}"/>
          </ac:spMkLst>
        </pc:spChg>
        <pc:spChg chg="add mod">
          <ac:chgData name="Luiz Roberth Lima Lins" userId="9e18e5a7d49fb2db" providerId="LiveId" clId="{44F4AAD8-84EB-477F-B89E-FED1152E4C19}" dt="2021-11-27T03:18:57.375" v="1024"/>
          <ac:spMkLst>
            <pc:docMk/>
            <pc:sldMk cId="2745624619" sldId="267"/>
            <ac:spMk id="4" creationId="{CD73B31F-D5C8-401B-9137-58E3EEF65365}"/>
          </ac:spMkLst>
        </pc:spChg>
        <pc:spChg chg="add mod">
          <ac:chgData name="Luiz Roberth Lima Lins" userId="9e18e5a7d49fb2db" providerId="LiveId" clId="{44F4AAD8-84EB-477F-B89E-FED1152E4C19}" dt="2021-11-27T03:36:43.413" v="1225" actId="20577"/>
          <ac:spMkLst>
            <pc:docMk/>
            <pc:sldMk cId="2745624619" sldId="267"/>
            <ac:spMk id="5" creationId="{81514241-531E-4BD4-BCC1-64345EF93A9C}"/>
          </ac:spMkLst>
        </pc:spChg>
        <pc:spChg chg="add del mod">
          <ac:chgData name="Luiz Roberth Lima Lins" userId="9e18e5a7d49fb2db" providerId="LiveId" clId="{44F4AAD8-84EB-477F-B89E-FED1152E4C19}" dt="2021-11-27T03:26:17.449" v="1056" actId="1076"/>
          <ac:spMkLst>
            <pc:docMk/>
            <pc:sldMk cId="2745624619" sldId="267"/>
            <ac:spMk id="6" creationId="{A3B62E2D-DE8E-40B2-9923-564964C1D423}"/>
          </ac:spMkLst>
        </pc:spChg>
        <pc:spChg chg="add mod">
          <ac:chgData name="Luiz Roberth Lima Lins" userId="9e18e5a7d49fb2db" providerId="LiveId" clId="{44F4AAD8-84EB-477F-B89E-FED1152E4C19}" dt="2021-11-27T03:34:44.345" v="1197"/>
          <ac:spMkLst>
            <pc:docMk/>
            <pc:sldMk cId="2745624619" sldId="267"/>
            <ac:spMk id="8" creationId="{00CF2925-7F4E-4C5A-B4C8-6D962A1CC413}"/>
          </ac:spMkLst>
        </pc:spChg>
        <pc:spChg chg="add mod">
          <ac:chgData name="Luiz Roberth Lima Lins" userId="9e18e5a7d49fb2db" providerId="LiveId" clId="{44F4AAD8-84EB-477F-B89E-FED1152E4C19}" dt="2021-11-27T03:34:44.345" v="1197"/>
          <ac:spMkLst>
            <pc:docMk/>
            <pc:sldMk cId="2745624619" sldId="267"/>
            <ac:spMk id="9" creationId="{87CAA83A-C206-4D93-B28C-0526206FD87B}"/>
          </ac:spMkLst>
        </pc:spChg>
        <pc:spChg chg="add mod">
          <ac:chgData name="Luiz Roberth Lima Lins" userId="9e18e5a7d49fb2db" providerId="LiveId" clId="{44F4AAD8-84EB-477F-B89E-FED1152E4C19}" dt="2021-11-27T03:34:49.875" v="1198"/>
          <ac:spMkLst>
            <pc:docMk/>
            <pc:sldMk cId="2745624619" sldId="267"/>
            <ac:spMk id="10" creationId="{5173772E-2A54-4EB9-8D8D-C73A932558E8}"/>
          </ac:spMkLst>
        </pc:spChg>
        <pc:spChg chg="add mod">
          <ac:chgData name="Luiz Roberth Lima Lins" userId="9e18e5a7d49fb2db" providerId="LiveId" clId="{44F4AAD8-84EB-477F-B89E-FED1152E4C19}" dt="2021-11-27T03:34:49.875" v="1198"/>
          <ac:spMkLst>
            <pc:docMk/>
            <pc:sldMk cId="2745624619" sldId="267"/>
            <ac:spMk id="11" creationId="{D4737CE3-F903-4458-96FD-E5439987DF89}"/>
          </ac:spMkLst>
        </pc:spChg>
        <pc:picChg chg="add mod">
          <ac:chgData name="Luiz Roberth Lima Lins" userId="9e18e5a7d49fb2db" providerId="LiveId" clId="{44F4AAD8-84EB-477F-B89E-FED1152E4C19}" dt="2021-11-27T03:20:54.694" v="1048" actId="1076"/>
          <ac:picMkLst>
            <pc:docMk/>
            <pc:sldMk cId="2745624619" sldId="267"/>
            <ac:picMk id="7" creationId="{3F7FBE2D-CBFC-4A23-8974-0C527BBA5B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BCCE-4A5B-478B-BED7-37B397CA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2416F-7CE9-408C-93C5-657E31C9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0B22F-2050-442A-8601-6641C91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EA5CF-B15B-400F-AADA-F1FA9765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383AF-53C4-434A-B4D4-F04CB07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9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507E-E304-4AC6-B21A-BEBCB289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0A4B3F-4EEE-4DBD-AECC-662DD569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7F53C-F281-4AFD-B708-2CD8E54B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F0ED2-CB43-45BA-B511-96E19E53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D3B0D-0443-4C3A-8983-20CC7E5E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DD063-0D93-4333-B90A-95EEFC507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4E9D2A-8A98-40DD-94E7-A648914B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0F97F-450F-404E-8CF0-948EE7B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4A230-CDB2-4B3D-8855-43DF270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4D6D4-EF31-4181-BBE5-653DB64B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2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AAA3-2DA2-4C57-99DA-58CE81E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8BFAB-BD98-4A47-B104-79712BEF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CCB03-DC94-48D6-88C1-6C6F1EB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9FB88-8A29-48CC-8AA8-530796E4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157F9-2F86-4C60-B509-8118F5FC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42FB9-B476-4CBF-8E3E-17E7ECD3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15B7C-F759-4E92-8D2B-64F02E2C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ACAF9-3490-4A2C-ADA1-3A79721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4B3F5B-C364-4CDE-A1AD-66D8B451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DED91-385B-4B91-A0E7-94ECDA0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560C9-3643-4E66-AAE4-1B993529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E1BD-55FA-4EFE-A35B-76EC64B2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94EB81-DFB8-4061-8376-FE589D71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80F753-71DF-4626-89B8-E3DE146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7CEF8-AD87-42D6-87D0-04C2357A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FD17F-24AD-4ACF-A4C4-2AC3DAE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89AB4-4055-411C-94D3-F148B2E8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B7FBCD-E087-43CC-BDEC-A929B5EB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F190F-DCD8-45BC-99C2-BE7F3D73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95936-E78C-414B-AD7C-2E06EC7E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5B2AA2-AD43-41FF-82C0-61FC38C0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85D9AF-3B0F-412B-9C19-0359C88F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1A43C2-BEBD-4A9A-9168-71284EE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A2897C-27D0-4669-B16E-12A39386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8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9BBD8-86A6-4406-8ACE-E334BC95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2AB3BD-2B91-48A8-ADE3-D1A5E4F1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45043-8E6B-4C26-81F1-DCB490F9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5222D2-07E4-459D-BED5-AFFD258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3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51AFF6-3C04-4E5F-A24D-58DC5010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382A07-A211-45EF-A6A3-C1298AA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57A30-ADC8-45C1-849A-CD4333C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7EA3-F1BC-44A7-8BF7-4E1499AD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02C63-2057-4C3D-94A2-0B870FDC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6D2B2C-6493-4E3A-A8C0-C867F268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EC109-17FD-4002-A737-3CCFFB79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47362-889E-467B-9B25-50E80675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3E91A9-9077-48AD-A654-E8A0EAFC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5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1C99E-CC46-4492-A995-46097626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ECDFF-3135-4AA4-9A95-991DC6F2B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0D237-74CC-4231-B8BB-B2504CDD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46544-F94D-4ED6-BF31-68A18486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B6E9F2-1902-433E-BC4B-F8BC3C18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F796C-54AC-4D4A-B593-53DFCF77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3B59B6-15FF-4DDF-AF38-CF9962C6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31113B-1095-41F2-8674-2605A04C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EA403-82BD-4F79-83A2-EA2AF0B01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1BE6-BBD9-4991-9F90-03A9559573F3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B1611-8545-4F82-9729-6FA17CA79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E2A05-BA8B-4413-A081-5949EEC7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7DE9-237F-458D-9101-0D9644085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7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wmf"/><Relationship Id="rId7" Type="http://schemas.openxmlformats.org/officeDocument/2006/relationships/image" Target="../media/image2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F2B1A00-F191-4FF6-BBC5-0B02EDEFD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94" y="85766"/>
                <a:ext cx="8856663" cy="586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24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ACÚSTICA</a:t>
                </a:r>
                <a:r>
                  <a:rPr lang="pt-BR" altLang="pt-BR" sz="2400" b="1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pt-B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pt-BR" altLang="pt-BR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F2B1A00-F191-4FF6-BBC5-0B02EDEF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694" y="85766"/>
                <a:ext cx="8856663" cy="586699"/>
              </a:xfrm>
              <a:prstGeom prst="rect">
                <a:avLst/>
              </a:prstGeom>
              <a:blipFill>
                <a:blip r:embed="rId2"/>
                <a:stretch>
                  <a:fillRect l="-1101" b="-22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71EA6F20-4BCD-485B-BAEE-8F8DE0A0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757" y="226181"/>
            <a:ext cx="4824536" cy="43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EAEAEA"/>
              </a:buClr>
              <a:buSzPct val="133000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2400" i="1" dirty="0">
                <a:solidFill>
                  <a:srgbClr val="0070C0"/>
                </a:solidFill>
                <a:latin typeface="Arial" panose="020B0604020202020204" pitchFamily="34" charset="0"/>
              </a:rPr>
              <a:t>Parte da física que estuda o som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F533CE0E-8E7E-4114-83FD-25C85A31E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31" y="814415"/>
            <a:ext cx="3749447" cy="224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Classificação do som: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Mecânica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Longitudinal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Tridimensional</a:t>
            </a:r>
            <a:endParaRPr lang="pt-BR" altLang="pt-B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5C602F5F-A9A0-4E61-A9B9-EBFA760B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901" y="789463"/>
            <a:ext cx="4428332" cy="37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Fisiologia: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Altura – Frequência</a:t>
            </a:r>
          </a:p>
          <a:p>
            <a:pPr marL="1028700"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Som alto (Agudo)</a:t>
            </a:r>
          </a:p>
          <a:p>
            <a:pPr marL="1028700"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Som baixo (Grave)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Intensidade – Amplitude</a:t>
            </a:r>
          </a:p>
          <a:p>
            <a:pPr marL="1028700"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Volume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Timbre – Forma da onda</a:t>
            </a:r>
            <a:endParaRPr lang="pt-BR" altLang="pt-B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3">
                <a:extLst>
                  <a:ext uri="{FF2B5EF4-FFF2-40B4-BE49-F238E27FC236}">
                    <a16:creationId xmlns:a16="http://schemas.microsoft.com/office/drawing/2014/main" id="{87EEFE37-287D-4A53-82E4-837DFEF37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606" y="3221155"/>
                <a:ext cx="4014540" cy="791179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𝑙𝑖𝑑𝑜</m:t>
                          </m:r>
                        </m:sub>
                      </m:sSub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𝑞𝑢𝑖𝑑𝑜</m:t>
                          </m:r>
                        </m:sub>
                      </m:sSub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alt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3">
                <a:extLst>
                  <a:ext uri="{FF2B5EF4-FFF2-40B4-BE49-F238E27FC236}">
                    <a16:creationId xmlns:a16="http://schemas.microsoft.com/office/drawing/2014/main" id="{87EEFE37-287D-4A53-82E4-837DFEF3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06" y="3221155"/>
                <a:ext cx="4014540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20">
            <a:extLst>
              <a:ext uri="{FF2B5EF4-FFF2-40B4-BE49-F238E27FC236}">
                <a16:creationId xmlns:a16="http://schemas.microsoft.com/office/drawing/2014/main" id="{61D86A1D-2D97-48DF-B1F1-B73D10FB9104}"/>
              </a:ext>
            </a:extLst>
          </p:cNvPr>
          <p:cNvGrpSpPr>
            <a:grpSpLocks/>
          </p:cNvGrpSpPr>
          <p:nvPr/>
        </p:nvGrpSpPr>
        <p:grpSpPr bwMode="auto">
          <a:xfrm>
            <a:off x="6641519" y="4735247"/>
            <a:ext cx="2119408" cy="1800225"/>
            <a:chOff x="5106686" y="1898199"/>
            <a:chExt cx="3836317" cy="325899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FD16129-FA65-4180-808E-62C28A2BC86A}"/>
                </a:ext>
              </a:extLst>
            </p:cNvPr>
            <p:cNvSpPr/>
            <p:nvPr/>
          </p:nvSpPr>
          <p:spPr bwMode="auto">
            <a:xfrm>
              <a:off x="5106686" y="1924767"/>
              <a:ext cx="3209730" cy="32324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pt-BR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latin typeface="Arial" charset="0"/>
                <a:cs typeface="Arial" charset="0"/>
              </a:endParaRPr>
            </a:p>
          </p:txBody>
        </p:sp>
        <p:sp>
          <p:nvSpPr>
            <p:cNvPr id="11" name="Elipse 9">
              <a:extLst>
                <a:ext uri="{FF2B5EF4-FFF2-40B4-BE49-F238E27FC236}">
                  <a16:creationId xmlns:a16="http://schemas.microsoft.com/office/drawing/2014/main" id="{3DD9CDEC-A1CA-49E8-B47B-E7DC9837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280" y="3284984"/>
              <a:ext cx="504056" cy="50405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7EE1FC3-CC79-4155-8EEB-DA5C0CC5AC52}"/>
                </a:ext>
              </a:extLst>
            </p:cNvPr>
            <p:cNvSpPr/>
            <p:nvPr/>
          </p:nvSpPr>
          <p:spPr bwMode="auto">
            <a:xfrm>
              <a:off x="7236296" y="3429000"/>
              <a:ext cx="216024" cy="21602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pt-BR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Elipse 10">
              <a:extLst>
                <a:ext uri="{FF2B5EF4-FFF2-40B4-BE49-F238E27FC236}">
                  <a16:creationId xmlns:a16="http://schemas.microsoft.com/office/drawing/2014/main" id="{1F37D814-B801-47C2-A8FD-A5B75676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2" y="2988568"/>
              <a:ext cx="1088504" cy="108850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4" name="Elipse 11">
              <a:extLst>
                <a:ext uri="{FF2B5EF4-FFF2-40B4-BE49-F238E27FC236}">
                  <a16:creationId xmlns:a16="http://schemas.microsoft.com/office/drawing/2014/main" id="{5479B768-FF9F-4FF9-9468-20BF4CE9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2757778"/>
              <a:ext cx="1584176" cy="15841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5" name="Elipse 12">
              <a:extLst>
                <a:ext uri="{FF2B5EF4-FFF2-40B4-BE49-F238E27FC236}">
                  <a16:creationId xmlns:a16="http://schemas.microsoft.com/office/drawing/2014/main" id="{C503A1AF-1AE4-427B-8975-487DECAF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444" y="2478130"/>
              <a:ext cx="2088232" cy="210299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6" name="Elipse 13">
              <a:extLst>
                <a:ext uri="{FF2B5EF4-FFF2-40B4-BE49-F238E27FC236}">
                  <a16:creationId xmlns:a16="http://schemas.microsoft.com/office/drawing/2014/main" id="{92A57D6F-5FCC-48FD-902A-8D628B93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2195427"/>
              <a:ext cx="2664296" cy="268313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A3A4F3-11D9-4163-9093-4B6548C638F3}"/>
                </a:ext>
              </a:extLst>
            </p:cNvPr>
            <p:cNvSpPr/>
            <p:nvPr/>
          </p:nvSpPr>
          <p:spPr bwMode="auto">
            <a:xfrm>
              <a:off x="8388424" y="3429000"/>
              <a:ext cx="216024" cy="21602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pt-BR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CaixaDeTexto 16">
              <a:extLst>
                <a:ext uri="{FF2B5EF4-FFF2-40B4-BE49-F238E27FC236}">
                  <a16:creationId xmlns:a16="http://schemas.microsoft.com/office/drawing/2014/main" id="{9EDC34C1-D7EA-4AD6-8073-A74659484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3645024"/>
              <a:ext cx="70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sz="1600" dirty="0">
                  <a:solidFill>
                    <a:schemeClr val="tx1"/>
                  </a:solidFill>
                </a:rPr>
                <a:t>Fonte</a:t>
              </a:r>
            </a:p>
          </p:txBody>
        </p:sp>
        <p:sp>
          <p:nvSpPr>
            <p:cNvPr id="19" name="CaixaDeTexto 17">
              <a:extLst>
                <a:ext uri="{FF2B5EF4-FFF2-40B4-BE49-F238E27FC236}">
                  <a16:creationId xmlns:a16="http://schemas.microsoft.com/office/drawing/2014/main" id="{7E60E9C9-1E8B-45FD-B11C-47D5BD313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293466" y="3379942"/>
              <a:ext cx="9605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sz="1600">
                  <a:solidFill>
                    <a:schemeClr val="tx1"/>
                  </a:solidFill>
                </a:rPr>
                <a:t>Detector</a:t>
              </a:r>
            </a:p>
          </p:txBody>
        </p:sp>
        <p:sp>
          <p:nvSpPr>
            <p:cNvPr id="20" name="CaixaDeTexto 18">
              <a:extLst>
                <a:ext uri="{FF2B5EF4-FFF2-40B4-BE49-F238E27FC236}">
                  <a16:creationId xmlns:a16="http://schemas.microsoft.com/office/drawing/2014/main" id="{E93B11AD-0F8F-49BF-B48F-DF30FA9AE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32129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21" name="CaixaDeTexto 19">
              <a:extLst>
                <a:ext uri="{FF2B5EF4-FFF2-40B4-BE49-F238E27FC236}">
                  <a16:creationId xmlns:a16="http://schemas.microsoft.com/office/drawing/2014/main" id="{1C522550-4D8B-4B3F-A59E-758A1F60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23060">
              <a:off x="6732240" y="1898199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l-GR" altLang="pt-BR" dirty="0">
                  <a:solidFill>
                    <a:schemeClr val="tx1"/>
                  </a:solidFill>
                </a:rPr>
                <a:t>λ</a:t>
              </a:r>
              <a:endParaRPr lang="pt-BR" alt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CaixaDeTexto 3">
            <a:extLst>
              <a:ext uri="{FF2B5EF4-FFF2-40B4-BE49-F238E27FC236}">
                <a16:creationId xmlns:a16="http://schemas.microsoft.com/office/drawing/2014/main" id="{11CABD35-1343-4CBB-BCEB-C3AA588A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48" y="4920148"/>
            <a:ext cx="5457169" cy="105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Efeito Doppler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Mudança aparente da frequência do som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28567CBD-51F7-4C80-9732-A499B2B1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06" y="4339986"/>
            <a:ext cx="3777935" cy="2517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VELOCIDADE  DO  SOM  NO  AR: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E7F5CC88-C8AB-4E14-832C-0418FD5E6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394" y="4275232"/>
            <a:ext cx="1671231" cy="3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pt-BR" altLang="pt-BR" dirty="0">
                <a:solidFill>
                  <a:srgbClr val="000000"/>
                </a:solidFill>
              </a:rPr>
              <a:t>340 m/s a 20º</a:t>
            </a:r>
          </a:p>
        </p:txBody>
      </p:sp>
    </p:spTree>
    <p:extLst>
      <p:ext uri="{BB962C8B-B14F-4D97-AF65-F5344CB8AC3E}">
        <p14:creationId xmlns:p14="http://schemas.microsoft.com/office/powerpoint/2010/main" val="21049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DA420B-4757-4B76-AF59-8925BD6C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4" y="123652"/>
            <a:ext cx="2543615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Colisões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7DD5C1-538D-4522-9F74-08EBAB27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76" y="1196295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Perfeitamente Elástica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D4551E-BB97-42A3-A62B-9BFF63FF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6" y="1993761"/>
            <a:ext cx="114402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conservada a quantidade de movimento do sistema;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ocorre dissipação da energia cinética do sistema. Portanto, a energia cinética antes da colisão é igual à energia cinética após a colisão;</a:t>
            </a:r>
          </a:p>
          <a:p>
            <a:pPr marL="457200" indent="-457200" algn="just"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c)   o coeficiente de restituição é igual a 1.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8B2EA28-270D-42DB-9A32-501973962288}"/>
              </a:ext>
            </a:extLst>
          </p:cNvPr>
          <p:cNvGrpSpPr/>
          <p:nvPr/>
        </p:nvGrpSpPr>
        <p:grpSpPr>
          <a:xfrm>
            <a:off x="549901" y="3689554"/>
            <a:ext cx="1567331" cy="792798"/>
            <a:chOff x="549901" y="3689554"/>
            <a:chExt cx="1567331" cy="792798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4F402A9-04A8-4180-97CB-5265AF266317}"/>
                </a:ext>
              </a:extLst>
            </p:cNvPr>
            <p:cNvSpPr/>
            <p:nvPr/>
          </p:nvSpPr>
          <p:spPr>
            <a:xfrm>
              <a:off x="549901" y="3689554"/>
              <a:ext cx="1567331" cy="79279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02575AD-931E-4906-B73A-C1470BD6DB8D}"/>
                    </a:ext>
                  </a:extLst>
                </p:cNvPr>
                <p:cNvSpPr txBox="1"/>
                <p:nvPr/>
              </p:nvSpPr>
              <p:spPr>
                <a:xfrm>
                  <a:off x="645525" y="3900547"/>
                  <a:ext cx="13490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702575AD-931E-4906-B73A-C1470BD6D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25" y="3900547"/>
                  <a:ext cx="134902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787" r="-2262" b="-3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AB6175-6A1B-4402-968B-63CBCEDB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9" y="3428999"/>
            <a:ext cx="4382293" cy="26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5CA695D-4A76-4C9D-A34C-A5E5E4F353C5}"/>
              </a:ext>
            </a:extLst>
          </p:cNvPr>
          <p:cNvSpPr txBox="1"/>
          <p:nvPr/>
        </p:nvSpPr>
        <p:spPr>
          <a:xfrm>
            <a:off x="3616377" y="6069331"/>
            <a:ext cx="4722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https://static.mundoeducacao.uol.com.br/mundoeducacao/conteudo/colis%C3%A3o%20el%C3%A1stica.jpg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3D97602-70B1-4EC2-A39C-7D784F98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38" y="293663"/>
            <a:ext cx="2380455" cy="13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347C3D9-7632-47A0-B5B0-E7A5DEEAACDD}"/>
              </a:ext>
            </a:extLst>
          </p:cNvPr>
          <p:cNvGrpSpPr/>
          <p:nvPr/>
        </p:nvGrpSpPr>
        <p:grpSpPr>
          <a:xfrm>
            <a:off x="549901" y="4854706"/>
            <a:ext cx="1717438" cy="1045029"/>
            <a:chOff x="549901" y="5383763"/>
            <a:chExt cx="1717438" cy="1045029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3270371-02D1-4186-905B-081D56D667B1}"/>
                </a:ext>
              </a:extLst>
            </p:cNvPr>
            <p:cNvSpPr/>
            <p:nvPr/>
          </p:nvSpPr>
          <p:spPr>
            <a:xfrm>
              <a:off x="549901" y="5383763"/>
              <a:ext cx="1717438" cy="104502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2609E915-B7A3-4EF6-8E76-1F360B9949D2}"/>
                    </a:ext>
                  </a:extLst>
                </p:cNvPr>
                <p:cNvSpPr txBox="1"/>
                <p:nvPr/>
              </p:nvSpPr>
              <p:spPr>
                <a:xfrm>
                  <a:off x="679060" y="5524016"/>
                  <a:ext cx="1281954" cy="804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𝑎𝑓𝑎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𝑎𝑝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2609E915-B7A3-4EF6-8E76-1F360B994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60" y="5524016"/>
                  <a:ext cx="1281954" cy="8049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EF7D2757-8305-4C0B-9294-B52DF71871DE}"/>
              </a:ext>
            </a:extLst>
          </p:cNvPr>
          <p:cNvSpPr/>
          <p:nvPr/>
        </p:nvSpPr>
        <p:spPr>
          <a:xfrm>
            <a:off x="8947654" y="3661562"/>
            <a:ext cx="2883159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1DA3DED-0E0B-4E3D-A49C-43D88FFA3268}"/>
                  </a:ext>
                </a:extLst>
              </p:cNvPr>
              <p:cNvSpPr txBox="1"/>
              <p:nvPr/>
            </p:nvSpPr>
            <p:spPr>
              <a:xfrm>
                <a:off x="9101852" y="3689554"/>
                <a:ext cx="254024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1DA3DED-0E0B-4E3D-A49C-43D88FFA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852" y="3689554"/>
                <a:ext cx="2540247" cy="397866"/>
              </a:xfrm>
              <a:prstGeom prst="rect">
                <a:avLst/>
              </a:prstGeom>
              <a:blipFill>
                <a:blip r:embed="rId6"/>
                <a:stretch>
                  <a:fillRect l="-2158" r="-1679" b="-2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0E68144A-C90C-4053-9820-485DB9D2F66A}"/>
              </a:ext>
            </a:extLst>
          </p:cNvPr>
          <p:cNvSpPr/>
          <p:nvPr/>
        </p:nvSpPr>
        <p:spPr>
          <a:xfrm>
            <a:off x="9263924" y="5107761"/>
            <a:ext cx="2566889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FFF5DC0-D8FF-477A-BAD4-2FEE93A99C20}"/>
                  </a:ext>
                </a:extLst>
              </p:cNvPr>
              <p:cNvSpPr txBox="1"/>
              <p:nvPr/>
            </p:nvSpPr>
            <p:spPr>
              <a:xfrm>
                <a:off x="9418122" y="5135753"/>
                <a:ext cx="231339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FFF5DC0-D8FF-477A-BAD4-2FEE93A99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22" y="5135753"/>
                <a:ext cx="2313390" cy="397866"/>
              </a:xfrm>
              <a:prstGeom prst="rect">
                <a:avLst/>
              </a:prstGeom>
              <a:blipFill>
                <a:blip r:embed="rId7"/>
                <a:stretch>
                  <a:fillRect l="-3958" r="-1847" b="-2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1057EEA-C751-4DEC-800A-D693CDDB42A4}"/>
              </a:ext>
            </a:extLst>
          </p:cNvPr>
          <p:cNvSpPr/>
          <p:nvPr/>
        </p:nvSpPr>
        <p:spPr>
          <a:xfrm>
            <a:off x="9036339" y="3715192"/>
            <a:ext cx="2883159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AEB5A5-97CD-4E18-B31B-032CB515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84" y="3512808"/>
            <a:ext cx="5239154" cy="315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46FB2A1-1A6E-4EBD-B2C4-4F48D14ED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4" y="123652"/>
            <a:ext cx="2543615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Colisões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FAB3D9-9510-4864-B8ED-A2436A11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76" y="1196295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Parcialmente Elástica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5D1978-1D14-4C73-8AAB-FD34E02A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6" y="2021754"/>
            <a:ext cx="115801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conservada a quantidade de movimento do sistema;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ocorre dissipação da energia cinética do sistema. A energia cinética antes da colisão é maior do que  a energia cinética após a colisão;</a:t>
            </a:r>
          </a:p>
          <a:p>
            <a:pPr marL="457200" indent="-457200" algn="just"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c)   o coeficiente de restituição   0&lt;e&lt;1.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D589F2-DDB0-42BC-B913-DAECA970D166}"/>
                  </a:ext>
                </a:extLst>
              </p:cNvPr>
              <p:cNvSpPr txBox="1"/>
              <p:nvPr/>
            </p:nvSpPr>
            <p:spPr>
              <a:xfrm>
                <a:off x="9190537" y="3743184"/>
                <a:ext cx="254185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D589F2-DDB0-42BC-B913-DAECA970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537" y="3743184"/>
                <a:ext cx="2541850" cy="397866"/>
              </a:xfrm>
              <a:prstGeom prst="rect">
                <a:avLst/>
              </a:prstGeom>
              <a:blipFill>
                <a:blip r:embed="rId3"/>
                <a:stretch>
                  <a:fillRect l="-2398" r="-1679" b="-2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EE42A062-4A89-4EB6-83CA-76AFCD343DB6}"/>
              </a:ext>
            </a:extLst>
          </p:cNvPr>
          <p:cNvSpPr/>
          <p:nvPr/>
        </p:nvSpPr>
        <p:spPr>
          <a:xfrm>
            <a:off x="9325588" y="5060241"/>
            <a:ext cx="2542951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DC6253A-5116-4480-B028-C750179E0EF5}"/>
                  </a:ext>
                </a:extLst>
              </p:cNvPr>
              <p:cNvSpPr txBox="1"/>
              <p:nvPr/>
            </p:nvSpPr>
            <p:spPr>
              <a:xfrm>
                <a:off x="9479786" y="5088233"/>
                <a:ext cx="231339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DC6253A-5116-4480-B028-C750179E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86" y="5088233"/>
                <a:ext cx="2313390" cy="397866"/>
              </a:xfrm>
              <a:prstGeom prst="rect">
                <a:avLst/>
              </a:prstGeom>
              <a:blipFill>
                <a:blip r:embed="rId4"/>
                <a:stretch>
                  <a:fillRect l="-3947" r="-1842" b="-2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73B31F-D5C8-401B-9137-58E3EEF6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4" y="123652"/>
            <a:ext cx="2543615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Colisões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514241-531E-4BD4-BCC1-64345EF9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76" y="1196295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Inelástica – Mais recorrente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B62E2D-DE8E-40B2-9923-564964C1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6" y="1967670"/>
            <a:ext cx="115988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conservada a quantidade de movimento do sistema;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ocorre dissipação da energia cinética do sistema. A energia cinética antes da colisão é maior do que  a energia cinética após a colisão;</a:t>
            </a:r>
          </a:p>
          <a:p>
            <a:pPr marL="457200" indent="-457200" algn="just"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c)   o coeficiente de restituição é igual a zero;</a:t>
            </a:r>
          </a:p>
          <a:p>
            <a:pPr marL="457200" indent="-457200" algn="just"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d)   após a colisão, os corpos seguem juntos.</a:t>
            </a:r>
          </a:p>
        </p:txBody>
      </p:sp>
      <p:pic>
        <p:nvPicPr>
          <p:cNvPr id="7" name="Picture 2" descr="Após um choque perfeitamente inelástico, os dois objetos seguem juntos na mesma direção como se fossem um único objeto">
            <a:extLst>
              <a:ext uri="{FF2B5EF4-FFF2-40B4-BE49-F238E27FC236}">
                <a16:creationId xmlns:a16="http://schemas.microsoft.com/office/drawing/2014/main" id="{3F7FBE2D-CBFC-4A23-8974-0C527BBA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86" y="3783563"/>
            <a:ext cx="5009428" cy="294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0CF2925-7F4E-4C5A-B4C8-6D962A1CC413}"/>
              </a:ext>
            </a:extLst>
          </p:cNvPr>
          <p:cNvSpPr/>
          <p:nvPr/>
        </p:nvSpPr>
        <p:spPr>
          <a:xfrm>
            <a:off x="9036339" y="3715192"/>
            <a:ext cx="2883159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7CAA83A-C206-4D93-B28C-0526206FD87B}"/>
                  </a:ext>
                </a:extLst>
              </p:cNvPr>
              <p:cNvSpPr txBox="1"/>
              <p:nvPr/>
            </p:nvSpPr>
            <p:spPr>
              <a:xfrm>
                <a:off x="9190537" y="3743184"/>
                <a:ext cx="254185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7CAA83A-C206-4D93-B28C-0526206F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537" y="3743184"/>
                <a:ext cx="2541850" cy="397866"/>
              </a:xfrm>
              <a:prstGeom prst="rect">
                <a:avLst/>
              </a:prstGeom>
              <a:blipFill>
                <a:blip r:embed="rId3"/>
                <a:stretch>
                  <a:fillRect l="-2398" r="-1679" b="-2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5173772E-2A54-4EB9-8D8D-C73A932558E8}"/>
              </a:ext>
            </a:extLst>
          </p:cNvPr>
          <p:cNvSpPr/>
          <p:nvPr/>
        </p:nvSpPr>
        <p:spPr>
          <a:xfrm>
            <a:off x="9325588" y="5060241"/>
            <a:ext cx="2542951" cy="4991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4737CE3-F903-4458-96FD-E5439987DF89}"/>
                  </a:ext>
                </a:extLst>
              </p:cNvPr>
              <p:cNvSpPr txBox="1"/>
              <p:nvPr/>
            </p:nvSpPr>
            <p:spPr>
              <a:xfrm>
                <a:off x="9479786" y="5088233"/>
                <a:ext cx="231339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𝑎𝑛𝑡𝑒𝑠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𝑑𝑒𝑝𝑜𝑖𝑠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4737CE3-F903-4458-96FD-E5439987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86" y="5088233"/>
                <a:ext cx="2313390" cy="397866"/>
              </a:xfrm>
              <a:prstGeom prst="rect">
                <a:avLst/>
              </a:prstGeom>
              <a:blipFill>
                <a:blip r:embed="rId4"/>
                <a:stretch>
                  <a:fillRect l="-3947" r="-1842" b="-2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6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103BA992-8829-4EB5-A627-A5BEAB009BE1}"/>
              </a:ext>
            </a:extLst>
          </p:cNvPr>
          <p:cNvSpPr/>
          <p:nvPr/>
        </p:nvSpPr>
        <p:spPr>
          <a:xfrm>
            <a:off x="662474" y="5275565"/>
            <a:ext cx="4490839" cy="1172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317F88-599E-423A-9C7F-0BEF8825DF66}"/>
              </a:ext>
            </a:extLst>
          </p:cNvPr>
          <p:cNvSpPr/>
          <p:nvPr/>
        </p:nvSpPr>
        <p:spPr>
          <a:xfrm>
            <a:off x="1675991" y="3305579"/>
            <a:ext cx="2376183" cy="10982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021C69-20D5-42AE-93B7-A5A3F290992F}"/>
              </a:ext>
            </a:extLst>
          </p:cNvPr>
          <p:cNvSpPr/>
          <p:nvPr/>
        </p:nvSpPr>
        <p:spPr>
          <a:xfrm>
            <a:off x="9375029" y="4395837"/>
            <a:ext cx="2233688" cy="10982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BC6655-0CA2-46B5-9908-BB81C5B32DC7}"/>
              </a:ext>
            </a:extLst>
          </p:cNvPr>
          <p:cNvSpPr/>
          <p:nvPr/>
        </p:nvSpPr>
        <p:spPr>
          <a:xfrm>
            <a:off x="9375029" y="2454174"/>
            <a:ext cx="2233688" cy="5783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2B177A0E-3BDA-42CE-9107-C07D10D1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6203"/>
            <a:ext cx="8856663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Trabalho e Energia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E24798AE-E2A7-41CF-B474-EBA22C18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12" y="821838"/>
            <a:ext cx="2988519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Energia Mecânica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3">
                <a:extLst>
                  <a:ext uri="{FF2B5EF4-FFF2-40B4-BE49-F238E27FC236}">
                    <a16:creationId xmlns:a16="http://schemas.microsoft.com/office/drawing/2014/main" id="{FFF8DAA0-B271-471D-96FC-86121C283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991" y="1513025"/>
                <a:ext cx="2381268" cy="738664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alt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3">
                <a:extLst>
                  <a:ext uri="{FF2B5EF4-FFF2-40B4-BE49-F238E27FC236}">
                    <a16:creationId xmlns:a16="http://schemas.microsoft.com/office/drawing/2014/main" id="{FFF8DAA0-B271-471D-96FC-86121C28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5991" y="1513025"/>
                <a:ext cx="238126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3">
            <a:extLst>
              <a:ext uri="{FF2B5EF4-FFF2-40B4-BE49-F238E27FC236}">
                <a16:creationId xmlns:a16="http://schemas.microsoft.com/office/drawing/2014/main" id="{92441502-56A2-4EC7-8C71-E1C32098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11" y="2513522"/>
            <a:ext cx="2988519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Energia Cinética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3">
                <a:extLst>
                  <a:ext uri="{FF2B5EF4-FFF2-40B4-BE49-F238E27FC236}">
                    <a16:creationId xmlns:a16="http://schemas.microsoft.com/office/drawing/2014/main" id="{A3FF8CDA-4095-475E-B184-7168C3619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100" y="3018871"/>
                <a:ext cx="2234395" cy="13849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altLang="pt-BR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altLang="pt-BR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altLang="pt-BR" sz="28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pt-BR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altLang="pt-BR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altLang="pt-BR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alt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3">
                <a:extLst>
                  <a:ext uri="{FF2B5EF4-FFF2-40B4-BE49-F238E27FC236}">
                    <a16:creationId xmlns:a16="http://schemas.microsoft.com/office/drawing/2014/main" id="{A3FF8CDA-4095-475E-B184-7168C361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6100" y="3018871"/>
                <a:ext cx="2234395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3">
            <a:extLst>
              <a:ext uri="{FF2B5EF4-FFF2-40B4-BE49-F238E27FC236}">
                <a16:creationId xmlns:a16="http://schemas.microsoft.com/office/drawing/2014/main" id="{1F0160C8-4413-4CDE-B10F-E3D903EC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44" y="840300"/>
            <a:ext cx="4389755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Energia Potencial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Gravitacional: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F2EE36E7-C083-40BF-A372-B3D603244AFE}"/>
                  </a:ext>
                </a:extLst>
              </p:cNvPr>
              <p:cNvSpPr txBox="1"/>
              <p:nvPr/>
            </p:nvSpPr>
            <p:spPr bwMode="auto">
              <a:xfrm>
                <a:off x="9486134" y="2455670"/>
                <a:ext cx="2052228" cy="57834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F2EE36E7-C083-40BF-A372-B3D60324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86134" y="2455670"/>
                <a:ext cx="2052228" cy="578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5D75012-1968-42A4-ABF0-0D9421EBF436}"/>
              </a:ext>
            </a:extLst>
          </p:cNvPr>
          <p:cNvGrpSpPr/>
          <p:nvPr/>
        </p:nvGrpSpPr>
        <p:grpSpPr>
          <a:xfrm>
            <a:off x="7201668" y="2123089"/>
            <a:ext cx="804664" cy="1576844"/>
            <a:chOff x="6415909" y="2131067"/>
            <a:chExt cx="804664" cy="1576844"/>
          </a:xfrm>
        </p:grpSpPr>
        <p:grpSp>
          <p:nvGrpSpPr>
            <p:cNvPr id="13" name="Grupo 1">
              <a:extLst>
                <a:ext uri="{FF2B5EF4-FFF2-40B4-BE49-F238E27FC236}">
                  <a16:creationId xmlns:a16="http://schemas.microsoft.com/office/drawing/2014/main" id="{2B3084D6-2845-410F-8DF7-711774C27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9782" y="2170221"/>
              <a:ext cx="770791" cy="1537690"/>
              <a:chOff x="3782981" y="1397372"/>
              <a:chExt cx="1015015" cy="2025064"/>
            </a:xfrm>
          </p:grpSpPr>
          <p:sp>
            <p:nvSpPr>
              <p:cNvPr id="14" name="Forma livre 11">
                <a:extLst>
                  <a:ext uri="{FF2B5EF4-FFF2-40B4-BE49-F238E27FC236}">
                    <a16:creationId xmlns:a16="http://schemas.microsoft.com/office/drawing/2014/main" id="{16EF16E6-AA65-4CB0-8621-9575996F0FBD}"/>
                  </a:ext>
                </a:extLst>
              </p:cNvPr>
              <p:cNvSpPr/>
              <p:nvPr/>
            </p:nvSpPr>
            <p:spPr>
              <a:xfrm>
                <a:off x="4245884" y="1397372"/>
                <a:ext cx="11114" cy="577958"/>
              </a:xfrm>
              <a:custGeom>
                <a:avLst/>
                <a:gdLst>
                  <a:gd name="connsiteX0" fmla="*/ 10511 w 10511"/>
                  <a:gd name="connsiteY0" fmla="*/ 0 h 578069"/>
                  <a:gd name="connsiteX1" fmla="*/ 0 w 10511"/>
                  <a:gd name="connsiteY1" fmla="*/ 578069 h 57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1" h="578069">
                    <a:moveTo>
                      <a:pt x="10511" y="0"/>
                    </a:moveTo>
                    <a:lnTo>
                      <a:pt x="0" y="578069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5" name="Fluxograma: Processo 14">
                <a:extLst>
                  <a:ext uri="{FF2B5EF4-FFF2-40B4-BE49-F238E27FC236}">
                    <a16:creationId xmlns:a16="http://schemas.microsoft.com/office/drawing/2014/main" id="{A842F5A4-7B28-4F85-84D6-00F9403A02DF}"/>
                  </a:ext>
                </a:extLst>
              </p:cNvPr>
              <p:cNvSpPr/>
              <p:nvPr/>
            </p:nvSpPr>
            <p:spPr>
              <a:xfrm>
                <a:off x="4068064" y="1916581"/>
                <a:ext cx="431847" cy="647821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16" name="Conector de seta reta 13">
                <a:extLst>
                  <a:ext uri="{FF2B5EF4-FFF2-40B4-BE49-F238E27FC236}">
                    <a16:creationId xmlns:a16="http://schemas.microsoft.com/office/drawing/2014/main" id="{06A401B3-39CF-4FFA-8A62-01538ECAF827}"/>
                  </a:ext>
                </a:extLst>
              </p:cNvPr>
              <p:cNvCxnSpPr/>
              <p:nvPr/>
            </p:nvCxnSpPr>
            <p:spPr>
              <a:xfrm>
                <a:off x="4283988" y="2564402"/>
                <a:ext cx="0" cy="4318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22792AA-B586-460B-A3EC-C8C85511D62C}"/>
                  </a:ext>
                </a:extLst>
              </p:cNvPr>
              <p:cNvSpPr txBox="1"/>
              <p:nvPr/>
            </p:nvSpPr>
            <p:spPr>
              <a:xfrm>
                <a:off x="4355434" y="2637441"/>
                <a:ext cx="312771" cy="3683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0C3A2D3-1762-4D10-9DCC-8915B846B838}"/>
                  </a:ext>
                </a:extLst>
              </p:cNvPr>
              <p:cNvSpPr/>
              <p:nvPr/>
            </p:nvSpPr>
            <p:spPr>
              <a:xfrm flipV="1">
                <a:off x="3782981" y="3362226"/>
                <a:ext cx="1015015" cy="602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dirty="0"/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6D8C1D7-92BD-4136-8D15-A4544279F2ED}"/>
                </a:ext>
              </a:extLst>
            </p:cNvPr>
            <p:cNvSpPr/>
            <p:nvPr/>
          </p:nvSpPr>
          <p:spPr bwMode="auto">
            <a:xfrm flipV="1">
              <a:off x="6415909" y="2131067"/>
              <a:ext cx="770791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sp>
        <p:nvSpPr>
          <p:cNvPr id="20" name="CaixaDeTexto 3">
            <a:extLst>
              <a:ext uri="{FF2B5EF4-FFF2-40B4-BE49-F238E27FC236}">
                <a16:creationId xmlns:a16="http://schemas.microsoft.com/office/drawing/2014/main" id="{58632F7D-5A10-4358-8A55-0C77BE25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213" y="3662192"/>
            <a:ext cx="43897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Elástica:</a:t>
            </a:r>
          </a:p>
        </p:txBody>
      </p:sp>
      <p:pic>
        <p:nvPicPr>
          <p:cNvPr id="21" name="Imagem 20" descr="Forma&#10;&#10;Descrição gerada automaticamente com confiança média">
            <a:extLst>
              <a:ext uri="{FF2B5EF4-FFF2-40B4-BE49-F238E27FC236}">
                <a16:creationId xmlns:a16="http://schemas.microsoft.com/office/drawing/2014/main" id="{2F884D8A-3E64-4268-B774-1ABCB79D0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09" y="4541786"/>
            <a:ext cx="2376183" cy="1651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83530D3-9A85-4C44-9BCE-1AB1DEA89FC9}"/>
                  </a:ext>
                </a:extLst>
              </p:cNvPr>
              <p:cNvSpPr txBox="1"/>
              <p:nvPr/>
            </p:nvSpPr>
            <p:spPr>
              <a:xfrm>
                <a:off x="9375029" y="4395837"/>
                <a:ext cx="2233688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83530D3-9A85-4C44-9BCE-1AB1DEA8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29" y="4395837"/>
                <a:ext cx="2233688" cy="98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3">
            <a:extLst>
              <a:ext uri="{FF2B5EF4-FFF2-40B4-BE49-F238E27FC236}">
                <a16:creationId xmlns:a16="http://schemas.microsoft.com/office/drawing/2014/main" id="{41CB7801-FBA1-4D51-A92D-7A825D59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8" y="4541786"/>
            <a:ext cx="4490839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Teorema da Energia Cinética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1">
                <a:extLst>
                  <a:ext uri="{FF2B5EF4-FFF2-40B4-BE49-F238E27FC236}">
                    <a16:creationId xmlns:a16="http://schemas.microsoft.com/office/drawing/2014/main" id="{08496602-BFF9-4237-B10F-17585BEAC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228" y="5371320"/>
                <a:ext cx="4210320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 eaLnBrk="0" hangingPunct="0"/>
                <a:r>
                  <a:rPr lang="pt-BR" sz="3200" b="1" dirty="0"/>
                  <a:t>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pt-BR" sz="3200" b="1" dirty="0">
                    <a:solidFill>
                      <a:srgbClr val="C00000"/>
                    </a:solidFill>
                    <a:cs typeface="Andalus" pitchFamily="18" charset="-78"/>
                  </a:rPr>
                  <a:t> </a:t>
                </a:r>
                <a:r>
                  <a:rPr lang="pt-BR" sz="3200" b="1" dirty="0"/>
                  <a:t>= </a:t>
                </a:r>
                <a:r>
                  <a:rPr lang="el-GR" sz="3200" b="1" dirty="0"/>
                  <a:t>Δ</a:t>
                </a:r>
                <a:r>
                  <a:rPr lang="pt-BR" sz="3200" b="1" dirty="0" err="1"/>
                  <a:t>Ec</a:t>
                </a:r>
                <a:r>
                  <a:rPr lang="pt-BR" sz="3200" b="1" dirty="0"/>
                  <a:t>= </a:t>
                </a:r>
                <a:r>
                  <a:rPr lang="pt-BR" sz="3200" b="1" u="sng" dirty="0"/>
                  <a:t>m.V</a:t>
                </a:r>
                <a:r>
                  <a:rPr lang="pt-BR" sz="3200" b="1" u="sng" baseline="-25000" dirty="0"/>
                  <a:t>f</a:t>
                </a:r>
                <a:r>
                  <a:rPr lang="pt-BR" sz="3200" b="1" baseline="30000" dirty="0"/>
                  <a:t>2</a:t>
                </a:r>
                <a:r>
                  <a:rPr lang="pt-BR" sz="3200" b="1" dirty="0"/>
                  <a:t> – </a:t>
                </a:r>
                <a:r>
                  <a:rPr lang="pt-BR" sz="3200" b="1" u="sng" dirty="0"/>
                  <a:t>m.(V</a:t>
                </a:r>
                <a:r>
                  <a:rPr lang="pt-BR" sz="3200" b="1" u="sng" baseline="-25000" dirty="0"/>
                  <a:t>i</a:t>
                </a:r>
                <a:r>
                  <a:rPr lang="pt-BR" sz="3200" b="1" u="sng" dirty="0"/>
                  <a:t>)</a:t>
                </a:r>
                <a:r>
                  <a:rPr lang="pt-BR" sz="3200" b="1" u="sng" baseline="30000" dirty="0"/>
                  <a:t>2</a:t>
                </a:r>
              </a:p>
              <a:p>
                <a:pPr algn="just" eaLnBrk="0" hangingPunct="0"/>
                <a:r>
                  <a:rPr lang="pt-BR" sz="3200" b="1" dirty="0"/>
                  <a:t>                   2              2</a:t>
                </a:r>
              </a:p>
            </p:txBody>
          </p:sp>
        </mc:Choice>
        <mc:Fallback xmlns="">
          <p:sp>
            <p:nvSpPr>
              <p:cNvPr id="27" name="Retângulo 1">
                <a:extLst>
                  <a:ext uri="{FF2B5EF4-FFF2-40B4-BE49-F238E27FC236}">
                    <a16:creationId xmlns:a16="http://schemas.microsoft.com/office/drawing/2014/main" id="{08496602-BFF9-4237-B10F-17585BEA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228" y="5371320"/>
                <a:ext cx="4210320" cy="1077218"/>
              </a:xfrm>
              <a:prstGeom prst="rect">
                <a:avLst/>
              </a:prstGeom>
              <a:blipFill>
                <a:blip r:embed="rId7"/>
                <a:stretch>
                  <a:fillRect t="-6780" r="-870" b="-17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30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0A5FBA-71B2-4DEE-84FA-807D671AB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02" y="123652"/>
            <a:ext cx="2173566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Resistor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A732D2-9896-4B5D-8446-D3FDA3A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14" y="2810777"/>
            <a:ext cx="2659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pt-BR" altLang="pt-BR" sz="1000">
                <a:solidFill>
                  <a:srgbClr val="000000"/>
                </a:solidFill>
              </a:rPr>
              <a:t>Imagem: SEE-PE, redesenhado a partir de imagem de Autor Desconhecido.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7C892E5-7BAC-4C6C-AF26-155BF4A9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" y="1225538"/>
            <a:ext cx="2670046" cy="150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5">
            <a:extLst>
              <a:ext uri="{FF2B5EF4-FFF2-40B4-BE49-F238E27FC236}">
                <a16:creationId xmlns:a16="http://schemas.microsoft.com/office/drawing/2014/main" id="{5A4D16D8-C41E-4A35-AC90-950886AD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01" y="6244733"/>
            <a:ext cx="5400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pt-BR" altLang="pt-BR" sz="1000">
                <a:solidFill>
                  <a:srgbClr val="000000"/>
                </a:solidFill>
              </a:rPr>
              <a:t>Imagem: SEE-PE, redesenhado a partir de imagem de Autor Desconhecido.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F79A35E-F593-43B2-B346-F9BBA22A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5" y="3788229"/>
            <a:ext cx="5034960" cy="245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4509C1-7D61-4E8F-92B3-04BB588039D8}"/>
                  </a:ext>
                </a:extLst>
              </p:cNvPr>
              <p:cNvSpPr txBox="1"/>
              <p:nvPr/>
            </p:nvSpPr>
            <p:spPr>
              <a:xfrm>
                <a:off x="3458771" y="1485239"/>
                <a:ext cx="2166305" cy="101431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4509C1-7D61-4E8F-92B3-04BB5880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71" y="1485239"/>
                <a:ext cx="2166305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9EEA69E5-1EA8-4519-A8B5-593A1DBE3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731" y="860723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Resistor de Resistores em Série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1A3B08F4-1307-4E71-B446-33812662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161" y="3218460"/>
            <a:ext cx="3464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pt-BR" altLang="pt-BR" sz="1000">
                <a:solidFill>
                  <a:srgbClr val="000000"/>
                </a:solidFill>
              </a:rPr>
              <a:t>Imagem: SEE-PE, redesenhado a partir de imagem de Autor Desconhecido.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D6189B6-F093-41E0-9A2F-54AF88E6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86" y="1511558"/>
            <a:ext cx="5479956" cy="16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AD4D593-5B31-425F-9B3F-3B1F08F839FB}"/>
              </a:ext>
            </a:extLst>
          </p:cNvPr>
          <p:cNvGrpSpPr/>
          <p:nvPr/>
        </p:nvGrpSpPr>
        <p:grpSpPr>
          <a:xfrm>
            <a:off x="7439895" y="4060760"/>
            <a:ext cx="3861124" cy="641868"/>
            <a:chOff x="6943725" y="4210050"/>
            <a:chExt cx="3861124" cy="641868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B6CBEFC-E6B0-42FF-A0F3-4125C44248A1}"/>
                </a:ext>
              </a:extLst>
            </p:cNvPr>
            <p:cNvSpPr/>
            <p:nvPr/>
          </p:nvSpPr>
          <p:spPr>
            <a:xfrm>
              <a:off x="6943725" y="4210050"/>
              <a:ext cx="3497230" cy="6418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3">
                  <a:extLst>
                    <a:ext uri="{FF2B5EF4-FFF2-40B4-BE49-F238E27FC236}">
                      <a16:creationId xmlns:a16="http://schemas.microsoft.com/office/drawing/2014/main" id="{F5EDDED1-C8C4-46BB-AFC6-DDEB5D25F0A9}"/>
                    </a:ext>
                  </a:extLst>
                </p:cNvPr>
                <p:cNvSpPr txBox="1"/>
                <p:nvPr/>
              </p:nvSpPr>
              <p:spPr bwMode="auto">
                <a:xfrm>
                  <a:off x="6943725" y="4210050"/>
                  <a:ext cx="3861124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𝐸𝑞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13" name="Object 3">
                  <a:extLst>
                    <a:ext uri="{FF2B5EF4-FFF2-40B4-BE49-F238E27FC236}">
                      <a16:creationId xmlns:a16="http://schemas.microsoft.com/office/drawing/2014/main" id="{F5EDDED1-C8C4-46BB-AFC6-DDEB5D25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3725" y="4210050"/>
                  <a:ext cx="3861124" cy="504825"/>
                </a:xfrm>
                <a:prstGeom prst="rect">
                  <a:avLst/>
                </a:prstGeom>
                <a:blipFill>
                  <a:blip r:embed="rId6"/>
                  <a:stretch>
                    <a:fillRect b="-1325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D23CC3F-16D4-49C0-BC2C-CB2F05FFEF6A}"/>
              </a:ext>
            </a:extLst>
          </p:cNvPr>
          <p:cNvGrpSpPr/>
          <p:nvPr/>
        </p:nvGrpSpPr>
        <p:grpSpPr>
          <a:xfrm>
            <a:off x="7439895" y="5191654"/>
            <a:ext cx="3570228" cy="641868"/>
            <a:chOff x="6870727" y="5346051"/>
            <a:chExt cx="3570228" cy="64186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25672AE-CEE9-4C70-949A-A1360B4A03E5}"/>
                </a:ext>
              </a:extLst>
            </p:cNvPr>
            <p:cNvSpPr/>
            <p:nvPr/>
          </p:nvSpPr>
          <p:spPr>
            <a:xfrm>
              <a:off x="6870727" y="5346051"/>
              <a:ext cx="3497230" cy="6418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5">
                  <a:extLst>
                    <a:ext uri="{FF2B5EF4-FFF2-40B4-BE49-F238E27FC236}">
                      <a16:creationId xmlns:a16="http://schemas.microsoft.com/office/drawing/2014/main" id="{1C8AD6C7-EFD2-4C31-A3AA-72E858DCF669}"/>
                    </a:ext>
                  </a:extLst>
                </p:cNvPr>
                <p:cNvSpPr txBox="1"/>
                <p:nvPr/>
              </p:nvSpPr>
              <p:spPr bwMode="auto">
                <a:xfrm>
                  <a:off x="6943725" y="5346051"/>
                  <a:ext cx="3497230" cy="557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14" name="Object 5">
                  <a:extLst>
                    <a:ext uri="{FF2B5EF4-FFF2-40B4-BE49-F238E27FC236}">
                      <a16:creationId xmlns:a16="http://schemas.microsoft.com/office/drawing/2014/main" id="{1C8AD6C7-EFD2-4C31-A3AA-72E858DCF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3725" y="5346051"/>
                  <a:ext cx="3497230" cy="5572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272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E5E256F-E4D6-4DCA-BA14-67D2566F235B}"/>
              </a:ext>
            </a:extLst>
          </p:cNvPr>
          <p:cNvSpPr/>
          <p:nvPr/>
        </p:nvSpPr>
        <p:spPr>
          <a:xfrm>
            <a:off x="10277864" y="5218525"/>
            <a:ext cx="1366740" cy="831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50533C4-5019-44C9-B3E4-2DF1372CFBB2}"/>
              </a:ext>
            </a:extLst>
          </p:cNvPr>
          <p:cNvSpPr/>
          <p:nvPr/>
        </p:nvSpPr>
        <p:spPr>
          <a:xfrm>
            <a:off x="7716416" y="3135086"/>
            <a:ext cx="2208245" cy="8543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0CF87A3-6E46-4BB3-AC02-C47238B3096C}"/>
              </a:ext>
            </a:extLst>
          </p:cNvPr>
          <p:cNvSpPr/>
          <p:nvPr/>
        </p:nvSpPr>
        <p:spPr>
          <a:xfrm>
            <a:off x="1147665" y="5634038"/>
            <a:ext cx="2799184" cy="50323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C202B-0D18-4087-BA8A-B8A270813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02" y="123652"/>
            <a:ext cx="2173566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Resistor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EBDFF8-52B9-46B5-B302-FB0A1EFB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567896"/>
            <a:ext cx="4135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t" hangingPunct="1"/>
            <a:r>
              <a:rPr lang="pt-BR" altLang="pt-BR" sz="1000">
                <a:solidFill>
                  <a:srgbClr val="000000"/>
                </a:solidFill>
              </a:rPr>
              <a:t>Imagem: SEE-PE, redesenhado a partir de imagem de Autor Desconhecido.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4E88BE4-B7E4-4869-AA13-689468E5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74838"/>
            <a:ext cx="5105938" cy="206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09B9D5-5380-43D9-993A-7A6D56482E4C}"/>
              </a:ext>
            </a:extLst>
          </p:cNvPr>
          <p:cNvGrpSpPr/>
          <p:nvPr/>
        </p:nvGrpSpPr>
        <p:grpSpPr>
          <a:xfrm>
            <a:off x="1147665" y="4470350"/>
            <a:ext cx="2799184" cy="912812"/>
            <a:chOff x="942392" y="4386263"/>
            <a:chExt cx="2799184" cy="91281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659D95C-C78B-4594-B6B5-E02DB5F76C87}"/>
                </a:ext>
              </a:extLst>
            </p:cNvPr>
            <p:cNvSpPr/>
            <p:nvPr/>
          </p:nvSpPr>
          <p:spPr>
            <a:xfrm>
              <a:off x="942392" y="4386263"/>
              <a:ext cx="2799184" cy="7922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B8610104-1BF4-4602-A313-E65F565B767F}"/>
                    </a:ext>
                  </a:extLst>
                </p:cNvPr>
                <p:cNvSpPr txBox="1"/>
                <p:nvPr/>
              </p:nvSpPr>
              <p:spPr bwMode="auto">
                <a:xfrm>
                  <a:off x="1020763" y="4386263"/>
                  <a:ext cx="2592387" cy="912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𝑅𝑝</m:t>
                            </m:r>
                          </m:den>
                        </m:f>
                        <m:r>
                          <a:rPr lang="pt-B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pt-B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7" name="Object 5">
                  <a:extLst>
                    <a:ext uri="{FF2B5EF4-FFF2-40B4-BE49-F238E27FC236}">
                      <a16:creationId xmlns:a16="http://schemas.microsoft.com/office/drawing/2014/main" id="{B8610104-1BF4-4602-A313-E65F565B7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763" y="4386263"/>
                  <a:ext cx="2592387" cy="9128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69ADD6CE-ACE4-4E36-B3EC-AAACB8DA70A4}"/>
                  </a:ext>
                </a:extLst>
              </p:cNvPr>
              <p:cNvSpPr txBox="1"/>
              <p:nvPr/>
            </p:nvSpPr>
            <p:spPr bwMode="auto">
              <a:xfrm>
                <a:off x="1311275" y="5634038"/>
                <a:ext cx="2287588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69ADD6CE-ACE4-4E36-B3EC-AAACB8DA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275" y="5634038"/>
                <a:ext cx="2287588" cy="503237"/>
              </a:xfrm>
              <a:prstGeom prst="rect">
                <a:avLst/>
              </a:prstGeom>
              <a:blipFill>
                <a:blip r:embed="rId4"/>
                <a:stretch>
                  <a:fillRect l="-5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mo de Física - Associação de resistores - Desesperando - Prof Bruno  Fernandes - Física">
            <a:extLst>
              <a:ext uri="{FF2B5EF4-FFF2-40B4-BE49-F238E27FC236}">
                <a16:creationId xmlns:a16="http://schemas.microsoft.com/office/drawing/2014/main" id="{AE578D9F-C5D0-48DB-97ED-A2C1FD71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214" y="1302214"/>
            <a:ext cx="29146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1FEB80-AC93-4F4E-9445-4F12033C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02" y="888139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Resistor de Resistores em Paralelo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FC7C27-CC5D-484E-801A-7FA9AE07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08" y="888139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dois Resistores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3">
                <a:extLst>
                  <a:ext uri="{FF2B5EF4-FFF2-40B4-BE49-F238E27FC236}">
                    <a16:creationId xmlns:a16="http://schemas.microsoft.com/office/drawing/2014/main" id="{A77BBF5A-6D31-4470-BD28-7CA1BBE74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6416" y="2957268"/>
                <a:ext cx="2208245" cy="1032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𝑬𝒒</m:t>
                          </m:r>
                        </m:sub>
                      </m:sSub>
                      <m:r>
                        <a:rPr lang="pt-BR" altLang="pt-BR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altLang="pt-BR" sz="20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altLang="pt-B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3">
                <a:extLst>
                  <a:ext uri="{FF2B5EF4-FFF2-40B4-BE49-F238E27FC236}">
                    <a16:creationId xmlns:a16="http://schemas.microsoft.com/office/drawing/2014/main" id="{A77BBF5A-6D31-4470-BD28-7CA1BBE7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6416" y="2957268"/>
                <a:ext cx="2208245" cy="1032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ula06">
            <a:extLst>
              <a:ext uri="{FF2B5EF4-FFF2-40B4-BE49-F238E27FC236}">
                <a16:creationId xmlns:a16="http://schemas.microsoft.com/office/drawing/2014/main" id="{E3BBA076-1613-4467-839C-E83E9398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90" y="4727536"/>
            <a:ext cx="32099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F9DF548-7B0F-4E88-AC4B-0FEFD3CD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08" y="4149686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N Resistores Iguais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3">
                <a:extLst>
                  <a:ext uri="{FF2B5EF4-FFF2-40B4-BE49-F238E27FC236}">
                    <a16:creationId xmlns:a16="http://schemas.microsoft.com/office/drawing/2014/main" id="{11FF0D7F-49EE-4598-9EC3-87611F946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2816" y="5052131"/>
                <a:ext cx="1172080" cy="953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𝑬𝒒</m:t>
                          </m:r>
                        </m:sub>
                      </m:sSub>
                      <m:r>
                        <a:rPr lang="pt-BR" altLang="pt-BR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pt-BR" altLang="pt-BR" sz="20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pt-BR" altLang="pt-B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aixaDeTexto 3">
                <a:extLst>
                  <a:ext uri="{FF2B5EF4-FFF2-40B4-BE49-F238E27FC236}">
                    <a16:creationId xmlns:a16="http://schemas.microsoft.com/office/drawing/2014/main" id="{11FF0D7F-49EE-4598-9EC3-87611F94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22816" y="5052131"/>
                <a:ext cx="1172080" cy="953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6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0D90782-3AE4-4FFD-9A72-5882E8A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5" y="123652"/>
            <a:ext cx="9666850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Óptica – Estudo da Luz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30BB30-348B-4937-A6C1-1E380BD3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69" y="1000205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Reflexão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000582-D08E-4B7D-B314-00ADFB1A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063" y="963977"/>
            <a:ext cx="5658290" cy="5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</a:rPr>
              <a:t>Refração</a:t>
            </a:r>
            <a:endParaRPr lang="pt-BR" altLang="pt-BR" sz="1800" dirty="0">
              <a:solidFill>
                <a:srgbClr val="0070C0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2966963-9C3A-4FCB-BA4F-468D625BFEE2}"/>
              </a:ext>
            </a:extLst>
          </p:cNvPr>
          <p:cNvGrpSpPr/>
          <p:nvPr/>
        </p:nvGrpSpPr>
        <p:grpSpPr>
          <a:xfrm>
            <a:off x="6906461" y="1659405"/>
            <a:ext cx="4667315" cy="3192969"/>
            <a:chOff x="6623890" y="2313992"/>
            <a:chExt cx="5064446" cy="3464651"/>
          </a:xfrm>
        </p:grpSpPr>
        <p:sp>
          <p:nvSpPr>
            <p:cNvPr id="8" name="CaixaDeTexto 6">
              <a:extLst>
                <a:ext uri="{FF2B5EF4-FFF2-40B4-BE49-F238E27FC236}">
                  <a16:creationId xmlns:a16="http://schemas.microsoft.com/office/drawing/2014/main" id="{99EFC120-87B7-488D-A4B9-D95F23BFF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235077" y="4051277"/>
              <a:ext cx="31161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ctr"/>
              <a:r>
                <a:rPr lang="pt-BR" sz="800" dirty="0"/>
                <a:t>Imagem: </a:t>
              </a:r>
              <a:r>
                <a:rPr lang="pt-BR" sz="800" dirty="0">
                  <a:solidFill>
                    <a:srgbClr val="000000"/>
                  </a:solidFill>
                </a:rPr>
                <a:t>SEE-PE, redesenhado a partir de imagem de Autor Desconhecido.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786465B-1512-4DBE-9B82-53110CB120E6}"/>
                </a:ext>
              </a:extLst>
            </p:cNvPr>
            <p:cNvGrpSpPr/>
            <p:nvPr/>
          </p:nvGrpSpPr>
          <p:grpSpPr>
            <a:xfrm>
              <a:off x="6944842" y="2313992"/>
              <a:ext cx="4743494" cy="3395911"/>
              <a:chOff x="6944842" y="2313992"/>
              <a:chExt cx="4743494" cy="3395911"/>
            </a:xfrm>
          </p:grpSpPr>
          <p:pic>
            <p:nvPicPr>
              <p:cNvPr id="7" name="Picture 1">
                <a:extLst>
                  <a:ext uri="{FF2B5EF4-FFF2-40B4-BE49-F238E27FC236}">
                    <a16:creationId xmlns:a16="http://schemas.microsoft.com/office/drawing/2014/main" id="{1C7E4922-DC40-4FED-BDEC-0973D0F9F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4842" y="2313992"/>
                <a:ext cx="4743494" cy="3395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C83316A-CF88-422F-A8C2-CBEB0E7A0965}"/>
                  </a:ext>
                </a:extLst>
              </p:cNvPr>
              <p:cNvSpPr/>
              <p:nvPr/>
            </p:nvSpPr>
            <p:spPr>
              <a:xfrm>
                <a:off x="9861755" y="2313992"/>
                <a:ext cx="1400294" cy="1115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386A9C2-2AEF-48BD-A0DE-72A4320343BC}"/>
                  </a:ext>
                </a:extLst>
              </p:cNvPr>
              <p:cNvSpPr/>
              <p:nvPr/>
            </p:nvSpPr>
            <p:spPr>
              <a:xfrm>
                <a:off x="10014155" y="4288736"/>
                <a:ext cx="1400294" cy="1115008"/>
              </a:xfrm>
              <a:prstGeom prst="rect">
                <a:avLst/>
              </a:prstGeom>
              <a:solidFill>
                <a:srgbClr val="498EC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A8091E6E-A1ED-4549-8E90-827B43E2A896}"/>
                  </a:ext>
                </a:extLst>
              </p:cNvPr>
              <p:cNvSpPr txBox="1"/>
              <p:nvPr/>
            </p:nvSpPr>
            <p:spPr bwMode="auto">
              <a:xfrm>
                <a:off x="6906461" y="5650355"/>
                <a:ext cx="1224136" cy="6676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A8091E6E-A1ED-4549-8E90-827B43E2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6461" y="5650355"/>
                <a:ext cx="1224136" cy="667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1FD746E0-A892-44C4-AE62-938C55470A9A}"/>
                  </a:ext>
                </a:extLst>
              </p:cNvPr>
              <p:cNvSpPr txBox="1"/>
              <p:nvPr/>
            </p:nvSpPr>
            <p:spPr bwMode="auto">
              <a:xfrm>
                <a:off x="8519052" y="5688867"/>
                <a:ext cx="3312616" cy="51075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5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pt-BR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5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r>
                            <a:rPr lang="pt-BR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1FD746E0-A892-44C4-AE62-938C5547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9052" y="5688867"/>
                <a:ext cx="3312616" cy="510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837ED0-109A-4711-8892-1FD092BD5646}"/>
              </a:ext>
            </a:extLst>
          </p:cNvPr>
          <p:cNvSpPr txBox="1"/>
          <p:nvPr/>
        </p:nvSpPr>
        <p:spPr>
          <a:xfrm>
            <a:off x="6812978" y="508783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Lei de Snell – Descartes</a:t>
            </a:r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6DA04F9-073A-4796-B27E-9333A3EE0791}"/>
              </a:ext>
            </a:extLst>
          </p:cNvPr>
          <p:cNvGrpSpPr/>
          <p:nvPr/>
        </p:nvGrpSpPr>
        <p:grpSpPr>
          <a:xfrm>
            <a:off x="2565766" y="5531925"/>
            <a:ext cx="1381527" cy="667695"/>
            <a:chOff x="2565766" y="5531925"/>
            <a:chExt cx="1381527" cy="66769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B092C6F-4DEC-49F1-B61A-F7D96DFA3AFD}"/>
                </a:ext>
              </a:extLst>
            </p:cNvPr>
            <p:cNvSpPr/>
            <p:nvPr/>
          </p:nvSpPr>
          <p:spPr>
            <a:xfrm>
              <a:off x="2565766" y="5531925"/>
              <a:ext cx="1381527" cy="66769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67C0155-EAB1-47F0-A19B-3B0174C6120B}"/>
                    </a:ext>
                  </a:extLst>
                </p:cNvPr>
                <p:cNvSpPr txBox="1"/>
                <p:nvPr/>
              </p:nvSpPr>
              <p:spPr>
                <a:xfrm>
                  <a:off x="2729992" y="5637605"/>
                  <a:ext cx="9990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32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  <m:r>
                          <a:rPr lang="pt-BR" sz="32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pt-BR" sz="32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oMath>
                    </m:oMathPara>
                  </a14:m>
                  <a:endParaRPr lang="pt-BR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67C0155-EAB1-47F0-A19B-3B0174C61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992" y="5637605"/>
                  <a:ext cx="999056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DEAA48-4AF9-4E62-A913-BCF93EAAC2AF}"/>
              </a:ext>
            </a:extLst>
          </p:cNvPr>
          <p:cNvGrpSpPr/>
          <p:nvPr/>
        </p:nvGrpSpPr>
        <p:grpSpPr>
          <a:xfrm>
            <a:off x="800014" y="2010751"/>
            <a:ext cx="4761031" cy="2942278"/>
            <a:chOff x="800014" y="2010751"/>
            <a:chExt cx="4761031" cy="2942278"/>
          </a:xfrm>
        </p:grpSpPr>
        <p:pic>
          <p:nvPicPr>
            <p:cNvPr id="4" name="Picture 2" descr="Cálculo do ângulo limite. Entendendo o cálculo do ângulo limite">
              <a:extLst>
                <a:ext uri="{FF2B5EF4-FFF2-40B4-BE49-F238E27FC236}">
                  <a16:creationId xmlns:a16="http://schemas.microsoft.com/office/drawing/2014/main" id="{C21864CC-D313-4B2B-83BC-730EAA7E5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95" y="2010751"/>
              <a:ext cx="4516055" cy="2942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0FFBD86-1D07-47BF-8709-FC0BE1C070E3}"/>
                </a:ext>
              </a:extLst>
            </p:cNvPr>
            <p:cNvSpPr/>
            <p:nvPr/>
          </p:nvSpPr>
          <p:spPr>
            <a:xfrm>
              <a:off x="3220189" y="3870378"/>
              <a:ext cx="2340856" cy="10639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CF4525A-4618-46B8-8701-364C1EB4311B}"/>
                </a:ext>
              </a:extLst>
            </p:cNvPr>
            <p:cNvSpPr/>
            <p:nvPr/>
          </p:nvSpPr>
          <p:spPr>
            <a:xfrm>
              <a:off x="4121733" y="3112683"/>
              <a:ext cx="1299517" cy="66769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FBE5FB9-2600-40B9-ABB0-D0C25D39A529}"/>
                </a:ext>
              </a:extLst>
            </p:cNvPr>
            <p:cNvSpPr/>
            <p:nvPr/>
          </p:nvSpPr>
          <p:spPr>
            <a:xfrm>
              <a:off x="800014" y="3082615"/>
              <a:ext cx="1299517" cy="66769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844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86767F-D898-4358-A2CF-40B81F24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23" y="1272059"/>
            <a:ext cx="5905500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3130F14-FC2F-4E28-8D93-F231F94FC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9" y="5723799"/>
            <a:ext cx="59039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1000" dirty="0" err="1"/>
              <a:t>Imagem</a:t>
            </a:r>
            <a:r>
              <a:rPr lang="en-US" altLang="pt-BR" sz="1000" dirty="0"/>
              <a:t>: http://carlamcoelho.blogspot.com/2013/06/calor-sensivel-e-calor-latente.html</a:t>
            </a:r>
            <a:endParaRPr lang="pt-BR" altLang="pt-B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7F4B9991-2F66-4524-A668-D64676070013}"/>
                  </a:ext>
                </a:extLst>
              </p:cNvPr>
              <p:cNvSpPr txBox="1"/>
              <p:nvPr/>
            </p:nvSpPr>
            <p:spPr bwMode="auto">
              <a:xfrm>
                <a:off x="8061555" y="2521369"/>
                <a:ext cx="2379890" cy="500098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Object 12">
                <a:extLst>
                  <a:ext uri="{FF2B5EF4-FFF2-40B4-BE49-F238E27FC236}">
                    <a16:creationId xmlns:a16="http://schemas.microsoft.com/office/drawing/2014/main" id="{7F4B9991-2F66-4524-A668-D6467607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555" y="2521369"/>
                <a:ext cx="2379890" cy="50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3293FB1D-8BC3-41EB-8831-25951ACD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203" y="1627785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 Sensível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44576C89-0FC0-4472-B7FA-0A8A80987D18}"/>
                  </a:ext>
                </a:extLst>
              </p:cNvPr>
              <p:cNvSpPr txBox="1"/>
              <p:nvPr/>
            </p:nvSpPr>
            <p:spPr bwMode="auto">
              <a:xfrm>
                <a:off x="8061555" y="4712696"/>
                <a:ext cx="1800200" cy="59644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44576C89-0FC0-4472-B7FA-0A8A8098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555" y="4712696"/>
                <a:ext cx="1800200" cy="596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AD35F2A3-F4E3-4362-A92C-0E9506E2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203" y="3652935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 Latente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B86062-2BB3-4027-A113-3565C239F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5" y="123652"/>
            <a:ext cx="9666850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Calorimetria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4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8969CC9-BAEB-490A-989C-5EB1BC15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5" y="123652"/>
            <a:ext cx="9666850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Dinâmica do M.C.U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56D3376-7911-43B5-9E2B-1265E9CA57E9}"/>
              </a:ext>
            </a:extLst>
          </p:cNvPr>
          <p:cNvGrpSpPr/>
          <p:nvPr/>
        </p:nvGrpSpPr>
        <p:grpSpPr>
          <a:xfrm>
            <a:off x="459307" y="1489432"/>
            <a:ext cx="2841625" cy="2087562"/>
            <a:chOff x="179388" y="1125538"/>
            <a:chExt cx="2841625" cy="208756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2386F53-3807-4A97-ADA5-132E904BA169}"/>
                </a:ext>
              </a:extLst>
            </p:cNvPr>
            <p:cNvSpPr/>
            <p:nvPr/>
          </p:nvSpPr>
          <p:spPr>
            <a:xfrm>
              <a:off x="179388" y="1125538"/>
              <a:ext cx="2808287" cy="2087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7" name="Grupo 18">
              <a:extLst>
                <a:ext uri="{FF2B5EF4-FFF2-40B4-BE49-F238E27FC236}">
                  <a16:creationId xmlns:a16="http://schemas.microsoft.com/office/drawing/2014/main" id="{99576A25-EFB9-4186-B0C6-F77A6BF28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888" y="1484313"/>
              <a:ext cx="628649" cy="1293812"/>
              <a:chOff x="2333672" y="1500174"/>
              <a:chExt cx="628791" cy="1293183"/>
            </a:xfrm>
          </p:grpSpPr>
          <p:cxnSp>
            <p:nvCxnSpPr>
              <p:cNvPr id="8" name="Conector de seta reta 15">
                <a:extLst>
                  <a:ext uri="{FF2B5EF4-FFF2-40B4-BE49-F238E27FC236}">
                    <a16:creationId xmlns:a16="http://schemas.microsoft.com/office/drawing/2014/main" id="{CC291C3E-9A11-49AE-86B1-72EE90FCAD55}"/>
                  </a:ext>
                </a:extLst>
              </p:cNvPr>
              <p:cNvCxnSpPr/>
              <p:nvPr/>
            </p:nvCxnSpPr>
            <p:spPr>
              <a:xfrm rot="5400000">
                <a:off x="1727542" y="2106304"/>
                <a:ext cx="1213847" cy="158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" name="Object 21">
                <a:extLst>
                  <a:ext uri="{FF2B5EF4-FFF2-40B4-BE49-F238E27FC236}">
                    <a16:creationId xmlns:a16="http://schemas.microsoft.com/office/drawing/2014/main" id="{3A49F9E5-9504-450D-8F27-A9DE8F459C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1317998"/>
                  </p:ext>
                </p:extLst>
              </p:nvPr>
            </p:nvGraphicFramePr>
            <p:xfrm>
              <a:off x="2500297" y="2143116"/>
              <a:ext cx="462166" cy="650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ção" r:id="rId2" imgW="190335" imgH="266469" progId="Equation.3">
                      <p:embed/>
                    </p:oleObj>
                  </mc:Choice>
                  <mc:Fallback>
                    <p:oleObj name="Equação" r:id="rId2" imgW="190335" imgH="266469" progId="Equation.3">
                      <p:embed/>
                      <p:pic>
                        <p:nvPicPr>
                          <p:cNvPr id="9" name="Object 21">
                            <a:extLst>
                              <a:ext uri="{FF2B5EF4-FFF2-40B4-BE49-F238E27FC236}">
                                <a16:creationId xmlns:a16="http://schemas.microsoft.com/office/drawing/2014/main" id="{3A49F9E5-9504-450D-8F27-A9DE8F459C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0297" y="2143116"/>
                            <a:ext cx="462166" cy="650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2F01B6FA-616E-45D8-A9CB-BD44553D6747}"/>
                </a:ext>
              </a:extLst>
            </p:cNvPr>
            <p:cNvSpPr/>
            <p:nvPr/>
          </p:nvSpPr>
          <p:spPr>
            <a:xfrm rot="16200000">
              <a:off x="395287" y="1447801"/>
              <a:ext cx="1692275" cy="1765300"/>
            </a:xfrm>
            <a:prstGeom prst="arc">
              <a:avLst>
                <a:gd name="adj1" fmla="val 16200000"/>
                <a:gd name="adj2" fmla="val 53270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1" name="Conector de seta reta 22">
              <a:extLst>
                <a:ext uri="{FF2B5EF4-FFF2-40B4-BE49-F238E27FC236}">
                  <a16:creationId xmlns:a16="http://schemas.microsoft.com/office/drawing/2014/main" id="{BE1BBFF1-67ED-41C3-A087-DC7C9CC75CA9}"/>
                </a:ext>
              </a:extLst>
            </p:cNvPr>
            <p:cNvCxnSpPr/>
            <p:nvPr/>
          </p:nvCxnSpPr>
          <p:spPr>
            <a:xfrm>
              <a:off x="1258888" y="1484313"/>
              <a:ext cx="115252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24">
              <a:extLst>
                <a:ext uri="{FF2B5EF4-FFF2-40B4-BE49-F238E27FC236}">
                  <a16:creationId xmlns:a16="http://schemas.microsoft.com/office/drawing/2014/main" id="{C4B15D81-ECC7-42AB-82AD-B74015E25B3B}"/>
                </a:ext>
              </a:extLst>
            </p:cNvPr>
            <p:cNvCxnSpPr/>
            <p:nvPr/>
          </p:nvCxnSpPr>
          <p:spPr>
            <a:xfrm>
              <a:off x="971550" y="1700213"/>
              <a:ext cx="215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25">
              <a:extLst>
                <a:ext uri="{FF2B5EF4-FFF2-40B4-BE49-F238E27FC236}">
                  <a16:creationId xmlns:a16="http://schemas.microsoft.com/office/drawing/2014/main" id="{49537BAF-CCD2-4EAC-AD06-DE89BD188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628775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/>
                <a:t>a</a:t>
              </a:r>
            </a:p>
          </p:txBody>
        </p: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511BB8F2-8C35-4F43-B760-DF7B32FE003A}"/>
                </a:ext>
              </a:extLst>
            </p:cNvPr>
            <p:cNvCxnSpPr/>
            <p:nvPr/>
          </p:nvCxnSpPr>
          <p:spPr>
            <a:xfrm>
              <a:off x="2555875" y="1484313"/>
              <a:ext cx="215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ixaDeTexto 27">
              <a:extLst>
                <a:ext uri="{FF2B5EF4-FFF2-40B4-BE49-F238E27FC236}">
                  <a16:creationId xmlns:a16="http://schemas.microsoft.com/office/drawing/2014/main" id="{D45CF0FF-C5A7-4183-A817-336024A1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450" y="1474788"/>
              <a:ext cx="3397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/>
                <a:t>V</a:t>
              </a:r>
            </a:p>
          </p:txBody>
        </p:sp>
        <p:sp>
          <p:nvSpPr>
            <p:cNvPr id="16" name="CaixaDeTexto 28">
              <a:extLst>
                <a:ext uri="{FF2B5EF4-FFF2-40B4-BE49-F238E27FC236}">
                  <a16:creationId xmlns:a16="http://schemas.microsoft.com/office/drawing/2014/main" id="{CA91DCEC-2A55-4DA2-8519-908B91BD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8" y="1681163"/>
              <a:ext cx="4492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 b="1"/>
                <a:t>90º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2DCD03E-5878-43D7-897B-F4AC0589480F}"/>
                </a:ext>
              </a:extLst>
            </p:cNvPr>
            <p:cNvCxnSpPr/>
            <p:nvPr/>
          </p:nvCxnSpPr>
          <p:spPr>
            <a:xfrm flipV="1">
              <a:off x="1476375" y="1484313"/>
              <a:ext cx="0" cy="21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F24EDB3-0BBB-4572-A77F-8749AFF40FCD}"/>
                </a:ext>
              </a:extLst>
            </p:cNvPr>
            <p:cNvCxnSpPr/>
            <p:nvPr/>
          </p:nvCxnSpPr>
          <p:spPr>
            <a:xfrm>
              <a:off x="1258888" y="1700213"/>
              <a:ext cx="217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49">
              <a:extLst>
                <a:ext uri="{FF2B5EF4-FFF2-40B4-BE49-F238E27FC236}">
                  <a16:creationId xmlns:a16="http://schemas.microsoft.com/office/drawing/2014/main" id="{55DC7E9A-DDBF-4CC4-BB83-A2F5AEEE6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2852738"/>
              <a:ext cx="284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/>
                <a:t>Velocidade e aceleração no MCU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ED74207-3BDA-4EB0-BA0F-ADF30DF683E4}"/>
              </a:ext>
            </a:extLst>
          </p:cNvPr>
          <p:cNvGrpSpPr/>
          <p:nvPr/>
        </p:nvGrpSpPr>
        <p:grpSpPr>
          <a:xfrm>
            <a:off x="1515771" y="4936281"/>
            <a:ext cx="2388637" cy="1129193"/>
            <a:chOff x="5169159" y="2118049"/>
            <a:chExt cx="2388637" cy="1129193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A8D3456-F2E8-4152-B6CE-9921A5943DF9}"/>
                </a:ext>
              </a:extLst>
            </p:cNvPr>
            <p:cNvSpPr/>
            <p:nvPr/>
          </p:nvSpPr>
          <p:spPr>
            <a:xfrm>
              <a:off x="5169159" y="2118049"/>
              <a:ext cx="2388637" cy="112919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7523BF57-4A1A-42EC-96D6-CEE0BAE24700}"/>
                    </a:ext>
                  </a:extLst>
                </p:cNvPr>
                <p:cNvSpPr txBox="1"/>
                <p:nvPr/>
              </p:nvSpPr>
              <p:spPr>
                <a:xfrm>
                  <a:off x="5341258" y="2222279"/>
                  <a:ext cx="1994777" cy="857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𝑅𝐶</m:t>
                          </m:r>
                        </m:sub>
                      </m:sSub>
                    </m:oMath>
                  </a14:m>
                  <a:r>
                    <a:rPr lang="pt-BR" sz="3200" i="1" dirty="0">
                      <a:sym typeface="Wingdings" pitchFamily="2" charset="2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𝑚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𝑅</m:t>
                          </m:r>
                        </m:den>
                      </m:f>
                    </m:oMath>
                  </a14:m>
                  <a:endParaRPr lang="pt-BR" sz="3200" i="1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7523BF57-4A1A-42EC-96D6-CEE0BAE24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58" y="2222279"/>
                  <a:ext cx="1994777" cy="857799"/>
                </a:xfrm>
                <a:prstGeom prst="rect">
                  <a:avLst/>
                </a:prstGeom>
                <a:blipFill>
                  <a:blip r:embed="rId4"/>
                  <a:stretch>
                    <a:fillRect b="-1134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FC966E-AAFA-4813-B2F5-741C9793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75" y="4166367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Força Resultante Centrípeta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7D832E-0951-453A-A64F-36A6CF3B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640" y="668610"/>
            <a:ext cx="56582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Velocidade Máxima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06C8F0C-A055-4636-BBE8-EA3E77EED51D}"/>
              </a:ext>
            </a:extLst>
          </p:cNvPr>
          <p:cNvGrpSpPr/>
          <p:nvPr/>
        </p:nvGrpSpPr>
        <p:grpSpPr>
          <a:xfrm>
            <a:off x="8005662" y="1744824"/>
            <a:ext cx="1688841" cy="733000"/>
            <a:chOff x="7445829" y="1744824"/>
            <a:chExt cx="1688841" cy="733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789D1D5-D5CA-455A-ABE3-7DF0BCF3F64A}"/>
                </a:ext>
              </a:extLst>
            </p:cNvPr>
            <p:cNvSpPr/>
            <p:nvPr/>
          </p:nvSpPr>
          <p:spPr>
            <a:xfrm>
              <a:off x="7445829" y="1744824"/>
              <a:ext cx="1688841" cy="733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97BFDD1-5911-4B33-87C5-40D9F0D01520}"/>
                    </a:ext>
                  </a:extLst>
                </p:cNvPr>
                <p:cNvSpPr txBox="1"/>
                <p:nvPr/>
              </p:nvSpPr>
              <p:spPr>
                <a:xfrm>
                  <a:off x="7578397" y="1922045"/>
                  <a:ext cx="1342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97BFDD1-5911-4B33-87C5-40D9F0D01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397" y="1922045"/>
                  <a:ext cx="134248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545" r="-1364" b="-1475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94BD3E-6BFB-44EC-BD72-D263D2963459}"/>
                  </a:ext>
                </a:extLst>
              </p:cNvPr>
              <p:cNvSpPr txBox="1"/>
              <p:nvPr/>
            </p:nvSpPr>
            <p:spPr>
              <a:xfrm>
                <a:off x="7870745" y="2814232"/>
                <a:ext cx="2049857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94BD3E-6BFB-44EC-BD72-D263D296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45" y="2814232"/>
                <a:ext cx="2049857" cy="738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47B2505-518A-477B-A683-48F68FA5EA1F}"/>
                  </a:ext>
                </a:extLst>
              </p:cNvPr>
              <p:cNvSpPr txBox="1"/>
              <p:nvPr/>
            </p:nvSpPr>
            <p:spPr>
              <a:xfrm>
                <a:off x="7607625" y="4025437"/>
                <a:ext cx="2495876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47B2505-518A-477B-A683-48F68FA5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25" y="4025437"/>
                <a:ext cx="2495876" cy="738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16BAA65-16C5-4FFC-B734-06EDEC049859}"/>
              </a:ext>
            </a:extLst>
          </p:cNvPr>
          <p:cNvGrpSpPr/>
          <p:nvPr/>
        </p:nvGrpSpPr>
        <p:grpSpPr>
          <a:xfrm>
            <a:off x="7609791" y="5210056"/>
            <a:ext cx="2495876" cy="733000"/>
            <a:chOff x="7588898" y="4812623"/>
            <a:chExt cx="2495876" cy="733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EB6D6AC-B6D5-4128-A0D0-BAED2C6C21D7}"/>
                </a:ext>
              </a:extLst>
            </p:cNvPr>
            <p:cNvSpPr/>
            <p:nvPr/>
          </p:nvSpPr>
          <p:spPr>
            <a:xfrm>
              <a:off x="7588898" y="4812623"/>
              <a:ext cx="2495876" cy="733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B5A6ECE-09C9-4DD3-9DD1-FFDF9F4C5D26}"/>
                    </a:ext>
                  </a:extLst>
                </p:cNvPr>
                <p:cNvSpPr txBox="1"/>
                <p:nvPr/>
              </p:nvSpPr>
              <p:spPr>
                <a:xfrm>
                  <a:off x="7796111" y="4936002"/>
                  <a:ext cx="2061783" cy="4472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rad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0B5A6ECE-09C9-4DD3-9DD1-FFDF9F4C5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111" y="4936002"/>
                  <a:ext cx="2061783" cy="4472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Capítulo 05. Dinâmica do Movimento Circular">
            <a:extLst>
              <a:ext uri="{FF2B5EF4-FFF2-40B4-BE49-F238E27FC236}">
                <a16:creationId xmlns:a16="http://schemas.microsoft.com/office/drawing/2014/main" id="{41A135B2-F827-435B-98CB-FEFCE9F3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20" y="2066925"/>
            <a:ext cx="2590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6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05E6F0B-EBB1-4682-A9B8-88A9A6A9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5" y="123652"/>
            <a:ext cx="2548295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Geradores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253109B-9DEB-4521-997B-2A68E36450D6}"/>
              </a:ext>
            </a:extLst>
          </p:cNvPr>
          <p:cNvSpPr/>
          <p:nvPr/>
        </p:nvSpPr>
        <p:spPr>
          <a:xfrm>
            <a:off x="867066" y="2608197"/>
            <a:ext cx="2071687" cy="20716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4FB32565-C3A5-4E0E-9382-971E2499FBE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691" y="1536634"/>
            <a:ext cx="3962400" cy="431958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/>
              <a:t>Fonte IDEAL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5ACCC7A-B6AA-4201-A316-655AC95C861F}"/>
              </a:ext>
            </a:extLst>
          </p:cNvPr>
          <p:cNvCxnSpPr/>
          <p:nvPr/>
        </p:nvCxnSpPr>
        <p:spPr>
          <a:xfrm rot="10800000" flipH="1">
            <a:off x="224128" y="3681347"/>
            <a:ext cx="1500188" cy="142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EEFB95C-6648-4790-BC29-C6FF9EC357B7}"/>
              </a:ext>
            </a:extLst>
          </p:cNvPr>
          <p:cNvCxnSpPr/>
          <p:nvPr/>
        </p:nvCxnSpPr>
        <p:spPr>
          <a:xfrm rot="5400000">
            <a:off x="1332203" y="3643247"/>
            <a:ext cx="785813" cy="15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ADB26B8-E102-40FA-B179-99DDCD3CB81C}"/>
              </a:ext>
            </a:extLst>
          </p:cNvPr>
          <p:cNvCxnSpPr/>
          <p:nvPr/>
        </p:nvCxnSpPr>
        <p:spPr>
          <a:xfrm rot="5400000">
            <a:off x="1332203" y="3643247"/>
            <a:ext cx="1643063" cy="15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89ED6AB-3C91-406A-B3B1-979BB700FF2D}"/>
              </a:ext>
            </a:extLst>
          </p:cNvPr>
          <p:cNvCxnSpPr/>
          <p:nvPr/>
        </p:nvCxnSpPr>
        <p:spPr>
          <a:xfrm>
            <a:off x="2152941" y="3679759"/>
            <a:ext cx="142875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173ABC79-4C3F-420E-A695-ABB26DD553CC}"/>
              </a:ext>
            </a:extLst>
          </p:cNvPr>
          <p:cNvSpPr txBox="1">
            <a:spLocks/>
          </p:cNvSpPr>
          <p:nvPr/>
        </p:nvSpPr>
        <p:spPr bwMode="auto">
          <a:xfrm>
            <a:off x="4010316" y="1536634"/>
            <a:ext cx="39624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pt-BR"/>
              <a:t>Fonte </a:t>
            </a:r>
            <a:r>
              <a:rPr lang="pt-BR" altLang="pt-BR" b="1"/>
              <a:t>REAL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F6F44AE-B694-46C6-B880-C03A1A55EECB}"/>
              </a:ext>
            </a:extLst>
          </p:cNvPr>
          <p:cNvSpPr/>
          <p:nvPr/>
        </p:nvSpPr>
        <p:spPr>
          <a:xfrm>
            <a:off x="4581816" y="2608197"/>
            <a:ext cx="2571750" cy="20716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09C4CF2-0A28-4720-8EE9-27485262666C}"/>
              </a:ext>
            </a:extLst>
          </p:cNvPr>
          <p:cNvCxnSpPr/>
          <p:nvPr/>
        </p:nvCxnSpPr>
        <p:spPr>
          <a:xfrm flipV="1">
            <a:off x="3867441" y="3679759"/>
            <a:ext cx="1357312" cy="15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F348DDE-67D1-43D5-A663-40DD799D4DD8}"/>
              </a:ext>
            </a:extLst>
          </p:cNvPr>
          <p:cNvCxnSpPr/>
          <p:nvPr/>
        </p:nvCxnSpPr>
        <p:spPr>
          <a:xfrm rot="5400000">
            <a:off x="4832640" y="3643247"/>
            <a:ext cx="785813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EBC5B60-DFDB-4D90-9A1C-09A50C3A8D21}"/>
              </a:ext>
            </a:extLst>
          </p:cNvPr>
          <p:cNvCxnSpPr/>
          <p:nvPr/>
        </p:nvCxnSpPr>
        <p:spPr>
          <a:xfrm rot="5400000">
            <a:off x="4832640" y="3643247"/>
            <a:ext cx="1643063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5F566F9-02E4-47E7-9594-116992B37A6D}"/>
              </a:ext>
            </a:extLst>
          </p:cNvPr>
          <p:cNvCxnSpPr/>
          <p:nvPr/>
        </p:nvCxnSpPr>
        <p:spPr>
          <a:xfrm>
            <a:off x="5653378" y="3679759"/>
            <a:ext cx="2214563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E6DAF0-C431-47FA-90B7-4A008BF9BBD2}"/>
              </a:ext>
            </a:extLst>
          </p:cNvPr>
          <p:cNvSpPr/>
          <p:nvPr/>
        </p:nvSpPr>
        <p:spPr>
          <a:xfrm>
            <a:off x="6010605" y="3465115"/>
            <a:ext cx="857256" cy="4286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1" name="CaixaDeTexto 29">
            <a:extLst>
              <a:ext uri="{FF2B5EF4-FFF2-40B4-BE49-F238E27FC236}">
                <a16:creationId xmlns:a16="http://schemas.microsoft.com/office/drawing/2014/main" id="{61EC02BC-B3A6-4900-83F5-AB9940E77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41" y="4102034"/>
            <a:ext cx="1357312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Century Schoolbook" panose="02040604050505020304" pitchFamily="18" charset="0"/>
              </a:rPr>
              <a:t>f.e.m</a:t>
            </a:r>
            <a:r>
              <a:rPr lang="pt-BR" altLang="pt-BR" sz="1800" dirty="0">
                <a:latin typeface="Century Schoolbook" panose="02040604050505020304" pitchFamily="18" charset="0"/>
              </a:rPr>
              <a:t>.: </a:t>
            </a:r>
            <a:r>
              <a:rPr lang="pt-BR" altLang="pt-BR" sz="3600" b="1" dirty="0">
                <a:latin typeface="Century Schoolbook" panose="02040604050505020304" pitchFamily="18" charset="0"/>
              </a:rPr>
              <a:t>ε</a:t>
            </a:r>
            <a:endParaRPr lang="pt-BR" altLang="pt-BR" sz="1800" b="1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Century Schoolbook" panose="02040604050505020304" pitchFamily="18" charset="0"/>
              </a:rPr>
              <a:t>Exemplo: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800" dirty="0">
                <a:latin typeface="Century Schoolbook" panose="02040604050505020304" pitchFamily="18" charset="0"/>
              </a:rPr>
              <a:t>ε </a:t>
            </a:r>
            <a:r>
              <a:rPr lang="pt-BR" altLang="pt-BR" sz="1800" dirty="0">
                <a:latin typeface="Century Schoolbook" panose="02040604050505020304" pitchFamily="18" charset="0"/>
              </a:rPr>
              <a:t>= 1,5V para uma pilha AA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D40CD35-13D8-43AB-BFF0-0FAB8F16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753" y="2822509"/>
            <a:ext cx="71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pt-BR" sz="3600">
                <a:latin typeface="Century Schoolbook" panose="02040604050505020304" pitchFamily="18" charset="0"/>
              </a:rPr>
              <a:t>ε</a:t>
            </a:r>
            <a:endParaRPr lang="pt-BR" altLang="pt-BR" sz="1800">
              <a:latin typeface="Century Schoolbook" panose="020406040505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E72E26F-E91A-4CBD-95EE-551A86806792}"/>
              </a:ext>
            </a:extLst>
          </p:cNvPr>
          <p:cNvSpPr txBox="1"/>
          <p:nvPr/>
        </p:nvSpPr>
        <p:spPr>
          <a:xfrm>
            <a:off x="2510128" y="5537134"/>
            <a:ext cx="43576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f.e.m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.: força eletromotriz</a:t>
            </a:r>
          </a:p>
        </p:txBody>
      </p:sp>
      <p:cxnSp>
        <p:nvCxnSpPr>
          <p:cNvPr id="44" name="Conector de seta reta 34">
            <a:extLst>
              <a:ext uri="{FF2B5EF4-FFF2-40B4-BE49-F238E27FC236}">
                <a16:creationId xmlns:a16="http://schemas.microsoft.com/office/drawing/2014/main" id="{E2AA19B7-B374-4DD2-8356-19641D259D8F}"/>
              </a:ext>
            </a:extLst>
          </p:cNvPr>
          <p:cNvCxnSpPr/>
          <p:nvPr/>
        </p:nvCxnSpPr>
        <p:spPr>
          <a:xfrm>
            <a:off x="581316" y="2465322"/>
            <a:ext cx="2714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5">
            <a:extLst>
              <a:ext uri="{FF2B5EF4-FFF2-40B4-BE49-F238E27FC236}">
                <a16:creationId xmlns:a16="http://schemas.microsoft.com/office/drawing/2014/main" id="{F0022E0A-83B4-4D8A-B9E6-6C8B57A1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53" y="2133534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corrente</a:t>
            </a:r>
          </a:p>
        </p:txBody>
      </p:sp>
      <p:cxnSp>
        <p:nvCxnSpPr>
          <p:cNvPr id="46" name="Conector de seta reta 36">
            <a:extLst>
              <a:ext uri="{FF2B5EF4-FFF2-40B4-BE49-F238E27FC236}">
                <a16:creationId xmlns:a16="http://schemas.microsoft.com/office/drawing/2014/main" id="{4B3B0EB0-1DE9-4174-BCDE-3562062892D3}"/>
              </a:ext>
            </a:extLst>
          </p:cNvPr>
          <p:cNvCxnSpPr/>
          <p:nvPr/>
        </p:nvCxnSpPr>
        <p:spPr>
          <a:xfrm>
            <a:off x="4153191" y="2465322"/>
            <a:ext cx="2714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DFB46CC-0E25-4345-9A03-0F3B2CB9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028" y="2133534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corrente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E77695F-5F42-47BF-8C93-5410AFC6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878" y="3894072"/>
            <a:ext cx="1714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000" b="1">
                <a:latin typeface="Century Schoolbook" panose="02040604050505020304" pitchFamily="18" charset="0"/>
              </a:rPr>
              <a:t>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r: resistência interna, ex.: 0,1</a:t>
            </a:r>
            <a:r>
              <a:rPr lang="el-GR" altLang="pt-BR" sz="1800"/>
              <a:t>Ω</a:t>
            </a:r>
            <a:endParaRPr lang="pt-BR" altLang="pt-BR" sz="1800">
              <a:latin typeface="Century Schoolbook" panose="02040604050505020304" pitchFamily="18" charset="0"/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AB6C730-3934-4270-ADF3-892F755763AB}"/>
              </a:ext>
            </a:extLst>
          </p:cNvPr>
          <p:cNvCxnSpPr/>
          <p:nvPr/>
        </p:nvCxnSpPr>
        <p:spPr>
          <a:xfrm rot="5400000">
            <a:off x="1903704" y="3428934"/>
            <a:ext cx="3643312" cy="1587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2">
            <a:extLst>
              <a:ext uri="{FF2B5EF4-FFF2-40B4-BE49-F238E27FC236}">
                <a16:creationId xmlns:a16="http://schemas.microsoft.com/office/drawing/2014/main" id="{59B8C1D9-61F3-4888-BC41-83F288B11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841" y="3192397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51" name="CaixaDeTexto 43">
            <a:extLst>
              <a:ext uri="{FF2B5EF4-FFF2-40B4-BE49-F238E27FC236}">
                <a16:creationId xmlns:a16="http://schemas.microsoft.com/office/drawing/2014/main" id="{ABC55255-D59B-4935-AB51-53511CF0C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903" y="3205097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A4C39F5B-BC47-46D2-92EC-CAE69B5EA145}"/>
              </a:ext>
            </a:extLst>
          </p:cNvPr>
          <p:cNvSpPr txBox="1">
            <a:spLocks/>
          </p:cNvSpPr>
          <p:nvPr/>
        </p:nvSpPr>
        <p:spPr bwMode="auto">
          <a:xfrm>
            <a:off x="8587659" y="2772521"/>
            <a:ext cx="3500437" cy="157526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Voltagem dissipada em r:</a:t>
            </a:r>
          </a:p>
          <a:p>
            <a:pPr marL="274320" indent="-27432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b="1" dirty="0">
                <a:solidFill>
                  <a:srgbClr val="FF0000"/>
                </a:solidFill>
              </a:rPr>
              <a:t>U</a:t>
            </a:r>
            <a:r>
              <a:rPr lang="pt-BR" b="1" baseline="-25000" dirty="0">
                <a:solidFill>
                  <a:srgbClr val="FF0000"/>
                </a:solidFill>
              </a:rPr>
              <a:t>DISS </a:t>
            </a:r>
            <a:r>
              <a:rPr lang="pt-BR" b="1" dirty="0">
                <a:solidFill>
                  <a:srgbClr val="FF0000"/>
                </a:solidFill>
              </a:rPr>
              <a:t>= r ∙ 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Voltagem útil da pilha (é a energia que “sai” dela):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3C8A9EA-0E6F-47DC-92BA-A05445D5424C}"/>
              </a:ext>
            </a:extLst>
          </p:cNvPr>
          <p:cNvGrpSpPr/>
          <p:nvPr/>
        </p:nvGrpSpPr>
        <p:grpSpPr>
          <a:xfrm>
            <a:off x="8620004" y="4408652"/>
            <a:ext cx="2802336" cy="733000"/>
            <a:chOff x="7496186" y="1878716"/>
            <a:chExt cx="2802336" cy="733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D9A341C-99A0-4415-B041-198F11BB8A8B}"/>
                </a:ext>
              </a:extLst>
            </p:cNvPr>
            <p:cNvSpPr/>
            <p:nvPr/>
          </p:nvSpPr>
          <p:spPr>
            <a:xfrm>
              <a:off x="7496186" y="1878716"/>
              <a:ext cx="2802336" cy="733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6351E431-DBEC-4003-80C4-6417DB09E582}"/>
                    </a:ext>
                  </a:extLst>
                </p:cNvPr>
                <p:cNvSpPr txBox="1"/>
                <p:nvPr/>
              </p:nvSpPr>
              <p:spPr>
                <a:xfrm>
                  <a:off x="7578397" y="1922045"/>
                  <a:ext cx="253159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6351E431-DBEC-4003-80C4-6417DB09E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397" y="1922045"/>
                  <a:ext cx="2531590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Espaço Reservado para Conteúdo 2">
            <a:extLst>
              <a:ext uri="{FF2B5EF4-FFF2-40B4-BE49-F238E27FC236}">
                <a16:creationId xmlns:a16="http://schemas.microsoft.com/office/drawing/2014/main" id="{2956B138-40A9-42BE-956F-386DE574353C}"/>
              </a:ext>
            </a:extLst>
          </p:cNvPr>
          <p:cNvSpPr txBox="1">
            <a:spLocks/>
          </p:cNvSpPr>
          <p:nvPr/>
        </p:nvSpPr>
        <p:spPr>
          <a:xfrm>
            <a:off x="8404774" y="1662858"/>
            <a:ext cx="3535145" cy="47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pt-BR" sz="2400" dirty="0"/>
              <a:t>Há gasto de energia dentro do gerador.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7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animBg="1"/>
      <p:bldP spid="42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9983D6A-64B1-45A9-9FB5-D5BFA58F3D22}"/>
              </a:ext>
            </a:extLst>
          </p:cNvPr>
          <p:cNvCxnSpPr/>
          <p:nvPr/>
        </p:nvCxnSpPr>
        <p:spPr>
          <a:xfrm rot="5400000" flipH="1" flipV="1">
            <a:off x="-424817" y="3657519"/>
            <a:ext cx="3930650" cy="15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19C8445-08BD-4006-A619-270331756BC0}"/>
              </a:ext>
            </a:extLst>
          </p:cNvPr>
          <p:cNvCxnSpPr/>
          <p:nvPr/>
        </p:nvCxnSpPr>
        <p:spPr>
          <a:xfrm flipV="1">
            <a:off x="1549239" y="5622051"/>
            <a:ext cx="4778375" cy="1111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8FA62F-C7D3-4EDD-86E0-EDDEBCAA6D44}"/>
              </a:ext>
            </a:extLst>
          </p:cNvPr>
          <p:cNvCxnSpPr/>
          <p:nvPr/>
        </p:nvCxnSpPr>
        <p:spPr>
          <a:xfrm>
            <a:off x="1541301" y="2764551"/>
            <a:ext cx="3929063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2">
            <a:extLst>
              <a:ext uri="{FF2B5EF4-FFF2-40B4-BE49-F238E27FC236}">
                <a16:creationId xmlns:a16="http://schemas.microsoft.com/office/drawing/2014/main" id="{8963FEFF-248F-4D57-B095-E691F266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051" y="5407738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Corrente i</a:t>
            </a:r>
          </a:p>
        </p:txBody>
      </p:sp>
      <p:sp>
        <p:nvSpPr>
          <p:cNvPr id="9" name="CaixaDeTexto 13">
            <a:extLst>
              <a:ext uri="{FF2B5EF4-FFF2-40B4-BE49-F238E27FC236}">
                <a16:creationId xmlns:a16="http://schemas.microsoft.com/office/drawing/2014/main" id="{8598D314-D501-48D1-B546-5732B75C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76" y="1835863"/>
            <a:ext cx="157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Voltagem de saída U</a:t>
            </a:r>
          </a:p>
        </p:txBody>
      </p:sp>
      <p:sp>
        <p:nvSpPr>
          <p:cNvPr id="10" name="CaixaDeTexto 14">
            <a:extLst>
              <a:ext uri="{FF2B5EF4-FFF2-40B4-BE49-F238E27FC236}">
                <a16:creationId xmlns:a16="http://schemas.microsoft.com/office/drawing/2014/main" id="{002948D0-16A2-4038-9B04-D4DDB998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564" y="2577226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pt-BR" sz="1800" b="1">
                <a:latin typeface="Century Schoolbook" panose="02040604050505020304" pitchFamily="18" charset="0"/>
              </a:rPr>
              <a:t>ε</a:t>
            </a:r>
            <a:endParaRPr lang="pt-BR" altLang="pt-BR" sz="1800" b="1">
              <a:latin typeface="Century Schoolbook" panose="02040604050505020304" pitchFamily="18" charset="0"/>
            </a:endParaRPr>
          </a:p>
        </p:txBody>
      </p:sp>
      <p:sp>
        <p:nvSpPr>
          <p:cNvPr id="11" name="CaixaDeTexto 17">
            <a:extLst>
              <a:ext uri="{FF2B5EF4-FFF2-40B4-BE49-F238E27FC236}">
                <a16:creationId xmlns:a16="http://schemas.microsoft.com/office/drawing/2014/main" id="{6CB699E7-5A54-4029-B9C0-B0DE92F33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551" y="5479176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2" name="CaixaDeTexto 19">
            <a:extLst>
              <a:ext uri="{FF2B5EF4-FFF2-40B4-BE49-F238E27FC236}">
                <a16:creationId xmlns:a16="http://schemas.microsoft.com/office/drawing/2014/main" id="{AC116483-3AE6-47D6-817C-89F09A59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051" y="5609351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Century Schoolbook" panose="02040604050505020304" pitchFamily="18" charset="0"/>
              </a:rPr>
              <a:t>i</a:t>
            </a:r>
            <a:r>
              <a:rPr lang="pt-BR" altLang="pt-BR" sz="1800" b="1" baseline="-25000">
                <a:latin typeface="Century Schoolbook" panose="02040604050505020304" pitchFamily="18" charset="0"/>
              </a:rPr>
              <a:t>CC</a:t>
            </a:r>
            <a:endParaRPr lang="pt-BR" altLang="pt-BR" sz="1800" b="1">
              <a:latin typeface="Century Schoolbook" panose="02040604050505020304" pitchFamily="18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ED6325B-4BA9-422F-8EDB-CF1D0759B5D9}"/>
              </a:ext>
            </a:extLst>
          </p:cNvPr>
          <p:cNvCxnSpPr/>
          <p:nvPr/>
        </p:nvCxnSpPr>
        <p:spPr>
          <a:xfrm>
            <a:off x="1469864" y="2764551"/>
            <a:ext cx="142875" cy="15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F84B434-111E-4FB8-ADFC-6361E6A28C6C}"/>
              </a:ext>
            </a:extLst>
          </p:cNvPr>
          <p:cNvCxnSpPr/>
          <p:nvPr/>
        </p:nvCxnSpPr>
        <p:spPr>
          <a:xfrm rot="16200000">
            <a:off x="5383845" y="5618082"/>
            <a:ext cx="142875" cy="15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AF2E2E-EBEA-4E66-8B8E-6E8D81A4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699" y="1727432"/>
            <a:ext cx="45720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Quanto maior a corrente, maior a energia dissipada na resistência interna, e menor é a voltagem de saída.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pt-BR" altLang="pt-BR" sz="3200" b="1" baseline="-250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CC</a:t>
            </a:r>
            <a:r>
              <a:rPr lang="pt-BR" altLang="pt-BR" sz="1800" baseline="-25000" dirty="0">
                <a:latin typeface="Century Schoolbook" panose="02040604050505020304" pitchFamily="18" charset="0"/>
              </a:rPr>
              <a:t> </a:t>
            </a:r>
            <a:r>
              <a:rPr lang="pt-BR" altLang="pt-BR" sz="1800" dirty="0">
                <a:latin typeface="Century Schoolbook" panose="02040604050505020304" pitchFamily="18" charset="0"/>
              </a:rPr>
              <a:t>: </a:t>
            </a:r>
            <a:r>
              <a:rPr lang="pt-BR" altLang="pt-BR" sz="1800" b="1" dirty="0">
                <a:latin typeface="Century Schoolbook" panose="02040604050505020304" pitchFamily="18" charset="0"/>
              </a:rPr>
              <a:t>corrente de curto-circuito</a:t>
            </a:r>
            <a:r>
              <a:rPr lang="pt-BR" altLang="pt-BR" sz="1800" dirty="0">
                <a:latin typeface="Century Schoolbook" panose="02040604050505020304" pitchFamily="18" charset="0"/>
              </a:rPr>
              <a:t>, quando ligamos o gerador a uma resistência nula ou desprezível. </a:t>
            </a:r>
            <a:r>
              <a:rPr lang="pt-BR" altLang="pt-BR" sz="1800" u="sng" dirty="0">
                <a:latin typeface="Century Schoolbook" panose="02040604050505020304" pitchFamily="18" charset="0"/>
              </a:rPr>
              <a:t>É a maior corrente que o gerador pode dar.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8EB0EF4-7CD0-4060-AB28-1554E362B970}"/>
              </a:ext>
            </a:extLst>
          </p:cNvPr>
          <p:cNvGrpSpPr/>
          <p:nvPr/>
        </p:nvGrpSpPr>
        <p:grpSpPr>
          <a:xfrm>
            <a:off x="8560643" y="4719870"/>
            <a:ext cx="1637718" cy="1129193"/>
            <a:chOff x="5169160" y="2118049"/>
            <a:chExt cx="1637718" cy="112919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D624590-CB6C-4251-979B-A5309D632A98}"/>
                </a:ext>
              </a:extLst>
            </p:cNvPr>
            <p:cNvSpPr/>
            <p:nvPr/>
          </p:nvSpPr>
          <p:spPr>
            <a:xfrm>
              <a:off x="5169160" y="2118049"/>
              <a:ext cx="1637718" cy="112919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022A05D8-812E-45F8-AF3C-4B51DFBE6EC5}"/>
                    </a:ext>
                  </a:extLst>
                </p:cNvPr>
                <p:cNvSpPr txBox="1"/>
                <p:nvPr/>
              </p:nvSpPr>
              <p:spPr>
                <a:xfrm>
                  <a:off x="5341258" y="2222279"/>
                  <a:ext cx="1372683" cy="801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𝐶𝐶</m:t>
                          </m:r>
                        </m:sub>
                      </m:sSub>
                    </m:oMath>
                  </a14:m>
                  <a:r>
                    <a:rPr lang="pt-BR" sz="3200" i="1" dirty="0">
                      <a:sym typeface="Wingdings" pitchFamily="2" charset="2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ℰ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</m:t>
                          </m:r>
                        </m:den>
                      </m:f>
                    </m:oMath>
                  </a14:m>
                  <a:endParaRPr lang="pt-BR" sz="3200" i="1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022A05D8-812E-45F8-AF3C-4B51DFBE6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58" y="2222279"/>
                  <a:ext cx="1372683" cy="801501"/>
                </a:xfrm>
                <a:prstGeom prst="rect">
                  <a:avLst/>
                </a:prstGeom>
                <a:blipFill>
                  <a:blip r:embed="rId2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542C7EC-C5D2-4754-A219-3F9C1095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05" y="123652"/>
            <a:ext cx="9844834" cy="83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3600" b="1" dirty="0">
                <a:solidFill>
                  <a:srgbClr val="0070C0"/>
                </a:solidFill>
                <a:latin typeface="Arial" panose="020B0604020202020204" pitchFamily="34" charset="0"/>
              </a:rPr>
              <a:t>Gráfico de U por i do Gerador </a:t>
            </a:r>
            <a:endParaRPr lang="pt-BR" altLang="pt-B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707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Times New Roman</vt:lpstr>
      <vt:lpstr>Verdana</vt:lpstr>
      <vt:lpstr>Wingdings</vt:lpstr>
      <vt:lpstr>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Roberth Lima Lins</dc:creator>
  <cp:lastModifiedBy>Luiz Roberth Lima Lins</cp:lastModifiedBy>
  <cp:revision>1</cp:revision>
  <dcterms:created xsi:type="dcterms:W3CDTF">2021-11-26T17:31:11Z</dcterms:created>
  <dcterms:modified xsi:type="dcterms:W3CDTF">2021-11-27T05:13:28Z</dcterms:modified>
</cp:coreProperties>
</file>