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4207-1B48-4F90-8E86-FE175B19F60A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4A49-10B4-4809-A240-D8BBA327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478"/>
            <a:ext cx="12192000" cy="69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1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9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7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0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4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5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4</cp:revision>
  <dcterms:created xsi:type="dcterms:W3CDTF">2023-12-22T18:40:00Z</dcterms:created>
  <dcterms:modified xsi:type="dcterms:W3CDTF">2023-12-22T19:02:05Z</dcterms:modified>
</cp:coreProperties>
</file>