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</p14:sldIdLst>
        </p14:section>
        <p14:section name="Learn More" id="{2CC34DB2-6590-42C0-AD4B-A04C6060184E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14" autoAdjust="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GROUP NUMBER TWO (2) BCS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 APPLICATIONS DEVELOPMENT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GROUP ASSIGNMENT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PARTICIPANTS</a:t>
            </a:r>
            <a:endParaRPr lang="en-US" b="1" dirty="0"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9862779" cy="493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63101"/>
              </p:ext>
            </p:extLst>
          </p:nvPr>
        </p:nvGraphicFramePr>
        <p:xfrm>
          <a:off x="521207" y="1800320"/>
          <a:ext cx="10268294" cy="438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481">
                  <a:extLst>
                    <a:ext uri="{9D8B030D-6E8A-4147-A177-3AD203B41FA5}">
                      <a16:colId xmlns:a16="http://schemas.microsoft.com/office/drawing/2014/main" val="2040942801"/>
                    </a:ext>
                  </a:extLst>
                </a:gridCol>
                <a:gridCol w="4744282">
                  <a:extLst>
                    <a:ext uri="{9D8B030D-6E8A-4147-A177-3AD203B41FA5}">
                      <a16:colId xmlns:a16="http://schemas.microsoft.com/office/drawing/2014/main" val="747222166"/>
                    </a:ext>
                  </a:extLst>
                </a:gridCol>
                <a:gridCol w="4836531">
                  <a:extLst>
                    <a:ext uri="{9D8B030D-6E8A-4147-A177-3AD203B41FA5}">
                      <a16:colId xmlns:a16="http://schemas.microsoft.com/office/drawing/2014/main" val="645344922"/>
                    </a:ext>
                  </a:extLst>
                </a:gridCol>
              </a:tblGrid>
              <a:tr h="438253">
                <a:tc>
                  <a:txBody>
                    <a:bodyPr/>
                    <a:lstStyle/>
                    <a:p>
                      <a:pPr marL="1905" algn="just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S/N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NAME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REGISTRATION NUMBER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4196902711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01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ABDUL R.  CHAMBUSO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NIT/BCS/2022/399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752026538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02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ZABRON  ISKARI  NGWALE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NIT/BCS/2022/394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1030124112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03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ELISHA ZABRON MWAISUMO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NIT/BCS/2022/468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963267490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04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KHAMIS SALIM KHAMIS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NIT/BCS/2022/457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3451850857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05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DIOUF PETER MARTINE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NIT/BCS/2022/384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2452786574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06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NKINDA SHIJA SITTA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NIT/BCS/2022/387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311383322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07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MONICA PASCHAL GEORGE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NIT/BCS/2022/389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484133392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08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RAYSON SIMON TUVANA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NIT/BCS/2022/372 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3277623818"/>
                  </a:ext>
                </a:extLst>
              </a:tr>
              <a:tr h="438253">
                <a:tc>
                  <a:txBody>
                    <a:bodyPr/>
                    <a:lstStyle/>
                    <a:p>
                      <a:pPr marL="190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09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</a:rPr>
                        <a:t>JOSEPH BAHATI KAGANDE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6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NIT/BCS/2022/403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596" marR="26451" marT="25034" marB="0"/>
                </a:tc>
                <a:extLst>
                  <a:ext uri="{0D108BD9-81ED-4DB2-BD59-A6C34878D82A}">
                    <a16:rowId xmlns:a16="http://schemas.microsoft.com/office/drawing/2014/main" val="135799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  <a:cs typeface="Segoe UI Light" panose="020B0502040204020203" pitchFamily="34" charset="0"/>
              </a:rPr>
              <a:t>FUNCTIONALITIES OF THE PROJECT</a:t>
            </a:r>
            <a:endParaRPr lang="en-US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83741" y="1335024"/>
            <a:ext cx="10354962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60000"/>
              </a:lnSpc>
              <a:spcAft>
                <a:spcPts val="2000"/>
              </a:spcAft>
              <a:buNone/>
              <a:defRPr/>
            </a:pPr>
            <a:r>
              <a:rPr lang="en-US" sz="5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The CHATWEB system </a:t>
            </a:r>
            <a:r>
              <a:rPr lang="en-US" sz="6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system that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communicate in real-time through text-based messaging over the internet. It is accessed through a web browser and can be used for both personal and business purposes. Users can create chat rooms, send direct messages, share files, and collaborate with others in a secure and convenient online environment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Aft>
                <a:spcPts val="2000"/>
              </a:spcAft>
              <a:buNone/>
              <a:defRPr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some of the functionalities:</a:t>
            </a:r>
          </a:p>
          <a:p>
            <a:pPr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Ø"/>
              <a:defRPr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register in the system by using phone number and email address, also can create a password.</a:t>
            </a:r>
          </a:p>
          <a:p>
            <a:pPr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Ø"/>
              <a:defRPr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with the credentials they used when performing registration</a:t>
            </a:r>
          </a:p>
          <a:p>
            <a:pPr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Ø"/>
              <a:defRPr/>
            </a:pP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and receive messages from the other users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000"/>
              </a:spcAft>
              <a:buFont typeface="Wingdings" panose="05000000000000000000" pitchFamily="2" charset="2"/>
              <a:buChar char="Ø"/>
              <a:defRPr/>
            </a:pPr>
            <a:r>
              <a:rPr lang="en-US" sz="6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 </a:t>
            </a:r>
            <a:r>
              <a:rPr lang="en-US" sz="6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admin can register, log in and  manage users</a:t>
            </a:r>
            <a:endParaRPr lang="en-US" sz="6400" dirty="0">
              <a:solidFill>
                <a:prstClr val="black">
                  <a:lumMod val="75000"/>
                  <a:lumOff val="25000"/>
                </a:prstClr>
              </a:solidFill>
              <a:latin typeface="Arial Black" panose="020B0A04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15985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  <a:cs typeface="Segoe UI Light" panose="020B0502040204020203" pitchFamily="34" charset="0"/>
              </a:rPr>
              <a:t>Use case diagram for the </a:t>
            </a:r>
            <a:r>
              <a:rPr lang="en-US" dirty="0" err="1" smtClean="0">
                <a:latin typeface="Algerian" panose="04020705040A02060702" pitchFamily="82" charset="0"/>
                <a:cs typeface="Segoe UI Light" panose="020B0502040204020203" pitchFamily="34" charset="0"/>
              </a:rPr>
              <a:t>chatweb</a:t>
            </a:r>
            <a:r>
              <a:rPr lang="en-US" dirty="0" smtClean="0">
                <a:latin typeface="Algerian" panose="04020705040A02060702" pitchFamily="82" charset="0"/>
                <a:cs typeface="Segoe UI Light" panose="020B0502040204020203" pitchFamily="34" charset="0"/>
              </a:rPr>
              <a:t>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90" y="1318261"/>
            <a:ext cx="8688070" cy="5158740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2354580" y="2415540"/>
            <a:ext cx="38100" cy="163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199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SimSun</vt:lpstr>
      <vt:lpstr>Algerian</vt:lpstr>
      <vt:lpstr>Arial</vt:lpstr>
      <vt:lpstr>Arial Black</vt:lpstr>
      <vt:lpstr>Calibri</vt:lpstr>
      <vt:lpstr>Palatino Linotype</vt:lpstr>
      <vt:lpstr>Segoe UI</vt:lpstr>
      <vt:lpstr>Segoe UI Light</vt:lpstr>
      <vt:lpstr>Times New Roman</vt:lpstr>
      <vt:lpstr>Wingdings</vt:lpstr>
      <vt:lpstr>WelcomeDoc</vt:lpstr>
      <vt:lpstr>GROUP NUMBER TWO (2) BCS</vt:lpstr>
      <vt:lpstr>PARTICIPANTS</vt:lpstr>
      <vt:lpstr>FUNCTIONALITIES OF THE PROJECT</vt:lpstr>
      <vt:lpstr>Use case diagram for the chatweb system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2024-06-27T14:18:50Z</dcterms:created>
  <dcterms:modified xsi:type="dcterms:W3CDTF">2024-06-28T05:26:11Z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