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A forma antiga de construir layouts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Substituído por </a:t>
              </a:r>
              <a:r>
                <a:rPr lang="pt-BR" sz="2000" dirty="0" err="1">
                  <a:latin typeface="Montserrat" panose="00000500000000000000" pitchFamily="2" charset="0"/>
                </a:rPr>
                <a:t>Flexboxes</a:t>
              </a:r>
              <a:r>
                <a:rPr lang="pt-BR" sz="2000" dirty="0">
                  <a:latin typeface="Montserrat" panose="00000500000000000000" pitchFamily="2" charset="0"/>
                </a:rPr>
                <a:t> e Grids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float</a:t>
              </a:r>
              <a:r>
                <a:rPr lang="pt-BR" sz="2000" dirty="0">
                  <a:latin typeface="Montserrat" panose="00000500000000000000" pitchFamily="2" charset="0"/>
                </a:rPr>
                <a:t>: </a:t>
              </a:r>
              <a:r>
                <a:rPr lang="pt-BR" sz="2000" dirty="0" err="1">
                  <a:latin typeface="Montserrat" panose="00000500000000000000" pitchFamily="2" charset="0"/>
                </a:rPr>
                <a:t>right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left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none</a:t>
              </a:r>
              <a:r>
                <a:rPr lang="pt-BR" sz="2000" dirty="0">
                  <a:latin typeface="Montserrat" panose="00000500000000000000" pitchFamily="2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clear</a:t>
              </a:r>
              <a:r>
                <a:rPr lang="pt-BR" sz="2000" dirty="0">
                  <a:latin typeface="Montserrat" panose="00000500000000000000" pitchFamily="2" charset="0"/>
                </a:rPr>
                <a:t>: </a:t>
              </a:r>
              <a:r>
                <a:rPr lang="pt-BR" sz="2000" dirty="0" err="1">
                  <a:latin typeface="Montserrat" panose="00000500000000000000" pitchFamily="2" charset="0"/>
                </a:rPr>
                <a:t>right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left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both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none</a:t>
              </a:r>
              <a:r>
                <a:rPr lang="pt-BR" sz="2000" dirty="0">
                  <a:latin typeface="Montserrat" panose="00000500000000000000" pitchFamily="2" charset="0"/>
                </a:rPr>
                <a:t>;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24</cp:revision>
  <dcterms:created xsi:type="dcterms:W3CDTF">2021-12-27T20:59:15Z</dcterms:created>
  <dcterms:modified xsi:type="dcterms:W3CDTF">2023-09-28T19:20:00Z</dcterms:modified>
</cp:coreProperties>
</file>