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5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4159902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Apresentação do Módulo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1886927"/>
            <a:chOff x="2079592" y="1896229"/>
            <a:chExt cx="9254194" cy="1886927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188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>
                  <a:effectLst/>
                  <a:latin typeface="Montserrat" panose="00000500000000000000" pitchFamily="2" charset="0"/>
                </a:rPr>
                <a:t>Metodologia BEM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Blocks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Elements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Modifier</a:t>
              </a:r>
              <a:endParaRPr lang="pt-BR" sz="2000" dirty="0"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Como usar?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Vantagens </a:t>
              </a:r>
              <a:r>
                <a:rPr lang="pt-BR" sz="2000">
                  <a:latin typeface="Montserrat" panose="00000500000000000000" pitchFamily="2" charset="0"/>
                </a:rPr>
                <a:t>e Desvantagens</a:t>
              </a:r>
              <a:endParaRPr lang="pt-BR" sz="2000" dirty="0">
                <a:latin typeface="Montserrat" panose="00000500000000000000" pitchFamily="2" charset="0"/>
              </a:endParaRP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25</cp:revision>
  <dcterms:created xsi:type="dcterms:W3CDTF">2021-12-27T20:59:15Z</dcterms:created>
  <dcterms:modified xsi:type="dcterms:W3CDTF">2023-10-05T20:00:53Z</dcterms:modified>
</cp:coreProperties>
</file>