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0" y="1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4159902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Apresentação do Módulo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2348592"/>
            <a:chOff x="2079592" y="1896229"/>
            <a:chExt cx="9254194" cy="2348592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2348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O que é SASS?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Como usar o SASS? </a:t>
              </a:r>
              <a:r>
                <a:rPr lang="pt-BR" sz="2000" dirty="0" err="1">
                  <a:latin typeface="Montserrat" panose="00000500000000000000" pitchFamily="2" charset="0"/>
                </a:rPr>
                <a:t>NodeJS</a:t>
              </a:r>
              <a:r>
                <a:rPr lang="pt-BR" sz="2000" dirty="0">
                  <a:latin typeface="Montserrat" panose="00000500000000000000" pitchFamily="2" charset="0"/>
                </a:rPr>
                <a:t> e NPM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Funcionalidades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Aplicações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Desafio prático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D09B90-E8C0-CDD9-D1E6-04C0EDBD7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5" y="398883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26</cp:revision>
  <dcterms:created xsi:type="dcterms:W3CDTF">2021-12-27T20:59:15Z</dcterms:created>
  <dcterms:modified xsi:type="dcterms:W3CDTF">2023-10-17T20:33:14Z</dcterms:modified>
</cp:coreProperties>
</file>