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8EA"/>
    <a:srgbClr val="052566"/>
    <a:srgbClr val="6F297F"/>
    <a:srgbClr val="C759B7"/>
    <a:srgbClr val="D42984"/>
    <a:srgbClr val="9E217A"/>
    <a:srgbClr val="9F2179"/>
    <a:srgbClr val="E765A6"/>
    <a:srgbClr val="CA834A"/>
    <a:srgbClr val="FCBD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48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CAF9-3B31-4600-97DE-6FFE8521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DD521-7A1F-4F4C-9D29-D675C9897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BCAAD3-8163-469E-AA7F-1F1ECC6C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80381B-66DF-41EC-B4E1-C8F8AD053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2BE7AE-E5E2-4624-BEF2-F2B51A89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527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C17D1-E64C-4B33-856A-AD561F11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2D22C1-472D-496A-B143-28A50D9F5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FDEEB1-E8E3-4629-9040-A0DC6ACB6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6D971A-6F98-4F5A-8DAA-CD0D3B89D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3DB692-14F2-457D-96CB-E19D02A5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4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83B443-5AE9-4279-8607-898AC3C48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324493-DB74-420E-93AD-1ABC9F769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DD88D-ECF5-4921-BDEB-E70B5255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0CF725-4C89-4E5E-AAB0-E20B725E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91A2-545C-4104-AF5A-570A5375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43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DCC0F-1746-480F-914A-E4A1E972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C2B221-89FF-4311-B94C-B8E5A00F2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465CE9-BFA4-45FB-A187-76ADE31B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D8D992-26EE-4BB3-833F-A311794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09B1C3-9D1D-4A1B-8F9F-961ACC88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88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FF882-97FA-4AD5-BDAD-62FB03A17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C8447-0096-4E71-81A5-695A0C22F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E09BFA-AB28-453A-BDEE-4C27F7E82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5B5EE-BF7A-43DE-B4A5-F7F5EC07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E60CB-C364-48B8-A25E-F20A56C67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950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7D75-82A5-4E28-A943-EAD83399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0BB78-3636-4195-8A3C-90250F14D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6FC93-E4A1-4672-A922-05A42098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9CBDA6-D575-4022-8FBB-4771A3B54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7D67DA-D71C-4C18-9FF9-0A3F1FEE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57A9FF-68FC-495F-8895-AB366013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157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C190C-351D-41B7-9CC5-13D5BFAA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A4AD27-6A31-4C82-A476-619A8C5D8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91E324-6CD1-47B8-99B3-C0DF2F938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A2CA0F-235A-488A-BA97-90958A1E9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1EC2B0-1AE2-4132-8D64-3900183D9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8E7087-CEC0-4A6E-A54C-03AD1BDD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975D6E-D996-4038-B22A-4BAB852C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6D2392-06F7-4203-8040-9FB597E8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876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DAD4F-2F6E-410D-B481-07067F08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2A21505-876A-4944-9640-F84E993C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0E7DCB-1E71-4CA4-95C7-7E4876B5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43BF-4282-4FDF-85A7-B01B0A14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657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7E75F7-F90A-4B83-9308-65DF2922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1903551-47F2-4105-83C8-34E12FE32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46448A-4E93-4B6A-8AEC-7E194974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1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F48EA-19A0-4CB8-BA44-2511D71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47231-6EC5-4672-BB96-95D242F5F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CA3BAE-2329-484E-86BC-13781C1C2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470576-3B68-4CA0-9D97-2D832C5D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B153-E2A2-449C-891D-85DDBBB3E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18B688-06C5-40A0-BB5F-A240B1C5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959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CF8E28-F1F7-4E10-8AC4-246647D5C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6977BB-1219-493E-9386-F4DA0FED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2FF2ED-E8BA-4F3F-9F18-2203CBE70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342BE5-E7DA-48D8-A590-03927C46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361905-8DC5-48F4-B334-9B00ECAED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8A9CA5-FC60-473F-86D0-5F28D0CFB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879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36DBAD-2DCE-4665-A54F-3CA24847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F51A5F-5E0A-48C7-8A2C-828B3C08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CD9623-B374-4362-BCEB-55E2B45A3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E2FBE-8A96-469C-8EE7-BAC4F3732FDA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CC53B-7A14-4299-AA6F-19B7BFB766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63F265-8C15-4225-85E3-3D6C55E95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4F305-4794-4527-BCD9-8B45BE86F40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8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839648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O que é SASS?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F97AC46F-3B1A-45BF-B87C-8FC0D4BEDAD3}"/>
              </a:ext>
            </a:extLst>
          </p:cNvPr>
          <p:cNvGrpSpPr/>
          <p:nvPr/>
        </p:nvGrpSpPr>
        <p:grpSpPr>
          <a:xfrm>
            <a:off x="707995" y="2051497"/>
            <a:ext cx="10109530" cy="1886927"/>
            <a:chOff x="2079592" y="1896229"/>
            <a:chExt cx="9254194" cy="1886927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2403C82-E778-49D2-9567-4458921C5DE4}"/>
                </a:ext>
              </a:extLst>
            </p:cNvPr>
            <p:cNvSpPr txBox="1"/>
            <p:nvPr/>
          </p:nvSpPr>
          <p:spPr>
            <a:xfrm>
              <a:off x="2386663" y="1896229"/>
              <a:ext cx="8947123" cy="1886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Syntactically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Awesome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Style</a:t>
              </a:r>
              <a:r>
                <a:rPr lang="pt-BR" sz="2000" i="0" dirty="0">
                  <a:effectLst/>
                  <a:latin typeface="Montserrat" panose="00000500000000000000" pitchFamily="2" charset="0"/>
                </a:rPr>
                <a:t> </a:t>
              </a:r>
              <a:r>
                <a:rPr lang="pt-BR" sz="2000" i="0" dirty="0" err="1">
                  <a:effectLst/>
                  <a:latin typeface="Montserrat" panose="00000500000000000000" pitchFamily="2" charset="0"/>
                </a:rPr>
                <a:t>Sheets</a:t>
              </a:r>
              <a:endParaRPr lang="pt-BR" sz="2000" i="0" dirty="0">
                <a:effectLst/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https://sass-lang.com/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 err="1">
                  <a:latin typeface="Montserrat" panose="00000500000000000000" pitchFamily="2" charset="0"/>
                </a:rPr>
                <a:t>Pré</a:t>
              </a:r>
              <a:r>
                <a:rPr lang="pt-BR" sz="2000" dirty="0">
                  <a:latin typeface="Montserrat" panose="00000500000000000000" pitchFamily="2" charset="0"/>
                </a:rPr>
                <a:t>-processador de CSS</a:t>
              </a:r>
            </a:p>
            <a:p>
              <a:pPr>
                <a:lnSpc>
                  <a:spcPct val="150000"/>
                </a:lnSpc>
              </a:pPr>
              <a:r>
                <a:rPr lang="pt-BR" sz="2000" dirty="0">
                  <a:latin typeface="Montserrat" panose="00000500000000000000" pitchFamily="2" charset="0"/>
                </a:rPr>
                <a:t>Transforma códigos em SCSS/SASS em CSS</a:t>
              </a:r>
            </a:p>
          </p:txBody>
        </p:sp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B76021F1-DDF8-4A83-B6F6-BEEB888CA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5459" y="2006859"/>
              <a:ext cx="380952" cy="380952"/>
            </a:xfrm>
            <a:prstGeom prst="rect">
              <a:avLst/>
            </a:prstGeom>
          </p:spPr>
        </p:pic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14F327A4-984B-4681-A094-E774D807A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250" y="2465028"/>
              <a:ext cx="380952" cy="380952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BA911785-7549-44E9-8000-D7F9BFE1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9592" y="3393688"/>
              <a:ext cx="380952" cy="380952"/>
            </a:xfrm>
            <a:prstGeom prst="rect">
              <a:avLst/>
            </a:prstGeom>
          </p:spPr>
        </p:pic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BEE2A001-0297-E974-A03A-FF02FE0D5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4" y="3060174"/>
            <a:ext cx="41616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42233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33">
            <a:extLst>
              <a:ext uri="{FF2B5EF4-FFF2-40B4-BE49-F238E27FC236}">
                <a16:creationId xmlns:a16="http://schemas.microsoft.com/office/drawing/2014/main" id="{3E54887C-3B22-4934-8DB3-8E47A60F5B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79400" dist="38100" dir="27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latin typeface="Bahnschrift" panose="020B0502040204020203" pitchFamily="34" charset="0"/>
            </a:endParaRP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7257B5B9-9CC7-4EFF-9B1C-C72DB912A041}"/>
              </a:ext>
            </a:extLst>
          </p:cNvPr>
          <p:cNvSpPr/>
          <p:nvPr/>
        </p:nvSpPr>
        <p:spPr>
          <a:xfrm>
            <a:off x="2542784" y="2448024"/>
            <a:ext cx="2144683" cy="2247625"/>
          </a:xfrm>
          <a:prstGeom prst="roundRect">
            <a:avLst/>
          </a:prstGeom>
          <a:noFill/>
          <a:ln>
            <a:noFill/>
          </a:ln>
          <a:effectLst>
            <a:outerShdw blurRad="50800" dist="76200" dir="5400000" algn="ctr" rotWithShape="0">
              <a:schemeClr val="bg2">
                <a:lumMod val="50000"/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1C1479D-4376-4686-8F39-96AAE199F59A}"/>
              </a:ext>
            </a:extLst>
          </p:cNvPr>
          <p:cNvGrpSpPr/>
          <p:nvPr/>
        </p:nvGrpSpPr>
        <p:grpSpPr>
          <a:xfrm>
            <a:off x="805900" y="6465974"/>
            <a:ext cx="3473768" cy="215444"/>
            <a:chOff x="10425112" y="6374358"/>
            <a:chExt cx="3473768" cy="215444"/>
          </a:xfrm>
        </p:grpSpPr>
        <p:sp>
          <p:nvSpPr>
            <p:cNvPr id="121" name="CaixaDeTexto 120">
              <a:extLst>
                <a:ext uri="{FF2B5EF4-FFF2-40B4-BE49-F238E27FC236}">
                  <a16:creationId xmlns:a16="http://schemas.microsoft.com/office/drawing/2014/main" id="{43B8096C-B7EF-4315-954C-65A30CF95FB7}"/>
                </a:ext>
              </a:extLst>
            </p:cNvPr>
            <p:cNvSpPr txBox="1"/>
            <p:nvPr/>
          </p:nvSpPr>
          <p:spPr>
            <a:xfrm>
              <a:off x="10485120" y="6374358"/>
              <a:ext cx="341376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dirty="0">
                  <a:solidFill>
                    <a:schemeClr val="bg2">
                      <a:lumMod val="75000"/>
                    </a:schemeClr>
                  </a:solidFill>
                  <a:latin typeface="+mj-lt"/>
                </a:rPr>
                <a:t>I HASHTAG TREINAMENTOS</a:t>
              </a:r>
            </a:p>
          </p:txBody>
        </p:sp>
        <p:pic>
          <p:nvPicPr>
            <p:cNvPr id="122" name="Imagem 121">
              <a:extLst>
                <a:ext uri="{FF2B5EF4-FFF2-40B4-BE49-F238E27FC236}">
                  <a16:creationId xmlns:a16="http://schemas.microsoft.com/office/drawing/2014/main" id="{CA64E098-36A5-43D6-8CA4-37F512F71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5112" y="6422072"/>
              <a:ext cx="120016" cy="120016"/>
            </a:xfrm>
            <a:prstGeom prst="rect">
              <a:avLst/>
            </a:prstGeom>
          </p:spPr>
        </p:pic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5BF81E6-7515-4120-BCA3-31CF74EDACA4}"/>
              </a:ext>
            </a:extLst>
          </p:cNvPr>
          <p:cNvSpPr/>
          <p:nvPr/>
        </p:nvSpPr>
        <p:spPr>
          <a:xfrm>
            <a:off x="827188" y="1045686"/>
            <a:ext cx="2030443" cy="724209"/>
          </a:xfrm>
          <a:prstGeom prst="roundRect">
            <a:avLst/>
          </a:prstGeom>
          <a:gradFill>
            <a:gsLst>
              <a:gs pos="0">
                <a:srgbClr val="052566"/>
              </a:gs>
              <a:gs pos="100000">
                <a:srgbClr val="00A8EA"/>
              </a:gs>
            </a:gsLst>
            <a:lin ang="2700000" scaled="1"/>
          </a:gradFill>
          <a:ln>
            <a:noFill/>
          </a:ln>
          <a:effectLst>
            <a:outerShdw blurRad="165100" dir="5400000" sx="98000" sy="98000" algn="ctr" rotWithShape="0">
              <a:schemeClr val="bg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0694127-D547-4C1B-B329-4067764199E9}"/>
              </a:ext>
            </a:extLst>
          </p:cNvPr>
          <p:cNvSpPr txBox="1"/>
          <p:nvPr/>
        </p:nvSpPr>
        <p:spPr>
          <a:xfrm>
            <a:off x="923146" y="1154456"/>
            <a:ext cx="6136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>
                    <a:lumMod val="95000"/>
                  </a:schemeClr>
                </a:solidFill>
                <a:latin typeface="Spartan ExtraBold" pitchFamily="2" charset="0"/>
              </a:rPr>
              <a:t>SCSS x SASS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F81CD91-08E8-5C07-3A0D-4734B7DF6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8" y="2271442"/>
            <a:ext cx="3990975" cy="17240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778C81B-20FA-8097-39EE-E97815BFDE3B}"/>
              </a:ext>
            </a:extLst>
          </p:cNvPr>
          <p:cNvSpPr txBox="1"/>
          <p:nvPr/>
        </p:nvSpPr>
        <p:spPr>
          <a:xfrm>
            <a:off x="2271927" y="4127682"/>
            <a:ext cx="401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SCSS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D6FA225-B929-BD34-8395-F06F86E48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063" y="2271442"/>
            <a:ext cx="4015483" cy="148095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2AA8E56-E954-216C-1CB9-9A577A1C6160}"/>
              </a:ext>
            </a:extLst>
          </p:cNvPr>
          <p:cNvSpPr txBox="1"/>
          <p:nvPr/>
        </p:nvSpPr>
        <p:spPr>
          <a:xfrm>
            <a:off x="8104690" y="3810801"/>
            <a:ext cx="4015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SASS</a:t>
            </a:r>
          </a:p>
        </p:txBody>
      </p:sp>
    </p:spTree>
    <p:extLst>
      <p:ext uri="{BB962C8B-B14F-4D97-AF65-F5344CB8AC3E}">
        <p14:creationId xmlns:p14="http://schemas.microsoft.com/office/powerpoint/2010/main" val="61388579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Montserrat</vt:lpstr>
      <vt:lpstr>Spartan ExtraBold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Camila Pereira</dc:creator>
  <cp:lastModifiedBy>Diego Amorim</cp:lastModifiedBy>
  <cp:revision>27</cp:revision>
  <dcterms:created xsi:type="dcterms:W3CDTF">2021-12-27T20:59:15Z</dcterms:created>
  <dcterms:modified xsi:type="dcterms:W3CDTF">2023-10-17T20:52:38Z</dcterms:modified>
</cp:coreProperties>
</file>