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436" r:id="rId5"/>
    <p:sldId id="437" r:id="rId6"/>
    <p:sldId id="440" r:id="rId7"/>
    <p:sldId id="441" r:id="rId8"/>
    <p:sldId id="442" r:id="rId9"/>
    <p:sldId id="4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5394" autoAdjust="0"/>
  </p:normalViewPr>
  <p:slideViewPr>
    <p:cSldViewPr snapToGrid="0">
      <p:cViewPr varScale="1">
        <p:scale>
          <a:sx n="79" d="100"/>
          <a:sy n="79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29" r:id="rId15"/>
    <p:sldLayoutId id="214748373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546463B-70A1-43E6-B786-035D3628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4813B66-A56C-47CF-A925-B6177C5A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C517E074-21FE-461F-9CB8-585502F3E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269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482242 h 6858000"/>
              <a:gd name="connsiteX5" fmla="*/ 1231 w 12192000"/>
              <a:gd name="connsiteY5" fmla="*/ 3482242 h 6858000"/>
              <a:gd name="connsiteX6" fmla="*/ 18151 w 12192000"/>
              <a:gd name="connsiteY6" fmla="*/ 3147147 h 6858000"/>
              <a:gd name="connsiteX7" fmla="*/ 3178853 w 12192000"/>
              <a:gd name="connsiteY7" fmla="*/ 64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269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482242"/>
                </a:lnTo>
                <a:lnTo>
                  <a:pt x="1231" y="3482242"/>
                </a:lnTo>
                <a:lnTo>
                  <a:pt x="18151" y="3147147"/>
                </a:lnTo>
                <a:cubicBezTo>
                  <a:pt x="186961" y="1484908"/>
                  <a:pt x="1513587" y="164949"/>
                  <a:pt x="3178853" y="6448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9CCC1C5C-A27C-49C2-896E-78C2744FB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16931" cy="6858000"/>
          </a:xfrm>
          <a:custGeom>
            <a:avLst/>
            <a:gdLst>
              <a:gd name="connsiteX0" fmla="*/ 0 w 5516931"/>
              <a:gd name="connsiteY0" fmla="*/ 0 h 6858000"/>
              <a:gd name="connsiteX1" fmla="*/ 5516931 w 5516931"/>
              <a:gd name="connsiteY1" fmla="*/ 0 h 6858000"/>
              <a:gd name="connsiteX2" fmla="*/ 2085976 w 5516931"/>
              <a:gd name="connsiteY2" fmla="*/ 3430955 h 6858000"/>
              <a:gd name="connsiteX3" fmla="*/ 5340375 w 5516931"/>
              <a:gd name="connsiteY3" fmla="*/ 6857446 h 6858000"/>
              <a:gd name="connsiteX4" fmla="*/ 5362287 w 5516931"/>
              <a:gd name="connsiteY4" fmla="*/ 6858000 h 6858000"/>
              <a:gd name="connsiteX5" fmla="*/ 0 w 55169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931" h="6858000">
                <a:moveTo>
                  <a:pt x="0" y="0"/>
                </a:moveTo>
                <a:lnTo>
                  <a:pt x="5516931" y="0"/>
                </a:lnTo>
                <a:cubicBezTo>
                  <a:pt x="3622067" y="0"/>
                  <a:pt x="2085976" y="1536091"/>
                  <a:pt x="2085976" y="3430955"/>
                </a:cubicBezTo>
                <a:cubicBezTo>
                  <a:pt x="2085976" y="5266604"/>
                  <a:pt x="3527561" y="6765554"/>
                  <a:pt x="5340375" y="6857446"/>
                </a:cubicBezTo>
                <a:lnTo>
                  <a:pt x="53622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8ADD3-908A-40BF-A877-0C59E8E80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1472769"/>
            <a:ext cx="12192000" cy="5385231"/>
          </a:xfrm>
          <a:custGeom>
            <a:avLst/>
            <a:gdLst>
              <a:gd name="connsiteX0" fmla="*/ 400 w 12192000"/>
              <a:gd name="connsiteY0" fmla="*/ 0 h 5385231"/>
              <a:gd name="connsiteX1" fmla="*/ 12192000 w 12192000"/>
              <a:gd name="connsiteY1" fmla="*/ 0 h 5385231"/>
              <a:gd name="connsiteX2" fmla="*/ 12192000 w 12192000"/>
              <a:gd name="connsiteY2" fmla="*/ 2227050 h 5385231"/>
              <a:gd name="connsiteX3" fmla="*/ 11930785 w 12192000"/>
              <a:gd name="connsiteY3" fmla="*/ 2227050 h 5385231"/>
              <a:gd name="connsiteX4" fmla="*/ 11930785 w 12192000"/>
              <a:gd name="connsiteY4" fmla="*/ 2227047 h 5385231"/>
              <a:gd name="connsiteX5" fmla="*/ 3759663 w 12192000"/>
              <a:gd name="connsiteY5" fmla="*/ 2227047 h 5385231"/>
              <a:gd name="connsiteX6" fmla="*/ 3759663 w 12192000"/>
              <a:gd name="connsiteY6" fmla="*/ 2229581 h 5385231"/>
              <a:gd name="connsiteX7" fmla="*/ 3658429 w 12192000"/>
              <a:gd name="connsiteY7" fmla="*/ 2227047 h 5385231"/>
              <a:gd name="connsiteX8" fmla="*/ 32453 w 12192000"/>
              <a:gd name="connsiteY8" fmla="*/ 5170296 h 5385231"/>
              <a:gd name="connsiteX9" fmla="*/ 0 w 12192000"/>
              <a:gd name="connsiteY9" fmla="*/ 5385231 h 5385231"/>
              <a:gd name="connsiteX10" fmla="*/ 0 w 12192000"/>
              <a:gd name="connsiteY10" fmla="*/ 626845 h 5385231"/>
              <a:gd name="connsiteX11" fmla="*/ 400 w 12192000"/>
              <a:gd name="connsiteY11" fmla="*/ 626845 h 5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385231">
                <a:moveTo>
                  <a:pt x="400" y="0"/>
                </a:moveTo>
                <a:lnTo>
                  <a:pt x="12192000" y="0"/>
                </a:lnTo>
                <a:lnTo>
                  <a:pt x="12192000" y="2227050"/>
                </a:lnTo>
                <a:lnTo>
                  <a:pt x="11930785" y="2227050"/>
                </a:lnTo>
                <a:lnTo>
                  <a:pt x="11930785" y="2227047"/>
                </a:lnTo>
                <a:lnTo>
                  <a:pt x="3759663" y="2227047"/>
                </a:lnTo>
                <a:lnTo>
                  <a:pt x="3759663" y="2229581"/>
                </a:lnTo>
                <a:lnTo>
                  <a:pt x="3658429" y="2227047"/>
                </a:lnTo>
                <a:cubicBezTo>
                  <a:pt x="1864110" y="2227047"/>
                  <a:pt x="368387" y="3492213"/>
                  <a:pt x="32453" y="5170296"/>
                </a:cubicBezTo>
                <a:lnTo>
                  <a:pt x="0" y="5385231"/>
                </a:lnTo>
                <a:lnTo>
                  <a:pt x="0" y="626845"/>
                </a:lnTo>
                <a:lnTo>
                  <a:pt x="400" y="626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086" y="1768000"/>
            <a:ext cx="6981825" cy="2911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FFFFFF"/>
                </a:solidFill>
              </a:rPr>
              <a:t>Team 1 Project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Sphinx ERP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SCM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 smtClean="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Sphinx ERP is a simple ERP for Supply chain management (SCM) that uses a GUI to edit and add to a simple database.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endParaRPr lang="en-US" dirty="0"/>
          </a:p>
          <a:p>
            <a:r>
              <a:rPr lang="en-US" b="1" dirty="0" err="1"/>
              <a:t>Tkinter</a:t>
            </a:r>
            <a:r>
              <a:rPr lang="en-US" b="1" dirty="0"/>
              <a:t>: </a:t>
            </a:r>
            <a:r>
              <a:rPr lang="en-US" dirty="0"/>
              <a:t>simple GUI module built in python</a:t>
            </a:r>
          </a:p>
          <a:p>
            <a:r>
              <a:rPr lang="en-US" b="1"/>
              <a:t>SQL Server: </a:t>
            </a:r>
            <a:r>
              <a:rPr lang="en-US" dirty="0"/>
              <a:t>simple database serverless module in python.</a:t>
            </a:r>
          </a:p>
          <a:p>
            <a:r>
              <a:rPr lang="en-US" b="1" dirty="0"/>
              <a:t>Csv related modules: </a:t>
            </a:r>
            <a:r>
              <a:rPr lang="en-US" dirty="0"/>
              <a:t>to extract the result of a query to a file or input to database.</a:t>
            </a:r>
          </a:p>
          <a:p>
            <a:r>
              <a:rPr lang="en-US" b="1" dirty="0" err="1"/>
              <a:t>Github</a:t>
            </a:r>
            <a:r>
              <a:rPr lang="en-US" b="1" dirty="0"/>
              <a:t> repo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this sample code in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972A-E627-218C-7A42-CDA9E792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teamwork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A7CF-64EC-A74D-F9C5-55454B14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58" y="1100737"/>
            <a:ext cx="4602483" cy="48960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{CBD934DB-1ED9-40A6-8C84-F73FD326EA04}tf89118109_win32</Template>
  <TotalTime>25</TotalTime>
  <Words>100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Light</vt:lpstr>
      <vt:lpstr>Calibri</vt:lpstr>
      <vt:lpstr>Elephant</vt:lpstr>
      <vt:lpstr>ModOverlayVTI</vt:lpstr>
      <vt:lpstr>Team 1 Project Sphinx ERP  SCM</vt:lpstr>
      <vt:lpstr>About</vt:lpstr>
      <vt:lpstr>Technologies Used </vt:lpstr>
      <vt:lpstr>Check this sample code in tkinter</vt:lpstr>
      <vt:lpstr>Let's talk about teamwork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Project Sphinx ERP  SCM</dc:title>
  <dc:creator>Taha Mohamed</dc:creator>
  <cp:lastModifiedBy>Taha Mohamed</cp:lastModifiedBy>
  <cp:revision>3</cp:revision>
  <dcterms:created xsi:type="dcterms:W3CDTF">2024-07-06T09:24:54Z</dcterms:created>
  <dcterms:modified xsi:type="dcterms:W3CDTF">2024-07-06T10:56:49Z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