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62" r:id="rId3"/>
    <p:sldId id="258" r:id="rId4"/>
    <p:sldId id="259" r:id="rId5"/>
    <p:sldId id="260" r:id="rId6"/>
    <p:sldId id="261" r:id="rId7"/>
    <p:sldId id="264" r:id="rId8"/>
    <p:sldId id="289" r:id="rId9"/>
    <p:sldId id="290" r:id="rId10"/>
    <p:sldId id="291" r:id="rId11"/>
    <p:sldId id="292" r:id="rId12"/>
    <p:sldId id="287" r:id="rId13"/>
    <p:sldId id="263" r:id="rId14"/>
    <p:sldId id="293" r:id="rId15"/>
    <p:sldId id="288" r:id="rId16"/>
  </p:sldIdLst>
  <p:sldSz cx="9144000" cy="5143500" type="screen16x9"/>
  <p:notesSz cx="6858000" cy="9144000"/>
  <p:embeddedFontLst>
    <p:embeddedFont>
      <p:font typeface="Assistant" pitchFamily="2" charset="-79"/>
      <p:regular r:id="rId18"/>
      <p:bold r:id="rId19"/>
    </p:embeddedFont>
    <p:embeddedFont>
      <p:font typeface="Manrope"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5FE352-6936-462B-9FDF-F148C086B765}">
  <a:tblStyle styleId="{885FE352-6936-462B-9FDF-F148C086B7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3673" autoAdjust="0"/>
  </p:normalViewPr>
  <p:slideViewPr>
    <p:cSldViewPr snapToGrid="0">
      <p:cViewPr varScale="1">
        <p:scale>
          <a:sx n="18" d="100"/>
          <a:sy n="18" d="100"/>
        </p:scale>
        <p:origin x="1696" y="36"/>
      </p:cViewPr>
      <p:guideLst>
        <p:guide orient="horz" pos="1620"/>
        <p:guide pos="2880"/>
      </p:guideLst>
    </p:cSldViewPr>
  </p:slideViewPr>
  <p:notesTextViewPr>
    <p:cViewPr>
      <p:scale>
        <a:sx n="1" d="1"/>
        <a:sy n="1" d="1"/>
      </p:scale>
      <p:origin x="0" y="-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Assalamualaikum</a:t>
            </a:r>
            <a:r>
              <a:rPr lang="en-US" dirty="0"/>
              <a:t> and a very good morning everyone….</a:t>
            </a:r>
          </a:p>
          <a:p>
            <a:pPr marL="0" lvl="0" indent="0" algn="l" rtl="0">
              <a:spcBef>
                <a:spcPts val="0"/>
              </a:spcBef>
              <a:spcAft>
                <a:spcPts val="0"/>
              </a:spcAft>
              <a:buNone/>
            </a:pPr>
            <a:r>
              <a:rPr lang="en-US" dirty="0"/>
              <a:t>Thank you for joining us today…. </a:t>
            </a:r>
          </a:p>
          <a:p>
            <a:pPr marL="0" lvl="0" indent="0" algn="l" rtl="0">
              <a:spcBef>
                <a:spcPts val="0"/>
              </a:spcBef>
              <a:spcAft>
                <a:spcPts val="0"/>
              </a:spcAft>
              <a:buNone/>
            </a:pPr>
            <a:r>
              <a:rPr lang="en-US" dirty="0"/>
              <a:t>we will be presenting project "Next Word Prediction Model Using Python"</a:t>
            </a:r>
          </a:p>
          <a:p>
            <a:pPr marL="0" lvl="0" indent="0" algn="l" rtl="0">
              <a:spcBef>
                <a:spcPts val="0"/>
              </a:spcBef>
              <a:spcAft>
                <a:spcPts val="0"/>
              </a:spcAft>
              <a:buNone/>
            </a:pPr>
            <a:r>
              <a:rPr lang="en-US" dirty="0"/>
              <a:t>of the course CSE 316, titled: Artificial Intelligent lab……</a:t>
            </a:r>
          </a:p>
          <a:p>
            <a:pPr marL="0" lvl="0" indent="0" algn="l" rtl="0">
              <a:spcBef>
                <a:spcPts val="0"/>
              </a:spcBef>
              <a:spcAft>
                <a:spcPts val="0"/>
              </a:spcAft>
              <a:buNone/>
            </a:pPr>
            <a:r>
              <a:rPr lang="en-US" dirty="0"/>
              <a:t>But before that We’d like to express our gratitude towards our honorable course instructor, MS. Farjana Akter Jui, ma'am, </a:t>
            </a:r>
          </a:p>
          <a:p>
            <a:pPr marL="0" lvl="0" indent="0" algn="l" rtl="0">
              <a:spcBef>
                <a:spcPts val="0"/>
              </a:spcBef>
              <a:spcAft>
                <a:spcPts val="0"/>
              </a:spcAft>
              <a:buNone/>
            </a:pPr>
            <a:r>
              <a:rPr lang="en-US" dirty="0"/>
              <a:t>Lecturer of department of CSE, GUB </a:t>
            </a:r>
          </a:p>
          <a:p>
            <a:pPr marL="0" lvl="0" indent="0" algn="l" rtl="0">
              <a:spcBef>
                <a:spcPts val="0"/>
              </a:spcBef>
              <a:spcAft>
                <a:spcPts val="0"/>
              </a:spcAft>
              <a:buNone/>
            </a:pPr>
            <a:r>
              <a:rPr lang="en-US" dirty="0"/>
              <a:t>for giving us the opportunity to present today.</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Finding the maximum sequence length among all input sequences.</a:t>
            </a:r>
          </a:p>
          <a:p>
            <a:pPr marL="0" lvl="0" indent="0" algn="l" rtl="0">
              <a:spcBef>
                <a:spcPts val="0"/>
              </a:spcBef>
              <a:spcAft>
                <a:spcPts val="0"/>
              </a:spcAft>
              <a:buNone/>
            </a:pPr>
            <a:r>
              <a:rPr lang="en-US" dirty="0"/>
              <a:t>2. Pads all sequences to the length of the longest sequence by adding zeros at the beginning, and converts the result to a NumPy array.</a:t>
            </a:r>
          </a:p>
          <a:p>
            <a:pPr marL="0" lvl="0" indent="0" algn="l" rtl="0">
              <a:spcBef>
                <a:spcPts val="0"/>
              </a:spcBef>
              <a:spcAft>
                <a:spcPts val="0"/>
              </a:spcAft>
              <a:buNone/>
            </a:pPr>
            <a:r>
              <a:rPr lang="en-US" dirty="0"/>
              <a:t>3. Displaying the third input sequence to inspect its structure.</a:t>
            </a:r>
          </a:p>
          <a:p>
            <a:pPr marL="0" lvl="0" indent="0" algn="l" rtl="0">
              <a:spcBef>
                <a:spcPts val="0"/>
              </a:spcBef>
              <a:spcAft>
                <a:spcPts val="0"/>
              </a:spcAft>
              <a:buNone/>
            </a:pPr>
            <a:r>
              <a:rPr lang="en-US" dirty="0"/>
              <a:t>4. Splitting input sequences into features (</a:t>
            </a:r>
            <a:r>
              <a:rPr lang="en-US" dirty="0" err="1"/>
              <a:t>xs</a:t>
            </a:r>
            <a:r>
              <a:rPr lang="en-US" dirty="0"/>
              <a:t>) and labels (labels):</a:t>
            </a:r>
          </a:p>
          <a:p>
            <a:pPr marL="0" lvl="0" indent="0" algn="l" rtl="0">
              <a:spcBef>
                <a:spcPts val="0"/>
              </a:spcBef>
              <a:spcAft>
                <a:spcPts val="0"/>
              </a:spcAft>
              <a:buNone/>
            </a:pPr>
            <a:r>
              <a:rPr lang="en-US" dirty="0"/>
              <a:t>-</a:t>
            </a:r>
            <a:r>
              <a:rPr lang="en-US" dirty="0" err="1"/>
              <a:t>xs</a:t>
            </a:r>
            <a:r>
              <a:rPr lang="en-US" dirty="0"/>
              <a:t> contains all tokens except the last one.</a:t>
            </a:r>
          </a:p>
          <a:p>
            <a:pPr marL="0" lvl="0" indent="0" algn="l" rtl="0">
              <a:spcBef>
                <a:spcPts val="0"/>
              </a:spcBef>
              <a:spcAft>
                <a:spcPts val="0"/>
              </a:spcAft>
              <a:buNone/>
            </a:pPr>
            <a:r>
              <a:rPr lang="en-US" dirty="0"/>
              <a:t>-labels contains the last token of each sequence.</a:t>
            </a:r>
          </a:p>
          <a:p>
            <a:pPr marL="0" lvl="0" indent="0" algn="l" rtl="0">
              <a:spcBef>
                <a:spcPts val="0"/>
              </a:spcBef>
              <a:spcAft>
                <a:spcPts val="0"/>
              </a:spcAft>
              <a:buNone/>
            </a:pPr>
            <a:r>
              <a:rPr lang="en-US" dirty="0"/>
              <a:t>5. Converting labels to one-hot encoded format, with the number of classes equal to the number of unique words.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1499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particular part, we will be used to train our model.</a:t>
            </a:r>
          </a:p>
          <a:p>
            <a:pPr marL="0" lvl="0" indent="0" algn="l" rtl="0">
              <a:spcBef>
                <a:spcPts val="0"/>
              </a:spcBef>
              <a:spcAft>
                <a:spcPts val="0"/>
              </a:spcAft>
              <a:buNone/>
            </a:pPr>
            <a:r>
              <a:rPr lang="en-US" dirty="0"/>
              <a:t>In the given code snippet, a Sequential model is created using the </a:t>
            </a:r>
            <a:r>
              <a:rPr lang="en-US" dirty="0" err="1"/>
              <a:t>Keras</a:t>
            </a:r>
            <a:r>
              <a:rPr lang="en-US" dirty="0"/>
              <a:t> library to perform next word prediction. The model includes an Embedding layer, a Bidirectional Long short-term memory(LSTM) layer, and a Dense output layer with a </a:t>
            </a:r>
            <a:r>
              <a:rPr lang="en-US" dirty="0" err="1"/>
              <a:t>softmax</a:t>
            </a:r>
            <a:r>
              <a:rPr lang="en-US" dirty="0"/>
              <a:t> activation function.</a:t>
            </a:r>
            <a:endParaRPr dirty="0"/>
          </a:p>
        </p:txBody>
      </p:sp>
    </p:spTree>
    <p:extLst>
      <p:ext uri="{BB962C8B-B14F-4D97-AF65-F5344CB8AC3E}">
        <p14:creationId xmlns:p14="http://schemas.microsoft.com/office/powerpoint/2010/main" val="1177111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particular part, we will be used to test our model.</a:t>
            </a:r>
          </a:p>
          <a:p>
            <a:pPr marL="0" lvl="0" indent="0" algn="l" rtl="0">
              <a:spcBef>
                <a:spcPts val="0"/>
              </a:spcBef>
              <a:spcAft>
                <a:spcPts val="0"/>
              </a:spcAft>
              <a:buNone/>
            </a:pPr>
            <a:r>
              <a:rPr lang="en-US" dirty="0"/>
              <a:t>The provided code snippet demonstrates how to generate the next words for a given input text using the trained model.</a:t>
            </a:r>
            <a:endParaRPr dirty="0"/>
          </a:p>
        </p:txBody>
      </p:sp>
    </p:spTree>
    <p:extLst>
      <p:ext uri="{BB962C8B-B14F-4D97-AF65-F5344CB8AC3E}">
        <p14:creationId xmlns:p14="http://schemas.microsoft.com/office/powerpoint/2010/main" val="285986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future of work promises exciting new environments that blend physical and virtual spaces. Here are some possibilities for where we might work: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Collaborative Co-working Spaces</a:t>
            </a:r>
          </a:p>
          <a:p>
            <a:pPr marL="0" lvl="0" indent="0" algn="l" rtl="0">
              <a:spcBef>
                <a:spcPts val="0"/>
              </a:spcBef>
              <a:spcAft>
                <a:spcPts val="0"/>
              </a:spcAft>
              <a:buNone/>
            </a:pPr>
            <a:r>
              <a:rPr lang="en-US" dirty="0"/>
              <a:t>Augmented Reality (AR) Workstations</a:t>
            </a:r>
          </a:p>
          <a:p>
            <a:pPr marL="0" lvl="0" indent="0" algn="l" rtl="0">
              <a:spcBef>
                <a:spcPts val="0"/>
              </a:spcBef>
              <a:spcAft>
                <a:spcPts val="0"/>
              </a:spcAft>
              <a:buNone/>
            </a:pPr>
            <a:r>
              <a:rPr lang="en-US" dirty="0"/>
              <a:t>Vertical Farms</a:t>
            </a:r>
          </a:p>
          <a:p>
            <a:pPr marL="0" lvl="0" indent="0" algn="l" rtl="0">
              <a:spcBef>
                <a:spcPts val="0"/>
              </a:spcBef>
              <a:spcAft>
                <a:spcPts val="0"/>
              </a:spcAft>
              <a:buNone/>
            </a:pPr>
            <a:r>
              <a:rPr lang="en-US" dirty="0"/>
              <a:t>Remote Work Hubs</a:t>
            </a:r>
          </a:p>
          <a:p>
            <a:pPr marL="0" lvl="0" indent="0" algn="l" rtl="0">
              <a:spcBef>
                <a:spcPts val="0"/>
              </a:spcBef>
              <a:spcAft>
                <a:spcPts val="0"/>
              </a:spcAft>
              <a:buNone/>
            </a:pPr>
            <a:r>
              <a:rPr lang="en-US" dirty="0"/>
              <a:t>Underwater Workplaces</a:t>
            </a:r>
          </a:p>
          <a:p>
            <a:pPr marL="0" lvl="0" indent="0" algn="l" rtl="0">
              <a:spcBef>
                <a:spcPts val="0"/>
              </a:spcBef>
              <a:spcAft>
                <a:spcPts val="0"/>
              </a:spcAft>
              <a:buNone/>
            </a:pPr>
            <a:r>
              <a:rPr lang="en-US" dirty="0"/>
              <a:t>Space Stations</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582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3db5bf7c3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3db5bf7c3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43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13db5bf7c37_1_17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13db5bf7c37_1_17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daf14e57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daf14e57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db5bf7c37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db5bf7c37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Next Word Prediction Model is an essential component of modern text-based applications, enhancing user experience by providing contextually relevant suggestions as users type. This project aims to develop a robust next word prediction system using Python, leveraging natural language processing (NLP) and machine learning techniques. By analyzing patterns in large text corpora, the model can predict the most probable next word, facilitating efficient text input, reducing typing effort, and improving the overall usability of applications such as messaging platforms, search engines, and text editors. The project will explore various algorithms and models, including n-grams, neural networks, and transformers, to achieve high accuracy and responsiveness in real-time prediction scenarios.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a:t>
            </a:r>
            <a:r>
              <a:rPr lang="en-US" dirty="0" err="1"/>
              <a:t>i</a:t>
            </a:r>
            <a:r>
              <a:rPr lang="en-US" dirty="0"/>
              <a:t> like to invite Farzana to continue...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3db5bf7c37_1_17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3db5bf7c37_1_17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project loads and processes images and videos, utilizing pre-trained models like YOLO and TensorFlow Object Detection API for object detection. It supports training custom models, detects objects with bounding boxes, classifies them with labels, and enables real-time processing. The output is visualized with bounding boxes and labels for clear understanding.</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3daf14e5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3daf14e5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you can see the key tools and technologies we'll leverage for our project-</a:t>
            </a:r>
          </a:p>
          <a:p>
            <a:pPr marL="0" lvl="0" indent="0" algn="l" rtl="0">
              <a:spcBef>
                <a:spcPts val="0"/>
              </a:spcBef>
              <a:spcAft>
                <a:spcPts val="0"/>
              </a:spcAft>
              <a:buNone/>
            </a:pPr>
            <a:r>
              <a:rPr lang="en-US" dirty="0"/>
              <a:t>Python Programming Language</a:t>
            </a:r>
          </a:p>
          <a:p>
            <a:pPr marL="0" lvl="0" indent="0" algn="l" rtl="0">
              <a:spcBef>
                <a:spcPts val="0"/>
              </a:spcBef>
              <a:spcAft>
                <a:spcPts val="0"/>
              </a:spcAft>
              <a:buNone/>
            </a:pPr>
            <a:r>
              <a:rPr lang="en-US" dirty="0"/>
              <a:t>Python Library- Panda, NumPy, TensorFlow-</a:t>
            </a:r>
            <a:r>
              <a:rPr lang="en-US" dirty="0" err="1"/>
              <a:t>keras</a:t>
            </a:r>
            <a:endParaRPr lang="en-US" dirty="0"/>
          </a:p>
          <a:p>
            <a:pPr marL="0" lvl="0" indent="0" algn="l" rtl="0">
              <a:spcBef>
                <a:spcPts val="0"/>
              </a:spcBef>
              <a:spcAft>
                <a:spcPts val="0"/>
              </a:spcAft>
              <a:buNone/>
            </a:pPr>
            <a:r>
              <a:rPr lang="en-US" dirty="0"/>
              <a:t>Custom Data Set</a:t>
            </a:r>
          </a:p>
          <a:p>
            <a:pPr marL="0" lvl="0" indent="0" algn="l" rtl="0">
              <a:spcBef>
                <a:spcPts val="0"/>
              </a:spcBef>
              <a:spcAft>
                <a:spcPts val="0"/>
              </a:spcAft>
              <a:buNone/>
            </a:pPr>
            <a:r>
              <a:rPr lang="en-US" dirty="0"/>
              <a:t>software - Kaggle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Importing necessary libraries:</a:t>
            </a:r>
          </a:p>
          <a:p>
            <a:pPr marL="0" lvl="0" indent="0" algn="l" rtl="0">
              <a:spcBef>
                <a:spcPts val="0"/>
              </a:spcBef>
              <a:spcAft>
                <a:spcPts val="0"/>
              </a:spcAft>
              <a:buNone/>
            </a:pPr>
            <a:r>
              <a:rPr lang="en-US" dirty="0"/>
              <a:t>-pandas for data manipulation.</a:t>
            </a:r>
          </a:p>
          <a:p>
            <a:pPr marL="0" lvl="0" indent="0" algn="l" rtl="0">
              <a:spcBef>
                <a:spcPts val="0"/>
              </a:spcBef>
              <a:spcAft>
                <a:spcPts val="0"/>
              </a:spcAft>
              <a:buNone/>
            </a:pPr>
            <a:r>
              <a:rPr lang="en-US" dirty="0"/>
              <a:t>-</a:t>
            </a:r>
            <a:r>
              <a:rPr lang="en-US" dirty="0" err="1"/>
              <a:t>os</a:t>
            </a:r>
            <a:r>
              <a:rPr lang="en-US" dirty="0"/>
              <a:t> for operating system dependent functionality.</a:t>
            </a:r>
          </a:p>
          <a:p>
            <a:pPr marL="0" lvl="0" indent="0" algn="l" rtl="0">
              <a:spcBef>
                <a:spcPts val="0"/>
              </a:spcBef>
              <a:spcAft>
                <a:spcPts val="0"/>
              </a:spcAft>
              <a:buNone/>
            </a:pPr>
            <a:r>
              <a:rPr lang="en-US" dirty="0"/>
              <a:t>-</a:t>
            </a:r>
            <a:r>
              <a:rPr lang="en-US" dirty="0" err="1"/>
              <a:t>numpy</a:t>
            </a:r>
            <a:r>
              <a:rPr lang="en-US" dirty="0"/>
              <a:t> for numerical operations.</a:t>
            </a:r>
          </a:p>
          <a:p>
            <a:pPr marL="0" lvl="0" indent="0" algn="l" rtl="0">
              <a:spcBef>
                <a:spcPts val="0"/>
              </a:spcBef>
              <a:spcAft>
                <a:spcPts val="0"/>
              </a:spcAft>
              <a:buNone/>
            </a:pPr>
            <a:r>
              <a:rPr lang="en-US" dirty="0"/>
              <a:t>-</a:t>
            </a:r>
            <a:r>
              <a:rPr lang="en-US" dirty="0" err="1"/>
              <a:t>tensorflow</a:t>
            </a:r>
            <a:r>
              <a:rPr lang="en-US" dirty="0"/>
              <a:t> for machine learning and deep learning tasks.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Importing specific functions and classes from </a:t>
            </a:r>
            <a:r>
              <a:rPr lang="en-US" dirty="0" err="1"/>
              <a:t>tensorflow.keras</a:t>
            </a:r>
            <a:r>
              <a:rPr lang="en-US" dirty="0"/>
              <a:t>:</a:t>
            </a:r>
          </a:p>
          <a:p>
            <a:pPr marL="0" lvl="0" indent="0" algn="l" rtl="0">
              <a:spcBef>
                <a:spcPts val="0"/>
              </a:spcBef>
              <a:spcAft>
                <a:spcPts val="0"/>
              </a:spcAft>
              <a:buNone/>
            </a:pPr>
            <a:r>
              <a:rPr lang="en-US" dirty="0"/>
              <a:t>-</a:t>
            </a:r>
            <a:r>
              <a:rPr lang="en-US" dirty="0" err="1"/>
              <a:t>pad_sequences</a:t>
            </a:r>
            <a:r>
              <a:rPr lang="en-US" dirty="0"/>
              <a:t> to pad sequences to a common length.</a:t>
            </a:r>
          </a:p>
          <a:p>
            <a:pPr marL="0" lvl="0" indent="0" algn="l" rtl="0">
              <a:spcBef>
                <a:spcPts val="0"/>
              </a:spcBef>
              <a:spcAft>
                <a:spcPts val="0"/>
              </a:spcAft>
              <a:buNone/>
            </a:pPr>
            <a:r>
              <a:rPr lang="en-US" dirty="0"/>
              <a:t>-Sequential to create a linear stack of layers.</a:t>
            </a:r>
          </a:p>
          <a:p>
            <a:pPr marL="0" lvl="0" indent="0" algn="l" rtl="0">
              <a:spcBef>
                <a:spcPts val="0"/>
              </a:spcBef>
              <a:spcAft>
                <a:spcPts val="0"/>
              </a:spcAft>
              <a:buNone/>
            </a:pPr>
            <a:r>
              <a:rPr lang="en-US" dirty="0"/>
              <a:t>-Embedding, LSTM, Dense, Bidirectional to build the neural network layers.</a:t>
            </a:r>
          </a:p>
          <a:p>
            <a:pPr marL="0" lvl="0" indent="0" algn="l" rtl="0">
              <a:spcBef>
                <a:spcPts val="0"/>
              </a:spcBef>
              <a:spcAft>
                <a:spcPts val="0"/>
              </a:spcAft>
              <a:buNone/>
            </a:pPr>
            <a:r>
              <a:rPr lang="en-US" dirty="0"/>
              <a:t>-Adam for the Adam optimization algorithm.</a:t>
            </a:r>
          </a:p>
          <a:p>
            <a:pPr marL="0" lvl="0" indent="0" algn="l" rtl="0">
              <a:spcBef>
                <a:spcPts val="0"/>
              </a:spcBef>
              <a:spcAft>
                <a:spcPts val="0"/>
              </a:spcAft>
              <a:buNone/>
            </a:pPr>
            <a:r>
              <a:rPr lang="en-US" dirty="0"/>
              <a:t>-Tokenizer for converting text to sequences of tokens.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Loading the dataset from a CSV file using pandas.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-Displaying the first few rows of the dataset to understand its structure.</a:t>
            </a:r>
          </a:p>
          <a:p>
            <a:pPr marL="0" lvl="0" indent="0" algn="l" rtl="0">
              <a:spcBef>
                <a:spcPts val="0"/>
              </a:spcBef>
              <a:spcAft>
                <a:spcPts val="0"/>
              </a:spcAft>
              <a:buNone/>
            </a:pPr>
            <a:r>
              <a:rPr lang="en-US" dirty="0"/>
              <a:t>-Displaying the last few rows of the dataset to see how it ends and check for any irregularities.</a:t>
            </a:r>
          </a:p>
          <a:p>
            <a:pPr marL="0" lvl="0" indent="0" algn="l" rtl="0">
              <a:spcBef>
                <a:spcPts val="0"/>
              </a:spcBef>
              <a:spcAft>
                <a:spcPts val="0"/>
              </a:spcAft>
              <a:buNone/>
            </a:pPr>
            <a:r>
              <a:rPr lang="en-US" dirty="0"/>
              <a:t>-Extracting the 'title' column from the dataset, which contains the text data we are interested in.</a:t>
            </a:r>
            <a:endParaRPr dirty="0"/>
          </a:p>
        </p:txBody>
      </p:sp>
    </p:spTree>
    <p:extLst>
      <p:ext uri="{BB962C8B-B14F-4D97-AF65-F5344CB8AC3E}">
        <p14:creationId xmlns:p14="http://schemas.microsoft.com/office/powerpoint/2010/main" val="56920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13daf14e57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13daf14e57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 Initializing a Tokenizer with an out-of-vocabulary token &lt;</a:t>
            </a:r>
            <a:r>
              <a:rPr lang="en-US" dirty="0" err="1"/>
              <a:t>oov</a:t>
            </a:r>
            <a:r>
              <a:rPr lang="en-US" dirty="0"/>
              <a:t>&gt; to handle words not seen during training.</a:t>
            </a:r>
          </a:p>
          <a:p>
            <a:pPr marL="0" lvl="0" indent="0" algn="l" rtl="0">
              <a:spcBef>
                <a:spcPts val="0"/>
              </a:spcBef>
              <a:spcAft>
                <a:spcPts val="0"/>
              </a:spcAft>
              <a:buNone/>
            </a:pPr>
            <a:r>
              <a:rPr lang="en-US" dirty="0"/>
              <a:t>2. Fitting the tokenizer on the text data in the 'title' column to build the word index.</a:t>
            </a:r>
          </a:p>
          <a:p>
            <a:pPr marL="0" lvl="0" indent="0" algn="l" rtl="0">
              <a:spcBef>
                <a:spcPts val="0"/>
              </a:spcBef>
              <a:spcAft>
                <a:spcPts val="0"/>
              </a:spcAft>
              <a:buNone/>
            </a:pPr>
            <a:r>
              <a:rPr lang="en-US" dirty="0"/>
              <a:t>3. Initializing an empty list to store the input </a:t>
            </a:r>
            <a:r>
              <a:rPr lang="en-US" dirty="0" err="1"/>
              <a:t>sequences.alculating</a:t>
            </a:r>
            <a:r>
              <a:rPr lang="en-US" dirty="0"/>
              <a:t> the total number of unique words in the dataset by getting the length of the word index and adding 1 for the out-of-vocabulary token.</a:t>
            </a:r>
          </a:p>
          <a:p>
            <a:pPr marL="0" lvl="0" indent="0" algn="l" rtl="0">
              <a:spcBef>
                <a:spcPts val="0"/>
              </a:spcBef>
              <a:spcAft>
                <a:spcPts val="0"/>
              </a:spcAft>
              <a:buNone/>
            </a:pPr>
            <a:r>
              <a:rPr lang="en-US" dirty="0"/>
              <a:t>4. Looping through each title in the 'title' column:</a:t>
            </a:r>
          </a:p>
          <a:p>
            <a:pPr marL="0" lvl="0" indent="0" algn="l" rtl="0">
              <a:spcBef>
                <a:spcPts val="0"/>
              </a:spcBef>
              <a:spcAft>
                <a:spcPts val="0"/>
              </a:spcAft>
              <a:buNone/>
            </a:pPr>
            <a:r>
              <a:rPr lang="en-US" dirty="0"/>
              <a:t>5. Converting each title to a sequence of tokens.</a:t>
            </a:r>
          </a:p>
          <a:p>
            <a:pPr marL="0" lvl="0" indent="0" algn="l" rtl="0">
              <a:spcBef>
                <a:spcPts val="0"/>
              </a:spcBef>
              <a:spcAft>
                <a:spcPts val="0"/>
              </a:spcAft>
              <a:buNone/>
            </a:pPr>
            <a:r>
              <a:rPr lang="en-US" dirty="0"/>
              <a:t>6.Creating n-gram sequences from the token list and adding them to </a:t>
            </a:r>
            <a:r>
              <a:rPr lang="en-US" dirty="0" err="1"/>
              <a:t>input_sequences</a:t>
            </a:r>
            <a:r>
              <a:rPr lang="en-US" dirty="0"/>
              <a:t>.</a:t>
            </a:r>
          </a:p>
          <a:p>
            <a:pPr marL="0" lvl="0" indent="0" algn="l" rtl="0">
              <a:spcBef>
                <a:spcPts val="0"/>
              </a:spcBef>
              <a:spcAft>
                <a:spcPts val="0"/>
              </a:spcAft>
              <a:buNone/>
            </a:pPr>
            <a:r>
              <a:rPr lang="en-US" dirty="0"/>
              <a:t>7.Printing the generated input sequences for verification.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5294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016250"/>
            <a:ext cx="4263000" cy="2437800"/>
          </a:xfrm>
          <a:prstGeom prst="rect">
            <a:avLst/>
          </a:prstGeom>
        </p:spPr>
        <p:txBody>
          <a:bodyPr spcFirstLastPara="1" wrap="square" lIns="91425" tIns="91425" rIns="91425" bIns="91425" anchor="ctr" anchorCtr="0">
            <a:noAutofit/>
          </a:bodyPr>
          <a:lstStyle>
            <a:lvl1pPr lvl="0">
              <a:lnSpc>
                <a:spcPct val="85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600">
                <a:latin typeface="Assistant"/>
                <a:ea typeface="Assistant"/>
                <a:cs typeface="Assistant"/>
                <a:sym typeface="Assistan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7606450" y="-8167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1300" y="325200"/>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717925" y="44034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200"/>
        <p:cNvGrpSpPr/>
        <p:nvPr/>
      </p:nvGrpSpPr>
      <p:grpSpPr>
        <a:xfrm>
          <a:off x="0" y="0"/>
          <a:ext cx="0" cy="0"/>
          <a:chOff x="0" y="0"/>
          <a:chExt cx="0" cy="0"/>
        </a:xfrm>
      </p:grpSpPr>
      <p:sp>
        <p:nvSpPr>
          <p:cNvPr id="201" name="Google Shape;201;p29"/>
          <p:cNvSpPr/>
          <p:nvPr/>
        </p:nvSpPr>
        <p:spPr>
          <a:xfrm>
            <a:off x="-921525" y="-984975"/>
            <a:ext cx="2140800" cy="2140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870425" y="4003425"/>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549350" y="4498350"/>
            <a:ext cx="1531500" cy="1531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656650" y="-540375"/>
            <a:ext cx="1115700" cy="11157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205"/>
        <p:cNvGrpSpPr/>
        <p:nvPr/>
      </p:nvGrpSpPr>
      <p:grpSpPr>
        <a:xfrm>
          <a:off x="0" y="0"/>
          <a:ext cx="0" cy="0"/>
          <a:chOff x="0" y="0"/>
          <a:chExt cx="0" cy="0"/>
        </a:xfrm>
      </p:grpSpPr>
      <p:sp>
        <p:nvSpPr>
          <p:cNvPr id="206" name="Google Shape;206;p30"/>
          <p:cNvSpPr/>
          <p:nvPr/>
        </p:nvSpPr>
        <p:spPr>
          <a:xfrm>
            <a:off x="7460475" y="-880025"/>
            <a:ext cx="2415900" cy="24159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607200" y="2174050"/>
            <a:ext cx="1601100" cy="16011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6589975" y="4498350"/>
            <a:ext cx="1115700" cy="1115700"/>
          </a:xfrm>
          <a:prstGeom prst="donut">
            <a:avLst>
              <a:gd name="adj" fmla="val 1115"/>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291725" y="2181200"/>
            <a:ext cx="3993600" cy="1532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5517675" y="972501"/>
            <a:ext cx="15417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solidFill>
                  <a:schemeClr val="dk1"/>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7" name="Google Shape;17;p3"/>
          <p:cNvSpPr txBox="1">
            <a:spLocks noGrp="1"/>
          </p:cNvSpPr>
          <p:nvPr>
            <p:ph type="subTitle" idx="1"/>
          </p:nvPr>
        </p:nvSpPr>
        <p:spPr>
          <a:xfrm>
            <a:off x="4291725" y="4063975"/>
            <a:ext cx="3993600" cy="4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 name="Google Shape;18;p3"/>
          <p:cNvSpPr/>
          <p:nvPr/>
        </p:nvSpPr>
        <p:spPr>
          <a:xfrm>
            <a:off x="2857275" y="4459525"/>
            <a:ext cx="1341600" cy="1341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992100" y="-466550"/>
            <a:ext cx="1676100" cy="16761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27" name="Google Shape;27;p5"/>
          <p:cNvSpPr txBox="1">
            <a:spLocks noGrp="1"/>
          </p:cNvSpPr>
          <p:nvPr>
            <p:ph type="subTitle" idx="1"/>
          </p:nvPr>
        </p:nvSpPr>
        <p:spPr>
          <a:xfrm>
            <a:off x="144142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28" name="Google Shape;28;p5"/>
          <p:cNvSpPr txBox="1">
            <a:spLocks noGrp="1"/>
          </p:cNvSpPr>
          <p:nvPr>
            <p:ph type="subTitle" idx="2"/>
          </p:nvPr>
        </p:nvSpPr>
        <p:spPr>
          <a:xfrm>
            <a:off x="144142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3"/>
          </p:nvPr>
        </p:nvSpPr>
        <p:spPr>
          <a:xfrm>
            <a:off x="5022375" y="2692751"/>
            <a:ext cx="2680200" cy="499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30" name="Google Shape;30;p5"/>
          <p:cNvSpPr txBox="1">
            <a:spLocks noGrp="1"/>
          </p:cNvSpPr>
          <p:nvPr>
            <p:ph type="subTitle" idx="4"/>
          </p:nvPr>
        </p:nvSpPr>
        <p:spPr>
          <a:xfrm>
            <a:off x="5022375" y="3192595"/>
            <a:ext cx="2680200" cy="101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 name="Google Shape;31;p5"/>
          <p:cNvSpPr/>
          <p:nvPr/>
        </p:nvSpPr>
        <p:spPr>
          <a:xfrm>
            <a:off x="7557450" y="367270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766125" y="3377400"/>
            <a:ext cx="1306800" cy="1306800"/>
          </a:xfrm>
          <a:prstGeom prst="donut">
            <a:avLst>
              <a:gd name="adj" fmla="val 1206"/>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833575" y="-1085625"/>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713100" y="1996335"/>
            <a:ext cx="3994500" cy="192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1" name="Google Shape;41;p7"/>
          <p:cNvSpPr txBox="1">
            <a:spLocks noGrp="1"/>
          </p:cNvSpPr>
          <p:nvPr>
            <p:ph type="title"/>
          </p:nvPr>
        </p:nvSpPr>
        <p:spPr>
          <a:xfrm>
            <a:off x="713100" y="1222665"/>
            <a:ext cx="3994500" cy="6987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42" name="Google Shape;42;p7"/>
          <p:cNvSpPr/>
          <p:nvPr/>
        </p:nvSpPr>
        <p:spPr>
          <a:xfrm>
            <a:off x="-722050" y="-664150"/>
            <a:ext cx="1708200" cy="17082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3317550" y="4162275"/>
            <a:ext cx="1924500" cy="1924500"/>
          </a:xfrm>
          <a:prstGeom prst="donut">
            <a:avLst>
              <a:gd name="adj" fmla="val 1115"/>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txBox="1">
            <a:spLocks noGrp="1"/>
          </p:cNvSpPr>
          <p:nvPr>
            <p:ph type="subTitle" idx="1"/>
          </p:nvPr>
        </p:nvSpPr>
        <p:spPr>
          <a:xfrm>
            <a:off x="4743300" y="2188038"/>
            <a:ext cx="3687600" cy="146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50" name="Google Shape;50;p9"/>
          <p:cNvSpPr txBox="1">
            <a:spLocks noGrp="1"/>
          </p:cNvSpPr>
          <p:nvPr>
            <p:ph type="title"/>
          </p:nvPr>
        </p:nvSpPr>
        <p:spPr>
          <a:xfrm>
            <a:off x="4743300" y="1493863"/>
            <a:ext cx="3687600" cy="6942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sz="3600"/>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1" name="Google Shape;51;p9"/>
          <p:cNvSpPr/>
          <p:nvPr/>
        </p:nvSpPr>
        <p:spPr>
          <a:xfrm>
            <a:off x="7208775" y="3839550"/>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3636625" y="-905100"/>
            <a:ext cx="1708200" cy="17082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9"/>
          <p:cNvSpPr/>
          <p:nvPr/>
        </p:nvSpPr>
        <p:spPr>
          <a:xfrm>
            <a:off x="-770475" y="1753700"/>
            <a:ext cx="1306800" cy="13068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9" name="Google Shape;69;p13"/>
          <p:cNvSpPr txBox="1">
            <a:spLocks noGrp="1"/>
          </p:cNvSpPr>
          <p:nvPr>
            <p:ph type="subTitle" idx="1"/>
          </p:nvPr>
        </p:nvSpPr>
        <p:spPr>
          <a:xfrm>
            <a:off x="70593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0" name="Google Shape;70;p13"/>
          <p:cNvSpPr txBox="1">
            <a:spLocks noGrp="1"/>
          </p:cNvSpPr>
          <p:nvPr>
            <p:ph type="subTitle" idx="2"/>
          </p:nvPr>
        </p:nvSpPr>
        <p:spPr>
          <a:xfrm>
            <a:off x="79383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2662713"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2" name="Google Shape;72;p13"/>
          <p:cNvSpPr txBox="1">
            <a:spLocks noGrp="1"/>
          </p:cNvSpPr>
          <p:nvPr>
            <p:ph type="subTitle" idx="4"/>
          </p:nvPr>
        </p:nvSpPr>
        <p:spPr>
          <a:xfrm>
            <a:off x="2750613"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13"/>
          <p:cNvSpPr txBox="1">
            <a:spLocks noGrp="1"/>
          </p:cNvSpPr>
          <p:nvPr>
            <p:ph type="subTitle" idx="5"/>
          </p:nvPr>
        </p:nvSpPr>
        <p:spPr>
          <a:xfrm>
            <a:off x="4619488"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4" name="Google Shape;74;p13"/>
          <p:cNvSpPr txBox="1">
            <a:spLocks noGrp="1"/>
          </p:cNvSpPr>
          <p:nvPr>
            <p:ph type="subTitle" idx="6"/>
          </p:nvPr>
        </p:nvSpPr>
        <p:spPr>
          <a:xfrm>
            <a:off x="4707388"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3"/>
          <p:cNvSpPr txBox="1">
            <a:spLocks noGrp="1"/>
          </p:cNvSpPr>
          <p:nvPr>
            <p:ph type="subTitle" idx="7"/>
          </p:nvPr>
        </p:nvSpPr>
        <p:spPr>
          <a:xfrm>
            <a:off x="6576262" y="2946200"/>
            <a:ext cx="1861800" cy="741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000">
                <a:latin typeface="Manrope"/>
                <a:ea typeface="Manrope"/>
                <a:cs typeface="Manrope"/>
                <a:sym typeface="Manrope"/>
              </a:defRPr>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76" name="Google Shape;76;p13"/>
          <p:cNvSpPr txBox="1">
            <a:spLocks noGrp="1"/>
          </p:cNvSpPr>
          <p:nvPr>
            <p:ph type="subTitle" idx="8"/>
          </p:nvPr>
        </p:nvSpPr>
        <p:spPr>
          <a:xfrm>
            <a:off x="6664162" y="3687224"/>
            <a:ext cx="16860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title" idx="9" hasCustomPrompt="1"/>
          </p:nvPr>
        </p:nvSpPr>
        <p:spPr>
          <a:xfrm>
            <a:off x="105603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8" name="Google Shape;78;p13"/>
          <p:cNvSpPr txBox="1">
            <a:spLocks noGrp="1"/>
          </p:cNvSpPr>
          <p:nvPr>
            <p:ph type="title" idx="13" hasCustomPrompt="1"/>
          </p:nvPr>
        </p:nvSpPr>
        <p:spPr>
          <a:xfrm>
            <a:off x="3012813"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9" name="Google Shape;79;p13"/>
          <p:cNvSpPr txBox="1">
            <a:spLocks noGrp="1"/>
          </p:cNvSpPr>
          <p:nvPr>
            <p:ph type="title" idx="14" hasCustomPrompt="1"/>
          </p:nvPr>
        </p:nvSpPr>
        <p:spPr>
          <a:xfrm>
            <a:off x="4969588"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0" name="Google Shape;80;p13"/>
          <p:cNvSpPr txBox="1">
            <a:spLocks noGrp="1"/>
          </p:cNvSpPr>
          <p:nvPr>
            <p:ph type="title" idx="15" hasCustomPrompt="1"/>
          </p:nvPr>
        </p:nvSpPr>
        <p:spPr>
          <a:xfrm>
            <a:off x="6926362" y="2108552"/>
            <a:ext cx="1161600" cy="4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1" name="Google Shape;81;p13"/>
          <p:cNvSpPr/>
          <p:nvPr/>
        </p:nvSpPr>
        <p:spPr>
          <a:xfrm>
            <a:off x="4897000" y="-861775"/>
            <a:ext cx="1306800" cy="1306800"/>
          </a:xfrm>
          <a:prstGeom prst="donut">
            <a:avLst>
              <a:gd name="adj" fmla="val 1206"/>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641300" y="4102975"/>
            <a:ext cx="1747500" cy="17475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BLANK_18">
    <p:bg>
      <p:bgPr>
        <a:gradFill>
          <a:gsLst>
            <a:gs pos="0">
              <a:schemeClr val="dk2"/>
            </a:gs>
            <a:gs pos="100000">
              <a:schemeClr val="dk1"/>
            </a:gs>
          </a:gsLst>
          <a:path path="circle">
            <a:fillToRect l="50000" t="50000" r="50000" b="50000"/>
          </a:path>
          <a:tileRect/>
        </a:gra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3" name="Google Shape;123;p19"/>
          <p:cNvSpPr txBox="1">
            <a:spLocks noGrp="1"/>
          </p:cNvSpPr>
          <p:nvPr>
            <p:ph type="subTitle" idx="1"/>
          </p:nvPr>
        </p:nvSpPr>
        <p:spPr>
          <a:xfrm>
            <a:off x="84387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4" name="Google Shape;124;p19"/>
          <p:cNvSpPr txBox="1">
            <a:spLocks noGrp="1"/>
          </p:cNvSpPr>
          <p:nvPr>
            <p:ph type="subTitle" idx="2"/>
          </p:nvPr>
        </p:nvSpPr>
        <p:spPr>
          <a:xfrm>
            <a:off x="84387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9"/>
          <p:cNvSpPr txBox="1">
            <a:spLocks noGrp="1"/>
          </p:cNvSpPr>
          <p:nvPr>
            <p:ph type="subTitle" idx="3"/>
          </p:nvPr>
        </p:nvSpPr>
        <p:spPr>
          <a:xfrm>
            <a:off x="3468450"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6" name="Google Shape;126;p19"/>
          <p:cNvSpPr txBox="1">
            <a:spLocks noGrp="1"/>
          </p:cNvSpPr>
          <p:nvPr>
            <p:ph type="subTitle" idx="4"/>
          </p:nvPr>
        </p:nvSpPr>
        <p:spPr>
          <a:xfrm>
            <a:off x="3468450"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19"/>
          <p:cNvSpPr txBox="1">
            <a:spLocks noGrp="1"/>
          </p:cNvSpPr>
          <p:nvPr>
            <p:ph type="subTitle" idx="5"/>
          </p:nvPr>
        </p:nvSpPr>
        <p:spPr>
          <a:xfrm>
            <a:off x="6093025" y="3205875"/>
            <a:ext cx="2207100" cy="484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Font typeface="Manrope"/>
              <a:buNone/>
              <a:defRPr sz="2000">
                <a:latin typeface="Manrope"/>
                <a:ea typeface="Manrope"/>
                <a:cs typeface="Manrope"/>
                <a:sym typeface="Manrope"/>
              </a:defRPr>
            </a:lvl1pPr>
            <a:lvl2pPr lvl="1" algn="ctr" rtl="0">
              <a:lnSpc>
                <a:spcPct val="100000"/>
              </a:lnSpc>
              <a:spcBef>
                <a:spcPts val="0"/>
              </a:spcBef>
              <a:spcAft>
                <a:spcPts val="0"/>
              </a:spcAft>
              <a:buSzPts val="2000"/>
              <a:buFont typeface="Manrope"/>
              <a:buNone/>
              <a:defRPr sz="2000">
                <a:latin typeface="Manrope"/>
                <a:ea typeface="Manrope"/>
                <a:cs typeface="Manrope"/>
                <a:sym typeface="Manrope"/>
              </a:defRPr>
            </a:lvl2pPr>
            <a:lvl3pPr lvl="2" algn="ctr" rtl="0">
              <a:lnSpc>
                <a:spcPct val="100000"/>
              </a:lnSpc>
              <a:spcBef>
                <a:spcPts val="0"/>
              </a:spcBef>
              <a:spcAft>
                <a:spcPts val="0"/>
              </a:spcAft>
              <a:buSzPts val="2000"/>
              <a:buFont typeface="Manrope"/>
              <a:buNone/>
              <a:defRPr sz="2000">
                <a:latin typeface="Manrope"/>
                <a:ea typeface="Manrope"/>
                <a:cs typeface="Manrope"/>
                <a:sym typeface="Manrope"/>
              </a:defRPr>
            </a:lvl3pPr>
            <a:lvl4pPr lvl="3" algn="ctr" rtl="0">
              <a:lnSpc>
                <a:spcPct val="100000"/>
              </a:lnSpc>
              <a:spcBef>
                <a:spcPts val="0"/>
              </a:spcBef>
              <a:spcAft>
                <a:spcPts val="0"/>
              </a:spcAft>
              <a:buSzPts val="2000"/>
              <a:buFont typeface="Manrope"/>
              <a:buNone/>
              <a:defRPr sz="2000">
                <a:latin typeface="Manrope"/>
                <a:ea typeface="Manrope"/>
                <a:cs typeface="Manrope"/>
                <a:sym typeface="Manrope"/>
              </a:defRPr>
            </a:lvl4pPr>
            <a:lvl5pPr lvl="4" algn="ctr" rtl="0">
              <a:lnSpc>
                <a:spcPct val="100000"/>
              </a:lnSpc>
              <a:spcBef>
                <a:spcPts val="0"/>
              </a:spcBef>
              <a:spcAft>
                <a:spcPts val="0"/>
              </a:spcAft>
              <a:buSzPts val="2000"/>
              <a:buFont typeface="Manrope"/>
              <a:buNone/>
              <a:defRPr sz="2000">
                <a:latin typeface="Manrope"/>
                <a:ea typeface="Manrope"/>
                <a:cs typeface="Manrope"/>
                <a:sym typeface="Manrope"/>
              </a:defRPr>
            </a:lvl5pPr>
            <a:lvl6pPr lvl="5" algn="ctr" rtl="0">
              <a:lnSpc>
                <a:spcPct val="100000"/>
              </a:lnSpc>
              <a:spcBef>
                <a:spcPts val="0"/>
              </a:spcBef>
              <a:spcAft>
                <a:spcPts val="0"/>
              </a:spcAft>
              <a:buSzPts val="2000"/>
              <a:buFont typeface="Manrope"/>
              <a:buNone/>
              <a:defRPr sz="2000">
                <a:latin typeface="Manrope"/>
                <a:ea typeface="Manrope"/>
                <a:cs typeface="Manrope"/>
                <a:sym typeface="Manrope"/>
              </a:defRPr>
            </a:lvl6pPr>
            <a:lvl7pPr lvl="6" algn="ctr" rtl="0">
              <a:lnSpc>
                <a:spcPct val="100000"/>
              </a:lnSpc>
              <a:spcBef>
                <a:spcPts val="0"/>
              </a:spcBef>
              <a:spcAft>
                <a:spcPts val="0"/>
              </a:spcAft>
              <a:buSzPts val="2000"/>
              <a:buFont typeface="Manrope"/>
              <a:buNone/>
              <a:defRPr sz="2000">
                <a:latin typeface="Manrope"/>
                <a:ea typeface="Manrope"/>
                <a:cs typeface="Manrope"/>
                <a:sym typeface="Manrope"/>
              </a:defRPr>
            </a:lvl7pPr>
            <a:lvl8pPr lvl="7" algn="ctr" rtl="0">
              <a:lnSpc>
                <a:spcPct val="100000"/>
              </a:lnSpc>
              <a:spcBef>
                <a:spcPts val="0"/>
              </a:spcBef>
              <a:spcAft>
                <a:spcPts val="0"/>
              </a:spcAft>
              <a:buSzPts val="2000"/>
              <a:buFont typeface="Manrope"/>
              <a:buNone/>
              <a:defRPr sz="2000">
                <a:latin typeface="Manrope"/>
                <a:ea typeface="Manrope"/>
                <a:cs typeface="Manrope"/>
                <a:sym typeface="Manrope"/>
              </a:defRPr>
            </a:lvl8pPr>
            <a:lvl9pPr lvl="8" algn="ctr" rtl="0">
              <a:lnSpc>
                <a:spcPct val="100000"/>
              </a:lnSpc>
              <a:spcBef>
                <a:spcPts val="0"/>
              </a:spcBef>
              <a:spcAft>
                <a:spcPts val="0"/>
              </a:spcAft>
              <a:buSzPts val="2000"/>
              <a:buFont typeface="Manrope"/>
              <a:buNone/>
              <a:defRPr sz="2000">
                <a:latin typeface="Manrope"/>
                <a:ea typeface="Manrope"/>
                <a:cs typeface="Manrope"/>
                <a:sym typeface="Manrope"/>
              </a:defRPr>
            </a:lvl9pPr>
          </a:lstStyle>
          <a:p>
            <a:endParaRPr/>
          </a:p>
        </p:txBody>
      </p:sp>
      <p:sp>
        <p:nvSpPr>
          <p:cNvPr id="128" name="Google Shape;128;p19"/>
          <p:cNvSpPr txBox="1">
            <a:spLocks noGrp="1"/>
          </p:cNvSpPr>
          <p:nvPr>
            <p:ph type="subTitle" idx="6"/>
          </p:nvPr>
        </p:nvSpPr>
        <p:spPr>
          <a:xfrm>
            <a:off x="6093025" y="3690675"/>
            <a:ext cx="220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BLANK_5">
    <p:spTree>
      <p:nvGrpSpPr>
        <p:cNvPr id="1" name="Shape 174"/>
        <p:cNvGrpSpPr/>
        <p:nvPr/>
      </p:nvGrpSpPr>
      <p:grpSpPr>
        <a:xfrm>
          <a:off x="0" y="0"/>
          <a:ext cx="0" cy="0"/>
          <a:chOff x="0" y="0"/>
          <a:chExt cx="0" cy="0"/>
        </a:xfrm>
      </p:grpSpPr>
      <p:sp>
        <p:nvSpPr>
          <p:cNvPr id="175" name="Google Shape;175;p24"/>
          <p:cNvSpPr txBox="1">
            <a:spLocks noGrp="1"/>
          </p:cNvSpPr>
          <p:nvPr>
            <p:ph type="title"/>
          </p:nvPr>
        </p:nvSpPr>
        <p:spPr>
          <a:xfrm>
            <a:off x="713125" y="1441338"/>
            <a:ext cx="3279300" cy="679800"/>
          </a:xfrm>
          <a:prstGeom prst="rect">
            <a:avLst/>
          </a:prstGeom>
        </p:spPr>
        <p:txBody>
          <a:bodyPr spcFirstLastPara="1" wrap="square" lIns="91425" tIns="91425" rIns="91425" bIns="91425"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24"/>
          <p:cNvSpPr txBox="1">
            <a:spLocks noGrp="1"/>
          </p:cNvSpPr>
          <p:nvPr>
            <p:ph type="subTitle" idx="1"/>
          </p:nvPr>
        </p:nvSpPr>
        <p:spPr>
          <a:xfrm>
            <a:off x="713100" y="2229762"/>
            <a:ext cx="3279300" cy="14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4"/>
          <p:cNvSpPr/>
          <p:nvPr/>
        </p:nvSpPr>
        <p:spPr>
          <a:xfrm>
            <a:off x="-520150" y="-554697"/>
            <a:ext cx="1656900" cy="1656900"/>
          </a:xfrm>
          <a:prstGeom prst="donut">
            <a:avLst>
              <a:gd name="adj" fmla="val 1206"/>
            </a:avLst>
          </a:pr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3060700" y="4029525"/>
            <a:ext cx="1872600" cy="1872600"/>
          </a:xfrm>
          <a:prstGeom prst="donut">
            <a:avLst>
              <a:gd name="adj" fmla="val 1115"/>
            </a:avLst>
          </a:pr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1pPr>
            <a:lvl2pPr lvl="1">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2pPr>
            <a:lvl3pPr lvl="2">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3pPr>
            <a:lvl4pPr lvl="3">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4pPr>
            <a:lvl5pPr lvl="4">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5pPr>
            <a:lvl6pPr lvl="5">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6pPr>
            <a:lvl7pPr lvl="6">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7pPr>
            <a:lvl8pPr lvl="7">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8pPr>
            <a:lvl9pPr lvl="8">
              <a:spcBef>
                <a:spcPts val="0"/>
              </a:spcBef>
              <a:spcAft>
                <a:spcPts val="0"/>
              </a:spcAft>
              <a:buClr>
                <a:schemeClr val="lt1"/>
              </a:buClr>
              <a:buSzPts val="3400"/>
              <a:buFont typeface="Manrope"/>
              <a:buNone/>
              <a:defRPr sz="3400">
                <a:solidFill>
                  <a:schemeClr val="lt1"/>
                </a:solidFill>
                <a:latin typeface="Manrope"/>
                <a:ea typeface="Manrope"/>
                <a:cs typeface="Manrope"/>
                <a:sym typeface="Manrope"/>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1pPr>
            <a:lvl2pPr marL="914400" lvl="1"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2pPr>
            <a:lvl3pPr marL="1371600" lvl="2"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3pPr>
            <a:lvl4pPr marL="1828800" lvl="3"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4pPr>
            <a:lvl5pPr marL="2286000" lvl="4"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5pPr>
            <a:lvl6pPr marL="2743200" lvl="5"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6pPr>
            <a:lvl7pPr marL="3200400" lvl="6"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7pPr>
            <a:lvl8pPr marL="3657600" lvl="7"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8pPr>
            <a:lvl9pPr marL="4114800" lvl="8" indent="-317500">
              <a:lnSpc>
                <a:spcPct val="100000"/>
              </a:lnSpc>
              <a:spcBef>
                <a:spcPts val="0"/>
              </a:spcBef>
              <a:spcAft>
                <a:spcPts val="0"/>
              </a:spcAft>
              <a:buClr>
                <a:schemeClr val="lt1"/>
              </a:buClr>
              <a:buSzPts val="1400"/>
              <a:buFont typeface="Assistant"/>
              <a:buChar char="■"/>
              <a:defRPr>
                <a:solidFill>
                  <a:schemeClr val="lt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59" r:id="rId7"/>
    <p:sldLayoutId id="2147483665" r:id="rId8"/>
    <p:sldLayoutId id="2147483670" r:id="rId9"/>
    <p:sldLayoutId id="2147483675" r:id="rId10"/>
    <p:sldLayoutId id="2147483676"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p:nvPr/>
        </p:nvSpPr>
        <p:spPr>
          <a:xfrm>
            <a:off x="713100" y="3754950"/>
            <a:ext cx="4061100" cy="372300"/>
          </a:xfrm>
          <a:prstGeom prst="roundRect">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34"/>
          <p:cNvCxnSpPr/>
          <p:nvPr/>
        </p:nvCxnSpPr>
        <p:spPr>
          <a:xfrm>
            <a:off x="713100" y="3539910"/>
            <a:ext cx="4061100" cy="0"/>
          </a:xfrm>
          <a:prstGeom prst="straightConnector1">
            <a:avLst/>
          </a:prstGeom>
          <a:noFill/>
          <a:ln w="19050" cap="flat" cmpd="sng">
            <a:solidFill>
              <a:schemeClr val="lt1"/>
            </a:solidFill>
            <a:prstDash val="solid"/>
            <a:round/>
            <a:headEnd type="none" w="med" len="med"/>
            <a:tailEnd type="none" w="med" len="med"/>
          </a:ln>
        </p:spPr>
      </p:cxnSp>
      <p:sp>
        <p:nvSpPr>
          <p:cNvPr id="221" name="Google Shape;221;p34"/>
          <p:cNvSpPr txBox="1">
            <a:spLocks noGrp="1"/>
          </p:cNvSpPr>
          <p:nvPr>
            <p:ph type="ctrTitle"/>
          </p:nvPr>
        </p:nvSpPr>
        <p:spPr>
          <a:xfrm>
            <a:off x="418991" y="1892106"/>
            <a:ext cx="5047614" cy="937457"/>
          </a:xfrm>
          <a:prstGeom prst="rect">
            <a:avLst/>
          </a:prstGeom>
        </p:spPr>
        <p:txBody>
          <a:bodyPr spcFirstLastPara="1" wrap="square" lIns="91425" tIns="91425" rIns="91425" bIns="91425" anchor="ctr" anchorCtr="0">
            <a:noAutofit/>
          </a:bodyPr>
          <a:lstStyle/>
          <a:p>
            <a:pPr lvl="0"/>
            <a:r>
              <a:rPr lang="en-US" sz="2800" dirty="0"/>
              <a:t>Next Word Prediction Model Using Python</a:t>
            </a:r>
            <a:endParaRPr lang="en-US" sz="2800" dirty="0">
              <a:solidFill>
                <a:schemeClr val="accent6"/>
              </a:solidFill>
            </a:endParaRPr>
          </a:p>
        </p:txBody>
      </p:sp>
      <p:sp>
        <p:nvSpPr>
          <p:cNvPr id="222" name="Google Shape;222;p34"/>
          <p:cNvSpPr txBox="1">
            <a:spLocks noGrp="1"/>
          </p:cNvSpPr>
          <p:nvPr>
            <p:ph type="subTitle" idx="1"/>
          </p:nvPr>
        </p:nvSpPr>
        <p:spPr>
          <a:xfrm>
            <a:off x="982800" y="3797875"/>
            <a:ext cx="3521700" cy="25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t>Redefining Roles in the Age of Artificial Intelligence+"</a:t>
            </a:r>
          </a:p>
        </p:txBody>
      </p:sp>
      <p:grpSp>
        <p:nvGrpSpPr>
          <p:cNvPr id="223" name="Google Shape;223;p34"/>
          <p:cNvGrpSpPr/>
          <p:nvPr/>
        </p:nvGrpSpPr>
        <p:grpSpPr>
          <a:xfrm flipH="1">
            <a:off x="4981451" y="434116"/>
            <a:ext cx="4819425" cy="5143328"/>
            <a:chOff x="4523982" y="824638"/>
            <a:chExt cx="4046876" cy="4318858"/>
          </a:xfrm>
        </p:grpSpPr>
        <p:sp>
          <p:nvSpPr>
            <p:cNvPr id="224" name="Google Shape;224;p34"/>
            <p:cNvSpPr/>
            <p:nvPr/>
          </p:nvSpPr>
          <p:spPr>
            <a:xfrm rot="-1013820" flipH="1">
              <a:off x="7267339" y="2495572"/>
              <a:ext cx="118829" cy="137513"/>
            </a:xfrm>
            <a:custGeom>
              <a:avLst/>
              <a:gdLst/>
              <a:ahLst/>
              <a:cxnLst/>
              <a:rect l="l" t="t" r="r" b="b"/>
              <a:pathLst>
                <a:path w="636" h="736" extrusionOk="0">
                  <a:moveTo>
                    <a:pt x="290" y="1"/>
                  </a:moveTo>
                  <a:lnTo>
                    <a:pt x="1" y="591"/>
                  </a:lnTo>
                  <a:lnTo>
                    <a:pt x="235" y="736"/>
                  </a:lnTo>
                  <a:lnTo>
                    <a:pt x="636" y="134"/>
                  </a:lnTo>
                  <a:cubicBezTo>
                    <a:pt x="636" y="134"/>
                    <a:pt x="580" y="1"/>
                    <a:pt x="29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p:nvPr/>
          </p:nvSpPr>
          <p:spPr>
            <a:xfrm rot="-1013820" flipH="1">
              <a:off x="7078965" y="2668303"/>
              <a:ext cx="116587" cy="127050"/>
            </a:xfrm>
            <a:custGeom>
              <a:avLst/>
              <a:gdLst/>
              <a:ahLst/>
              <a:cxnLst/>
              <a:rect l="l" t="t" r="r" b="b"/>
              <a:pathLst>
                <a:path w="624" h="680" extrusionOk="0">
                  <a:moveTo>
                    <a:pt x="334" y="0"/>
                  </a:moveTo>
                  <a:lnTo>
                    <a:pt x="0" y="546"/>
                  </a:lnTo>
                  <a:lnTo>
                    <a:pt x="156" y="680"/>
                  </a:lnTo>
                  <a:lnTo>
                    <a:pt x="624" y="145"/>
                  </a:lnTo>
                  <a:cubicBezTo>
                    <a:pt x="535" y="22"/>
                    <a:pt x="334" y="0"/>
                    <a:pt x="334"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4"/>
            <p:cNvSpPr/>
            <p:nvPr/>
          </p:nvSpPr>
          <p:spPr>
            <a:xfrm rot="-1013820" flipH="1">
              <a:off x="6804389" y="2851239"/>
              <a:ext cx="129105" cy="200104"/>
            </a:xfrm>
            <a:custGeom>
              <a:avLst/>
              <a:gdLst/>
              <a:ahLst/>
              <a:cxnLst/>
              <a:rect l="l" t="t" r="r" b="b"/>
              <a:pathLst>
                <a:path w="691" h="1071" extrusionOk="0">
                  <a:moveTo>
                    <a:pt x="403" y="0"/>
                  </a:moveTo>
                  <a:cubicBezTo>
                    <a:pt x="388" y="0"/>
                    <a:pt x="379" y="2"/>
                    <a:pt x="379" y="2"/>
                  </a:cubicBezTo>
                  <a:lnTo>
                    <a:pt x="0" y="960"/>
                  </a:lnTo>
                  <a:lnTo>
                    <a:pt x="312" y="1071"/>
                  </a:lnTo>
                  <a:lnTo>
                    <a:pt x="691" y="135"/>
                  </a:lnTo>
                  <a:cubicBezTo>
                    <a:pt x="587" y="14"/>
                    <a:pt x="456" y="0"/>
                    <a:pt x="403"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4"/>
            <p:cNvSpPr/>
            <p:nvPr/>
          </p:nvSpPr>
          <p:spPr>
            <a:xfrm rot="-1013820" flipH="1">
              <a:off x="6101783" y="2940292"/>
              <a:ext cx="836850" cy="403945"/>
            </a:xfrm>
            <a:custGeom>
              <a:avLst/>
              <a:gdLst/>
              <a:ahLst/>
              <a:cxnLst/>
              <a:rect l="l" t="t" r="r" b="b"/>
              <a:pathLst>
                <a:path w="4479" h="2162" extrusionOk="0">
                  <a:moveTo>
                    <a:pt x="2563" y="446"/>
                  </a:moveTo>
                  <a:cubicBezTo>
                    <a:pt x="2563" y="446"/>
                    <a:pt x="769" y="0"/>
                    <a:pt x="435" y="178"/>
                  </a:cubicBezTo>
                  <a:cubicBezTo>
                    <a:pt x="435" y="178"/>
                    <a:pt x="1" y="1136"/>
                    <a:pt x="23" y="1147"/>
                  </a:cubicBezTo>
                  <a:cubicBezTo>
                    <a:pt x="45" y="1159"/>
                    <a:pt x="1326" y="2161"/>
                    <a:pt x="2897" y="1381"/>
                  </a:cubicBezTo>
                  <a:cubicBezTo>
                    <a:pt x="4478" y="591"/>
                    <a:pt x="2663" y="468"/>
                    <a:pt x="2563" y="44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4"/>
            <p:cNvSpPr/>
            <p:nvPr/>
          </p:nvSpPr>
          <p:spPr>
            <a:xfrm rot="-1013820" flipH="1">
              <a:off x="6825790" y="2722235"/>
              <a:ext cx="374985" cy="277082"/>
            </a:xfrm>
            <a:custGeom>
              <a:avLst/>
              <a:gdLst/>
              <a:ahLst/>
              <a:cxnLst/>
              <a:rect l="l" t="t" r="r" b="b"/>
              <a:pathLst>
                <a:path w="2007" h="1483" extrusionOk="0">
                  <a:moveTo>
                    <a:pt x="391" y="1"/>
                  </a:moveTo>
                  <a:cubicBezTo>
                    <a:pt x="391" y="1"/>
                    <a:pt x="1694" y="224"/>
                    <a:pt x="2006" y="447"/>
                  </a:cubicBezTo>
                  <a:cubicBezTo>
                    <a:pt x="2006" y="447"/>
                    <a:pt x="1638" y="1338"/>
                    <a:pt x="1538" y="1405"/>
                  </a:cubicBezTo>
                  <a:cubicBezTo>
                    <a:pt x="1438" y="1482"/>
                    <a:pt x="23" y="859"/>
                    <a:pt x="1" y="636"/>
                  </a:cubicBezTo>
                  <a:cubicBezTo>
                    <a:pt x="1" y="502"/>
                    <a:pt x="391" y="1"/>
                    <a:pt x="391" y="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4"/>
            <p:cNvSpPr/>
            <p:nvPr/>
          </p:nvSpPr>
          <p:spPr>
            <a:xfrm rot="-1013820" flipH="1">
              <a:off x="7102930" y="2542199"/>
              <a:ext cx="264377" cy="200104"/>
            </a:xfrm>
            <a:custGeom>
              <a:avLst/>
              <a:gdLst/>
              <a:ahLst/>
              <a:cxnLst/>
              <a:rect l="l" t="t" r="r" b="b"/>
              <a:pathLst>
                <a:path w="1415" h="1071" extrusionOk="0">
                  <a:moveTo>
                    <a:pt x="1415" y="491"/>
                  </a:moveTo>
                  <a:cubicBezTo>
                    <a:pt x="1415" y="491"/>
                    <a:pt x="1014" y="112"/>
                    <a:pt x="390" y="1"/>
                  </a:cubicBezTo>
                  <a:cubicBezTo>
                    <a:pt x="390" y="1"/>
                    <a:pt x="56" y="402"/>
                    <a:pt x="0" y="625"/>
                  </a:cubicBezTo>
                  <a:cubicBezTo>
                    <a:pt x="0" y="625"/>
                    <a:pt x="535" y="1003"/>
                    <a:pt x="1058" y="1070"/>
                  </a:cubicBezTo>
                  <a:cubicBezTo>
                    <a:pt x="1058" y="1070"/>
                    <a:pt x="1304" y="825"/>
                    <a:pt x="1415" y="49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4"/>
            <p:cNvSpPr/>
            <p:nvPr/>
          </p:nvSpPr>
          <p:spPr>
            <a:xfrm rot="-1013820" flipH="1">
              <a:off x="7279826" y="2264520"/>
              <a:ext cx="449720" cy="289413"/>
            </a:xfrm>
            <a:custGeom>
              <a:avLst/>
              <a:gdLst/>
              <a:ahLst/>
              <a:cxnLst/>
              <a:rect l="l" t="t" r="r" b="b"/>
              <a:pathLst>
                <a:path w="2407" h="1549" extrusionOk="0">
                  <a:moveTo>
                    <a:pt x="2395" y="936"/>
                  </a:moveTo>
                  <a:cubicBezTo>
                    <a:pt x="2395" y="936"/>
                    <a:pt x="1315" y="145"/>
                    <a:pt x="658" y="78"/>
                  </a:cubicBezTo>
                  <a:cubicBezTo>
                    <a:pt x="0" y="0"/>
                    <a:pt x="268" y="691"/>
                    <a:pt x="1148" y="1081"/>
                  </a:cubicBezTo>
                  <a:cubicBezTo>
                    <a:pt x="2016" y="1471"/>
                    <a:pt x="1894" y="1482"/>
                    <a:pt x="2094" y="1549"/>
                  </a:cubicBezTo>
                  <a:cubicBezTo>
                    <a:pt x="2094" y="1549"/>
                    <a:pt x="2406" y="1103"/>
                    <a:pt x="2395" y="93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4"/>
            <p:cNvSpPr/>
            <p:nvPr/>
          </p:nvSpPr>
          <p:spPr>
            <a:xfrm rot="-1013820" flipH="1">
              <a:off x="7510819" y="2421583"/>
              <a:ext cx="141810" cy="195807"/>
            </a:xfrm>
            <a:custGeom>
              <a:avLst/>
              <a:gdLst/>
              <a:ahLst/>
              <a:cxnLst/>
              <a:rect l="l" t="t" r="r" b="b"/>
              <a:pathLst>
                <a:path w="759" h="1048" extrusionOk="0">
                  <a:moveTo>
                    <a:pt x="524" y="1"/>
                  </a:moveTo>
                  <a:lnTo>
                    <a:pt x="1" y="847"/>
                  </a:lnTo>
                  <a:lnTo>
                    <a:pt x="212" y="1048"/>
                  </a:lnTo>
                  <a:lnTo>
                    <a:pt x="758" y="157"/>
                  </a:lnTo>
                  <a:cubicBezTo>
                    <a:pt x="714" y="23"/>
                    <a:pt x="524" y="1"/>
                    <a:pt x="52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4"/>
            <p:cNvSpPr/>
            <p:nvPr/>
          </p:nvSpPr>
          <p:spPr>
            <a:xfrm rot="-1013820" flipH="1">
              <a:off x="7257964" y="2679980"/>
              <a:ext cx="168715" cy="229251"/>
            </a:xfrm>
            <a:custGeom>
              <a:avLst/>
              <a:gdLst/>
              <a:ahLst/>
              <a:cxnLst/>
              <a:rect l="l" t="t" r="r" b="b"/>
              <a:pathLst>
                <a:path w="903" h="1227" extrusionOk="0">
                  <a:moveTo>
                    <a:pt x="652" y="1"/>
                  </a:moveTo>
                  <a:cubicBezTo>
                    <a:pt x="649" y="1"/>
                    <a:pt x="647" y="1"/>
                    <a:pt x="647" y="1"/>
                  </a:cubicBezTo>
                  <a:lnTo>
                    <a:pt x="1" y="1003"/>
                  </a:lnTo>
                  <a:lnTo>
                    <a:pt x="201" y="1226"/>
                  </a:lnTo>
                  <a:lnTo>
                    <a:pt x="903" y="168"/>
                  </a:lnTo>
                  <a:cubicBezTo>
                    <a:pt x="814" y="9"/>
                    <a:pt x="681" y="1"/>
                    <a:pt x="65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4"/>
            <p:cNvSpPr/>
            <p:nvPr/>
          </p:nvSpPr>
          <p:spPr>
            <a:xfrm rot="-1013820" flipH="1">
              <a:off x="7006222" y="2876810"/>
              <a:ext cx="185531" cy="181233"/>
            </a:xfrm>
            <a:custGeom>
              <a:avLst/>
              <a:gdLst/>
              <a:ahLst/>
              <a:cxnLst/>
              <a:rect l="l" t="t" r="r" b="b"/>
              <a:pathLst>
                <a:path w="993" h="970" extrusionOk="0">
                  <a:moveTo>
                    <a:pt x="770" y="1"/>
                  </a:moveTo>
                  <a:lnTo>
                    <a:pt x="1" y="870"/>
                  </a:lnTo>
                  <a:lnTo>
                    <a:pt x="257" y="970"/>
                  </a:lnTo>
                  <a:lnTo>
                    <a:pt x="992" y="157"/>
                  </a:lnTo>
                  <a:cubicBezTo>
                    <a:pt x="981" y="45"/>
                    <a:pt x="770" y="1"/>
                    <a:pt x="77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4"/>
            <p:cNvSpPr/>
            <p:nvPr/>
          </p:nvSpPr>
          <p:spPr>
            <a:xfrm rot="-1013820" flipH="1">
              <a:off x="6685392" y="2949641"/>
              <a:ext cx="491385" cy="283247"/>
            </a:xfrm>
            <a:custGeom>
              <a:avLst/>
              <a:gdLst/>
              <a:ahLst/>
              <a:cxnLst/>
              <a:rect l="l" t="t" r="r" b="b"/>
              <a:pathLst>
                <a:path w="2630" h="1516" extrusionOk="0">
                  <a:moveTo>
                    <a:pt x="2529" y="903"/>
                  </a:moveTo>
                  <a:cubicBezTo>
                    <a:pt x="2529" y="903"/>
                    <a:pt x="903" y="12"/>
                    <a:pt x="725" y="1"/>
                  </a:cubicBezTo>
                  <a:cubicBezTo>
                    <a:pt x="725" y="1"/>
                    <a:pt x="246" y="491"/>
                    <a:pt x="1" y="847"/>
                  </a:cubicBezTo>
                  <a:cubicBezTo>
                    <a:pt x="1" y="847"/>
                    <a:pt x="2006" y="1516"/>
                    <a:pt x="2050" y="1482"/>
                  </a:cubicBezTo>
                  <a:cubicBezTo>
                    <a:pt x="2095" y="1449"/>
                    <a:pt x="2630" y="1037"/>
                    <a:pt x="2529" y="903"/>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4"/>
            <p:cNvSpPr/>
            <p:nvPr/>
          </p:nvSpPr>
          <p:spPr>
            <a:xfrm rot="-1013820" flipH="1">
              <a:off x="7016700" y="2738022"/>
              <a:ext cx="389372" cy="268674"/>
            </a:xfrm>
            <a:custGeom>
              <a:avLst/>
              <a:gdLst/>
              <a:ahLst/>
              <a:cxnLst/>
              <a:rect l="l" t="t" r="r" b="b"/>
              <a:pathLst>
                <a:path w="2084" h="1438" extrusionOk="0">
                  <a:moveTo>
                    <a:pt x="2083" y="558"/>
                  </a:moveTo>
                  <a:cubicBezTo>
                    <a:pt x="2083" y="558"/>
                    <a:pt x="1548" y="201"/>
                    <a:pt x="657" y="1"/>
                  </a:cubicBezTo>
                  <a:cubicBezTo>
                    <a:pt x="657" y="1"/>
                    <a:pt x="189" y="691"/>
                    <a:pt x="0" y="1037"/>
                  </a:cubicBezTo>
                  <a:cubicBezTo>
                    <a:pt x="0" y="1037"/>
                    <a:pt x="668" y="1382"/>
                    <a:pt x="1314" y="1438"/>
                  </a:cubicBezTo>
                  <a:cubicBezTo>
                    <a:pt x="1314" y="1438"/>
                    <a:pt x="1972" y="803"/>
                    <a:pt x="2083" y="558"/>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4"/>
            <p:cNvSpPr/>
            <p:nvPr/>
          </p:nvSpPr>
          <p:spPr>
            <a:xfrm rot="-1013820" flipH="1">
              <a:off x="7506272" y="2180935"/>
              <a:ext cx="512124" cy="347893"/>
            </a:xfrm>
            <a:custGeom>
              <a:avLst/>
              <a:gdLst/>
              <a:ahLst/>
              <a:cxnLst/>
              <a:rect l="l" t="t" r="r" b="b"/>
              <a:pathLst>
                <a:path w="2741" h="1862" extrusionOk="0">
                  <a:moveTo>
                    <a:pt x="2741" y="981"/>
                  </a:moveTo>
                  <a:cubicBezTo>
                    <a:pt x="2741" y="981"/>
                    <a:pt x="1048" y="168"/>
                    <a:pt x="691" y="90"/>
                  </a:cubicBezTo>
                  <a:cubicBezTo>
                    <a:pt x="335" y="1"/>
                    <a:pt x="1" y="391"/>
                    <a:pt x="424" y="847"/>
                  </a:cubicBezTo>
                  <a:cubicBezTo>
                    <a:pt x="858" y="1304"/>
                    <a:pt x="2217" y="1861"/>
                    <a:pt x="2217" y="1861"/>
                  </a:cubicBezTo>
                  <a:cubicBezTo>
                    <a:pt x="2217" y="1861"/>
                    <a:pt x="2674" y="1215"/>
                    <a:pt x="2741" y="98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4"/>
            <p:cNvSpPr/>
            <p:nvPr/>
          </p:nvSpPr>
          <p:spPr>
            <a:xfrm rot="-1013820" flipH="1">
              <a:off x="7261286" y="2484207"/>
              <a:ext cx="395724" cy="351817"/>
            </a:xfrm>
            <a:custGeom>
              <a:avLst/>
              <a:gdLst/>
              <a:ahLst/>
              <a:cxnLst/>
              <a:rect l="l" t="t" r="r" b="b"/>
              <a:pathLst>
                <a:path w="2118" h="1883" extrusionOk="0">
                  <a:moveTo>
                    <a:pt x="2117" y="847"/>
                  </a:moveTo>
                  <a:cubicBezTo>
                    <a:pt x="2117" y="847"/>
                    <a:pt x="1315" y="156"/>
                    <a:pt x="569" y="0"/>
                  </a:cubicBezTo>
                  <a:cubicBezTo>
                    <a:pt x="569" y="0"/>
                    <a:pt x="246" y="357"/>
                    <a:pt x="1" y="891"/>
                  </a:cubicBezTo>
                  <a:cubicBezTo>
                    <a:pt x="1" y="891"/>
                    <a:pt x="580" y="1370"/>
                    <a:pt x="1460" y="1883"/>
                  </a:cubicBezTo>
                  <a:cubicBezTo>
                    <a:pt x="1460" y="1883"/>
                    <a:pt x="1973" y="1304"/>
                    <a:pt x="2117" y="847"/>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4"/>
            <p:cNvSpPr/>
            <p:nvPr/>
          </p:nvSpPr>
          <p:spPr>
            <a:xfrm rot="-1013820" flipH="1">
              <a:off x="6839467" y="3142832"/>
              <a:ext cx="351817" cy="244198"/>
            </a:xfrm>
            <a:custGeom>
              <a:avLst/>
              <a:gdLst/>
              <a:ahLst/>
              <a:cxnLst/>
              <a:rect l="l" t="t" r="r" b="b"/>
              <a:pathLst>
                <a:path w="1883" h="1307" extrusionOk="0">
                  <a:moveTo>
                    <a:pt x="680" y="1"/>
                  </a:moveTo>
                  <a:lnTo>
                    <a:pt x="0" y="992"/>
                  </a:lnTo>
                  <a:cubicBezTo>
                    <a:pt x="0" y="992"/>
                    <a:pt x="234" y="1306"/>
                    <a:pt x="853" y="1306"/>
                  </a:cubicBezTo>
                  <a:cubicBezTo>
                    <a:pt x="924" y="1306"/>
                    <a:pt x="1000" y="1302"/>
                    <a:pt x="1081" y="1293"/>
                  </a:cubicBezTo>
                  <a:cubicBezTo>
                    <a:pt x="1883" y="1204"/>
                    <a:pt x="1326" y="213"/>
                    <a:pt x="1326" y="213"/>
                  </a:cubicBezTo>
                  <a:lnTo>
                    <a:pt x="680" y="1"/>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rot="-1013820" flipH="1">
              <a:off x="7713431" y="2468133"/>
              <a:ext cx="162550" cy="201972"/>
            </a:xfrm>
            <a:custGeom>
              <a:avLst/>
              <a:gdLst/>
              <a:ahLst/>
              <a:cxnLst/>
              <a:rect l="l" t="t" r="r" b="b"/>
              <a:pathLst>
                <a:path w="870" h="1081" extrusionOk="0">
                  <a:moveTo>
                    <a:pt x="557" y="0"/>
                  </a:moveTo>
                  <a:lnTo>
                    <a:pt x="0" y="880"/>
                  </a:lnTo>
                  <a:cubicBezTo>
                    <a:pt x="56" y="1058"/>
                    <a:pt x="246" y="1080"/>
                    <a:pt x="246" y="1080"/>
                  </a:cubicBezTo>
                  <a:lnTo>
                    <a:pt x="869" y="156"/>
                  </a:lnTo>
                  <a:cubicBezTo>
                    <a:pt x="736" y="11"/>
                    <a:pt x="557" y="0"/>
                    <a:pt x="557"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rot="-1013820" flipH="1">
              <a:off x="7400160" y="2821586"/>
              <a:ext cx="162363" cy="181233"/>
            </a:xfrm>
            <a:custGeom>
              <a:avLst/>
              <a:gdLst/>
              <a:ahLst/>
              <a:cxnLst/>
              <a:rect l="l" t="t" r="r" b="b"/>
              <a:pathLst>
                <a:path w="869" h="970" extrusionOk="0">
                  <a:moveTo>
                    <a:pt x="602" y="1"/>
                  </a:moveTo>
                  <a:lnTo>
                    <a:pt x="0" y="725"/>
                  </a:lnTo>
                  <a:cubicBezTo>
                    <a:pt x="0" y="881"/>
                    <a:pt x="256" y="970"/>
                    <a:pt x="256" y="970"/>
                  </a:cubicBezTo>
                  <a:lnTo>
                    <a:pt x="869" y="190"/>
                  </a:lnTo>
                  <a:cubicBezTo>
                    <a:pt x="824" y="23"/>
                    <a:pt x="602" y="1"/>
                    <a:pt x="602"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rot="-1013820" flipH="1">
              <a:off x="7015657" y="2909589"/>
              <a:ext cx="551734" cy="366390"/>
            </a:xfrm>
            <a:custGeom>
              <a:avLst/>
              <a:gdLst/>
              <a:ahLst/>
              <a:cxnLst/>
              <a:rect l="l" t="t" r="r" b="b"/>
              <a:pathLst>
                <a:path w="2953" h="1961" extrusionOk="0">
                  <a:moveTo>
                    <a:pt x="2953" y="780"/>
                  </a:moveTo>
                  <a:cubicBezTo>
                    <a:pt x="2953" y="780"/>
                    <a:pt x="1081" y="134"/>
                    <a:pt x="636" y="0"/>
                  </a:cubicBezTo>
                  <a:cubicBezTo>
                    <a:pt x="636" y="0"/>
                    <a:pt x="146" y="557"/>
                    <a:pt x="1" y="813"/>
                  </a:cubicBezTo>
                  <a:cubicBezTo>
                    <a:pt x="1" y="813"/>
                    <a:pt x="1616" y="1961"/>
                    <a:pt x="2206" y="1927"/>
                  </a:cubicBezTo>
                  <a:cubicBezTo>
                    <a:pt x="2797" y="1905"/>
                    <a:pt x="2897" y="1203"/>
                    <a:pt x="2953" y="7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13820" flipH="1">
              <a:off x="7070517" y="2984584"/>
              <a:ext cx="508014" cy="283247"/>
            </a:xfrm>
            <a:custGeom>
              <a:avLst/>
              <a:gdLst/>
              <a:ahLst/>
              <a:cxnLst/>
              <a:rect l="l" t="t" r="r" b="b"/>
              <a:pathLst>
                <a:path w="2719" h="1516" extrusionOk="0">
                  <a:moveTo>
                    <a:pt x="1861" y="1059"/>
                  </a:moveTo>
                  <a:cubicBezTo>
                    <a:pt x="1527" y="903"/>
                    <a:pt x="1137" y="792"/>
                    <a:pt x="836" y="558"/>
                  </a:cubicBezTo>
                  <a:cubicBezTo>
                    <a:pt x="625" y="391"/>
                    <a:pt x="435" y="201"/>
                    <a:pt x="257" y="1"/>
                  </a:cubicBezTo>
                  <a:cubicBezTo>
                    <a:pt x="157" y="134"/>
                    <a:pt x="45" y="268"/>
                    <a:pt x="1" y="368"/>
                  </a:cubicBezTo>
                  <a:cubicBezTo>
                    <a:pt x="1" y="368"/>
                    <a:pt x="1616" y="1516"/>
                    <a:pt x="2206" y="1482"/>
                  </a:cubicBezTo>
                  <a:cubicBezTo>
                    <a:pt x="2451" y="1471"/>
                    <a:pt x="2607" y="1349"/>
                    <a:pt x="2719" y="1170"/>
                  </a:cubicBezTo>
                  <a:cubicBezTo>
                    <a:pt x="2451" y="1237"/>
                    <a:pt x="2140" y="1193"/>
                    <a:pt x="1861" y="105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13820" flipH="1">
              <a:off x="7405027" y="2549700"/>
              <a:ext cx="466349" cy="368632"/>
            </a:xfrm>
            <a:custGeom>
              <a:avLst/>
              <a:gdLst/>
              <a:ahLst/>
              <a:cxnLst/>
              <a:rect l="l" t="t" r="r" b="b"/>
              <a:pathLst>
                <a:path w="2496" h="1973" extrusionOk="0">
                  <a:moveTo>
                    <a:pt x="2496" y="1171"/>
                  </a:moveTo>
                  <a:cubicBezTo>
                    <a:pt x="2496" y="1171"/>
                    <a:pt x="1716" y="491"/>
                    <a:pt x="624" y="1"/>
                  </a:cubicBezTo>
                  <a:cubicBezTo>
                    <a:pt x="624" y="1"/>
                    <a:pt x="201" y="435"/>
                    <a:pt x="1" y="925"/>
                  </a:cubicBezTo>
                  <a:cubicBezTo>
                    <a:pt x="1" y="925"/>
                    <a:pt x="970" y="1739"/>
                    <a:pt x="1916" y="1973"/>
                  </a:cubicBezTo>
                  <a:cubicBezTo>
                    <a:pt x="1916" y="1973"/>
                    <a:pt x="2407" y="1449"/>
                    <a:pt x="2496" y="117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13820" flipH="1">
              <a:off x="7498401" y="2646252"/>
              <a:ext cx="387316" cy="258211"/>
            </a:xfrm>
            <a:custGeom>
              <a:avLst/>
              <a:gdLst/>
              <a:ahLst/>
              <a:cxnLst/>
              <a:rect l="l" t="t" r="r" b="b"/>
              <a:pathLst>
                <a:path w="2073" h="1382" extrusionOk="0">
                  <a:moveTo>
                    <a:pt x="179" y="0"/>
                  </a:moveTo>
                  <a:cubicBezTo>
                    <a:pt x="112" y="101"/>
                    <a:pt x="45" y="212"/>
                    <a:pt x="1" y="334"/>
                  </a:cubicBezTo>
                  <a:cubicBezTo>
                    <a:pt x="1" y="334"/>
                    <a:pt x="970" y="1148"/>
                    <a:pt x="1916" y="1382"/>
                  </a:cubicBezTo>
                  <a:cubicBezTo>
                    <a:pt x="1916" y="1382"/>
                    <a:pt x="1983" y="1315"/>
                    <a:pt x="2072" y="1214"/>
                  </a:cubicBezTo>
                  <a:cubicBezTo>
                    <a:pt x="1983" y="1203"/>
                    <a:pt x="958" y="936"/>
                    <a:pt x="179" y="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13820" flipH="1">
              <a:off x="7723525" y="2262490"/>
              <a:ext cx="651693" cy="306228"/>
            </a:xfrm>
            <a:custGeom>
              <a:avLst/>
              <a:gdLst/>
              <a:ahLst/>
              <a:cxnLst/>
              <a:rect l="l" t="t" r="r" b="b"/>
              <a:pathLst>
                <a:path w="3488" h="1639" extrusionOk="0">
                  <a:moveTo>
                    <a:pt x="3487" y="680"/>
                  </a:moveTo>
                  <a:cubicBezTo>
                    <a:pt x="3487" y="680"/>
                    <a:pt x="2864" y="1"/>
                    <a:pt x="1438" y="23"/>
                  </a:cubicBezTo>
                  <a:cubicBezTo>
                    <a:pt x="1" y="34"/>
                    <a:pt x="101" y="680"/>
                    <a:pt x="736" y="981"/>
                  </a:cubicBezTo>
                  <a:cubicBezTo>
                    <a:pt x="1371" y="1282"/>
                    <a:pt x="2563" y="1594"/>
                    <a:pt x="2897" y="1638"/>
                  </a:cubicBezTo>
                  <a:cubicBezTo>
                    <a:pt x="2897" y="1638"/>
                    <a:pt x="3476" y="825"/>
                    <a:pt x="3487" y="68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4"/>
            <p:cNvSpPr/>
            <p:nvPr/>
          </p:nvSpPr>
          <p:spPr>
            <a:xfrm rot="-1013820" flipH="1">
              <a:off x="7799335" y="2323814"/>
              <a:ext cx="545382" cy="239527"/>
            </a:xfrm>
            <a:custGeom>
              <a:avLst/>
              <a:gdLst/>
              <a:ahLst/>
              <a:cxnLst/>
              <a:rect l="l" t="t" r="r" b="b"/>
              <a:pathLst>
                <a:path w="2919" h="1282" extrusionOk="0">
                  <a:moveTo>
                    <a:pt x="1137" y="590"/>
                  </a:moveTo>
                  <a:cubicBezTo>
                    <a:pt x="769" y="435"/>
                    <a:pt x="402" y="267"/>
                    <a:pt x="123" y="0"/>
                  </a:cubicBezTo>
                  <a:cubicBezTo>
                    <a:pt x="1" y="201"/>
                    <a:pt x="179" y="468"/>
                    <a:pt x="524" y="624"/>
                  </a:cubicBezTo>
                  <a:cubicBezTo>
                    <a:pt x="1159" y="925"/>
                    <a:pt x="2351" y="1237"/>
                    <a:pt x="2685" y="1281"/>
                  </a:cubicBezTo>
                  <a:cubicBezTo>
                    <a:pt x="2685" y="1281"/>
                    <a:pt x="2796" y="1125"/>
                    <a:pt x="2919" y="947"/>
                  </a:cubicBezTo>
                  <a:cubicBezTo>
                    <a:pt x="2317" y="958"/>
                    <a:pt x="1660" y="802"/>
                    <a:pt x="1137" y="590"/>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4"/>
            <p:cNvSpPr/>
            <p:nvPr/>
          </p:nvSpPr>
          <p:spPr>
            <a:xfrm rot="-1013820" flipH="1">
              <a:off x="4664893" y="3790666"/>
              <a:ext cx="1390452" cy="1176149"/>
            </a:xfrm>
            <a:custGeom>
              <a:avLst/>
              <a:gdLst/>
              <a:ahLst/>
              <a:cxnLst/>
              <a:rect l="l" t="t" r="r" b="b"/>
              <a:pathLst>
                <a:path w="7442" h="6295" extrusionOk="0">
                  <a:moveTo>
                    <a:pt x="7441" y="4044"/>
                  </a:moveTo>
                  <a:cubicBezTo>
                    <a:pt x="7441" y="4044"/>
                    <a:pt x="3364" y="2752"/>
                    <a:pt x="1627" y="1"/>
                  </a:cubicBezTo>
                  <a:lnTo>
                    <a:pt x="0" y="1081"/>
                  </a:lnTo>
                  <a:cubicBezTo>
                    <a:pt x="0" y="1081"/>
                    <a:pt x="2317" y="4902"/>
                    <a:pt x="2974" y="6294"/>
                  </a:cubicBezTo>
                  <a:cubicBezTo>
                    <a:pt x="2974" y="6294"/>
                    <a:pt x="5659" y="6083"/>
                    <a:pt x="7441" y="4044"/>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4"/>
            <p:cNvSpPr/>
            <p:nvPr/>
          </p:nvSpPr>
          <p:spPr>
            <a:xfrm rot="-1013820" flipH="1">
              <a:off x="5027196" y="3888939"/>
              <a:ext cx="1042746" cy="1024062"/>
            </a:xfrm>
            <a:custGeom>
              <a:avLst/>
              <a:gdLst/>
              <a:ahLst/>
              <a:cxnLst/>
              <a:rect l="l" t="t" r="r" b="b"/>
              <a:pathLst>
                <a:path w="5581" h="5481" extrusionOk="0">
                  <a:moveTo>
                    <a:pt x="3721" y="3999"/>
                  </a:moveTo>
                  <a:cubicBezTo>
                    <a:pt x="2351" y="2996"/>
                    <a:pt x="1058" y="1593"/>
                    <a:pt x="390" y="0"/>
                  </a:cubicBezTo>
                  <a:lnTo>
                    <a:pt x="0" y="267"/>
                  </a:lnTo>
                  <a:cubicBezTo>
                    <a:pt x="0" y="267"/>
                    <a:pt x="2317" y="4088"/>
                    <a:pt x="2974" y="5480"/>
                  </a:cubicBezTo>
                  <a:cubicBezTo>
                    <a:pt x="2974" y="5480"/>
                    <a:pt x="4222" y="5380"/>
                    <a:pt x="5581" y="4678"/>
                  </a:cubicBezTo>
                  <a:cubicBezTo>
                    <a:pt x="4946" y="4645"/>
                    <a:pt x="4333" y="4444"/>
                    <a:pt x="3721" y="399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4"/>
            <p:cNvSpPr/>
            <p:nvPr/>
          </p:nvSpPr>
          <p:spPr>
            <a:xfrm rot="-1013820" flipH="1">
              <a:off x="4844400" y="3868843"/>
              <a:ext cx="1065914" cy="917938"/>
            </a:xfrm>
            <a:custGeom>
              <a:avLst/>
              <a:gdLst/>
              <a:ahLst/>
              <a:cxnLst/>
              <a:rect l="l" t="t" r="r" b="b"/>
              <a:pathLst>
                <a:path w="5705" h="4913" extrusionOk="0">
                  <a:moveTo>
                    <a:pt x="235" y="1"/>
                  </a:moveTo>
                  <a:lnTo>
                    <a:pt x="1" y="157"/>
                  </a:lnTo>
                  <a:cubicBezTo>
                    <a:pt x="458" y="947"/>
                    <a:pt x="1237" y="1683"/>
                    <a:pt x="1817" y="2306"/>
                  </a:cubicBezTo>
                  <a:cubicBezTo>
                    <a:pt x="2552" y="3097"/>
                    <a:pt x="3354" y="3821"/>
                    <a:pt x="4256" y="4400"/>
                  </a:cubicBezTo>
                  <a:cubicBezTo>
                    <a:pt x="4468" y="4534"/>
                    <a:pt x="4791" y="4701"/>
                    <a:pt x="5092" y="4913"/>
                  </a:cubicBezTo>
                  <a:cubicBezTo>
                    <a:pt x="5292" y="4801"/>
                    <a:pt x="5504" y="4668"/>
                    <a:pt x="5704" y="4523"/>
                  </a:cubicBezTo>
                  <a:cubicBezTo>
                    <a:pt x="4423" y="4011"/>
                    <a:pt x="2752" y="2785"/>
                    <a:pt x="2162" y="2184"/>
                  </a:cubicBezTo>
                  <a:cubicBezTo>
                    <a:pt x="1494" y="1493"/>
                    <a:pt x="792" y="814"/>
                    <a:pt x="235"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4"/>
            <p:cNvSpPr/>
            <p:nvPr/>
          </p:nvSpPr>
          <p:spPr>
            <a:xfrm rot="-1013820" flipH="1">
              <a:off x="5564249" y="2886753"/>
              <a:ext cx="1511150" cy="924103"/>
            </a:xfrm>
            <a:custGeom>
              <a:avLst/>
              <a:gdLst/>
              <a:ahLst/>
              <a:cxnLst/>
              <a:rect l="l" t="t" r="r" b="b"/>
              <a:pathLst>
                <a:path w="8088" h="4946" extrusionOk="0">
                  <a:moveTo>
                    <a:pt x="8088" y="2551"/>
                  </a:moveTo>
                  <a:cubicBezTo>
                    <a:pt x="8088" y="2551"/>
                    <a:pt x="7130" y="1092"/>
                    <a:pt x="6695" y="546"/>
                  </a:cubicBezTo>
                  <a:cubicBezTo>
                    <a:pt x="6261" y="0"/>
                    <a:pt x="2819" y="1571"/>
                    <a:pt x="2819" y="1571"/>
                  </a:cubicBezTo>
                  <a:cubicBezTo>
                    <a:pt x="2819" y="1571"/>
                    <a:pt x="346" y="2306"/>
                    <a:pt x="268" y="2540"/>
                  </a:cubicBezTo>
                  <a:cubicBezTo>
                    <a:pt x="201" y="2763"/>
                    <a:pt x="1" y="3709"/>
                    <a:pt x="513" y="4032"/>
                  </a:cubicBezTo>
                  <a:cubicBezTo>
                    <a:pt x="1037" y="4367"/>
                    <a:pt x="5871" y="4879"/>
                    <a:pt x="6584" y="4912"/>
                  </a:cubicBezTo>
                  <a:cubicBezTo>
                    <a:pt x="7297" y="4946"/>
                    <a:pt x="8088" y="2551"/>
                    <a:pt x="8088" y="2551"/>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rot="-1013820" flipH="1">
              <a:off x="5709201" y="2994640"/>
              <a:ext cx="684763" cy="553789"/>
            </a:xfrm>
            <a:custGeom>
              <a:avLst/>
              <a:gdLst/>
              <a:ahLst/>
              <a:cxnLst/>
              <a:rect l="l" t="t" r="r" b="b"/>
              <a:pathLst>
                <a:path w="3665" h="2964" extrusionOk="0">
                  <a:moveTo>
                    <a:pt x="0" y="2629"/>
                  </a:moveTo>
                  <a:cubicBezTo>
                    <a:pt x="702" y="2852"/>
                    <a:pt x="1337" y="2963"/>
                    <a:pt x="1972" y="2774"/>
                  </a:cubicBezTo>
                  <a:cubicBezTo>
                    <a:pt x="2919" y="2473"/>
                    <a:pt x="3553" y="1905"/>
                    <a:pt x="3665" y="958"/>
                  </a:cubicBezTo>
                  <a:cubicBezTo>
                    <a:pt x="3509" y="724"/>
                    <a:pt x="3353" y="513"/>
                    <a:pt x="3230" y="368"/>
                  </a:cubicBezTo>
                  <a:cubicBezTo>
                    <a:pt x="2930" y="0"/>
                    <a:pt x="1259" y="602"/>
                    <a:pt x="212" y="1025"/>
                  </a:cubicBezTo>
                  <a:cubicBezTo>
                    <a:pt x="379" y="1448"/>
                    <a:pt x="267" y="2139"/>
                    <a:pt x="0" y="2629"/>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rot="-1013820" flipH="1">
              <a:off x="5733014" y="3492935"/>
              <a:ext cx="1398673" cy="295765"/>
            </a:xfrm>
            <a:custGeom>
              <a:avLst/>
              <a:gdLst/>
              <a:ahLst/>
              <a:cxnLst/>
              <a:rect l="l" t="t" r="r" b="b"/>
              <a:pathLst>
                <a:path w="7486" h="1583" extrusionOk="0">
                  <a:moveTo>
                    <a:pt x="7162" y="469"/>
                  </a:moveTo>
                  <a:cubicBezTo>
                    <a:pt x="6227" y="948"/>
                    <a:pt x="5169" y="1003"/>
                    <a:pt x="4144" y="914"/>
                  </a:cubicBezTo>
                  <a:cubicBezTo>
                    <a:pt x="3542" y="859"/>
                    <a:pt x="2974" y="669"/>
                    <a:pt x="2373" y="569"/>
                  </a:cubicBezTo>
                  <a:cubicBezTo>
                    <a:pt x="1805" y="469"/>
                    <a:pt x="1203" y="491"/>
                    <a:pt x="657" y="291"/>
                  </a:cubicBezTo>
                  <a:cubicBezTo>
                    <a:pt x="434" y="213"/>
                    <a:pt x="201" y="123"/>
                    <a:pt x="0" y="1"/>
                  </a:cubicBezTo>
                  <a:cubicBezTo>
                    <a:pt x="22" y="268"/>
                    <a:pt x="111" y="536"/>
                    <a:pt x="334" y="680"/>
                  </a:cubicBezTo>
                  <a:cubicBezTo>
                    <a:pt x="858" y="1015"/>
                    <a:pt x="5692" y="1527"/>
                    <a:pt x="6405" y="1560"/>
                  </a:cubicBezTo>
                  <a:cubicBezTo>
                    <a:pt x="6795" y="1583"/>
                    <a:pt x="7196" y="903"/>
                    <a:pt x="7486" y="268"/>
                  </a:cubicBezTo>
                  <a:cubicBezTo>
                    <a:pt x="7396" y="335"/>
                    <a:pt x="7285" y="413"/>
                    <a:pt x="7162" y="469"/>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rot="-1013820" flipH="1">
              <a:off x="5920628" y="2933418"/>
              <a:ext cx="1053209" cy="466910"/>
            </a:xfrm>
            <a:custGeom>
              <a:avLst/>
              <a:gdLst/>
              <a:ahLst/>
              <a:cxnLst/>
              <a:rect l="l" t="t" r="r" b="b"/>
              <a:pathLst>
                <a:path w="5637" h="2499" extrusionOk="0">
                  <a:moveTo>
                    <a:pt x="5514" y="0"/>
                  </a:moveTo>
                  <a:cubicBezTo>
                    <a:pt x="5447" y="22"/>
                    <a:pt x="5369" y="34"/>
                    <a:pt x="5303" y="56"/>
                  </a:cubicBezTo>
                  <a:cubicBezTo>
                    <a:pt x="5292" y="56"/>
                    <a:pt x="5269" y="67"/>
                    <a:pt x="5247" y="67"/>
                  </a:cubicBezTo>
                  <a:cubicBezTo>
                    <a:pt x="5214" y="78"/>
                    <a:pt x="5180" y="89"/>
                    <a:pt x="5136" y="100"/>
                  </a:cubicBezTo>
                  <a:cubicBezTo>
                    <a:pt x="5013" y="134"/>
                    <a:pt x="4879" y="167"/>
                    <a:pt x="4746" y="212"/>
                  </a:cubicBezTo>
                  <a:cubicBezTo>
                    <a:pt x="3855" y="501"/>
                    <a:pt x="3086" y="891"/>
                    <a:pt x="3086" y="891"/>
                  </a:cubicBezTo>
                  <a:cubicBezTo>
                    <a:pt x="3086" y="891"/>
                    <a:pt x="2941" y="936"/>
                    <a:pt x="2718" y="992"/>
                  </a:cubicBezTo>
                  <a:cubicBezTo>
                    <a:pt x="2596" y="1047"/>
                    <a:pt x="2529" y="1081"/>
                    <a:pt x="2529" y="1081"/>
                  </a:cubicBezTo>
                  <a:cubicBezTo>
                    <a:pt x="2529" y="1081"/>
                    <a:pt x="257" y="1760"/>
                    <a:pt x="0" y="2016"/>
                  </a:cubicBezTo>
                  <a:cubicBezTo>
                    <a:pt x="56" y="2050"/>
                    <a:pt x="101" y="2083"/>
                    <a:pt x="123" y="2094"/>
                  </a:cubicBezTo>
                  <a:cubicBezTo>
                    <a:pt x="535" y="2393"/>
                    <a:pt x="1099" y="2499"/>
                    <a:pt x="1682" y="2499"/>
                  </a:cubicBezTo>
                  <a:cubicBezTo>
                    <a:pt x="2361" y="2499"/>
                    <a:pt x="3066" y="2356"/>
                    <a:pt x="3587" y="2206"/>
                  </a:cubicBezTo>
                  <a:cubicBezTo>
                    <a:pt x="4334" y="1994"/>
                    <a:pt x="5637" y="936"/>
                    <a:pt x="5514"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1013820" flipH="1">
              <a:off x="5474452" y="3402603"/>
              <a:ext cx="630767" cy="649451"/>
            </a:xfrm>
            <a:custGeom>
              <a:avLst/>
              <a:gdLst/>
              <a:ahLst/>
              <a:cxnLst/>
              <a:rect l="l" t="t" r="r" b="b"/>
              <a:pathLst>
                <a:path w="3376" h="3476" extrusionOk="0">
                  <a:moveTo>
                    <a:pt x="3331" y="1660"/>
                  </a:moveTo>
                  <a:cubicBezTo>
                    <a:pt x="3376" y="2596"/>
                    <a:pt x="2685" y="3386"/>
                    <a:pt x="1772" y="3431"/>
                  </a:cubicBezTo>
                  <a:cubicBezTo>
                    <a:pt x="869" y="3476"/>
                    <a:pt x="90" y="2752"/>
                    <a:pt x="45" y="1816"/>
                  </a:cubicBezTo>
                  <a:cubicBezTo>
                    <a:pt x="0" y="880"/>
                    <a:pt x="702" y="89"/>
                    <a:pt x="1605" y="45"/>
                  </a:cubicBezTo>
                  <a:cubicBezTo>
                    <a:pt x="2518" y="0"/>
                    <a:pt x="3287" y="724"/>
                    <a:pt x="3331" y="166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rot="-1013820" flipH="1">
              <a:off x="5615937" y="3554642"/>
              <a:ext cx="345651" cy="346025"/>
            </a:xfrm>
            <a:custGeom>
              <a:avLst/>
              <a:gdLst/>
              <a:ahLst/>
              <a:cxnLst/>
              <a:rect l="l" t="t" r="r" b="b"/>
              <a:pathLst>
                <a:path w="1850" h="1852" extrusionOk="0">
                  <a:moveTo>
                    <a:pt x="920" y="0"/>
                  </a:moveTo>
                  <a:cubicBezTo>
                    <a:pt x="907" y="0"/>
                    <a:pt x="893" y="1"/>
                    <a:pt x="880" y="1"/>
                  </a:cubicBezTo>
                  <a:cubicBezTo>
                    <a:pt x="379" y="24"/>
                    <a:pt x="0" y="458"/>
                    <a:pt x="22" y="970"/>
                  </a:cubicBezTo>
                  <a:cubicBezTo>
                    <a:pt x="44" y="1469"/>
                    <a:pt x="445" y="1851"/>
                    <a:pt x="928" y="1851"/>
                  </a:cubicBezTo>
                  <a:cubicBezTo>
                    <a:pt x="942" y="1851"/>
                    <a:pt x="955" y="1851"/>
                    <a:pt x="969" y="1850"/>
                  </a:cubicBezTo>
                  <a:cubicBezTo>
                    <a:pt x="1459" y="1828"/>
                    <a:pt x="1849" y="1394"/>
                    <a:pt x="1827" y="881"/>
                  </a:cubicBezTo>
                  <a:cubicBezTo>
                    <a:pt x="1794" y="383"/>
                    <a:pt x="1393" y="0"/>
                    <a:pt x="92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rot="-1013820" flipH="1">
              <a:off x="5724272" y="3662799"/>
              <a:ext cx="129105" cy="129479"/>
            </a:xfrm>
            <a:custGeom>
              <a:avLst/>
              <a:gdLst/>
              <a:ahLst/>
              <a:cxnLst/>
              <a:rect l="l" t="t" r="r" b="b"/>
              <a:pathLst>
                <a:path w="691" h="693" extrusionOk="0">
                  <a:moveTo>
                    <a:pt x="344" y="1"/>
                  </a:moveTo>
                  <a:cubicBezTo>
                    <a:pt x="337" y="1"/>
                    <a:pt x="330" y="1"/>
                    <a:pt x="323" y="2"/>
                  </a:cubicBezTo>
                  <a:cubicBezTo>
                    <a:pt x="145" y="13"/>
                    <a:pt x="0" y="169"/>
                    <a:pt x="0" y="358"/>
                  </a:cubicBezTo>
                  <a:cubicBezTo>
                    <a:pt x="11" y="551"/>
                    <a:pt x="167" y="693"/>
                    <a:pt x="337" y="693"/>
                  </a:cubicBezTo>
                  <a:cubicBezTo>
                    <a:pt x="344" y="693"/>
                    <a:pt x="350" y="693"/>
                    <a:pt x="357" y="692"/>
                  </a:cubicBezTo>
                  <a:cubicBezTo>
                    <a:pt x="546" y="681"/>
                    <a:pt x="691" y="525"/>
                    <a:pt x="680" y="336"/>
                  </a:cubicBezTo>
                  <a:cubicBezTo>
                    <a:pt x="669" y="142"/>
                    <a:pt x="524" y="1"/>
                    <a:pt x="344"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rot="-1013820" flipH="1">
              <a:off x="6187864" y="3443741"/>
              <a:ext cx="755388" cy="289600"/>
            </a:xfrm>
            <a:custGeom>
              <a:avLst/>
              <a:gdLst/>
              <a:ahLst/>
              <a:cxnLst/>
              <a:rect l="l" t="t" r="r" b="b"/>
              <a:pathLst>
                <a:path w="4043" h="1550" extrusionOk="0">
                  <a:moveTo>
                    <a:pt x="279" y="0"/>
                  </a:moveTo>
                  <a:cubicBezTo>
                    <a:pt x="167" y="0"/>
                    <a:pt x="78" y="89"/>
                    <a:pt x="78" y="190"/>
                  </a:cubicBezTo>
                  <a:lnTo>
                    <a:pt x="11" y="1003"/>
                  </a:lnTo>
                  <a:cubicBezTo>
                    <a:pt x="0" y="1114"/>
                    <a:pt x="89" y="1203"/>
                    <a:pt x="201" y="1215"/>
                  </a:cubicBezTo>
                  <a:lnTo>
                    <a:pt x="3798" y="1549"/>
                  </a:lnTo>
                  <a:cubicBezTo>
                    <a:pt x="3804" y="1549"/>
                    <a:pt x="3810" y="1549"/>
                    <a:pt x="3815" y="1549"/>
                  </a:cubicBezTo>
                  <a:cubicBezTo>
                    <a:pt x="3951" y="1549"/>
                    <a:pt x="4042" y="1421"/>
                    <a:pt x="4010" y="1293"/>
                  </a:cubicBezTo>
                  <a:lnTo>
                    <a:pt x="3698" y="201"/>
                  </a:lnTo>
                  <a:cubicBezTo>
                    <a:pt x="3676" y="112"/>
                    <a:pt x="3598" y="56"/>
                    <a:pt x="3509" y="56"/>
                  </a:cubicBezTo>
                  <a:lnTo>
                    <a:pt x="279" y="0"/>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rot="-1013820" flipH="1">
              <a:off x="6204509" y="3555801"/>
              <a:ext cx="755388" cy="175068"/>
            </a:xfrm>
            <a:custGeom>
              <a:avLst/>
              <a:gdLst/>
              <a:ahLst/>
              <a:cxnLst/>
              <a:rect l="l" t="t" r="r" b="b"/>
              <a:pathLst>
                <a:path w="4043" h="937" extrusionOk="0">
                  <a:moveTo>
                    <a:pt x="3821" y="0"/>
                  </a:moveTo>
                  <a:cubicBezTo>
                    <a:pt x="3240" y="192"/>
                    <a:pt x="2591" y="279"/>
                    <a:pt x="1947" y="279"/>
                  </a:cubicBezTo>
                  <a:cubicBezTo>
                    <a:pt x="1282" y="279"/>
                    <a:pt x="622" y="186"/>
                    <a:pt x="45" y="22"/>
                  </a:cubicBezTo>
                  <a:lnTo>
                    <a:pt x="11" y="390"/>
                  </a:lnTo>
                  <a:cubicBezTo>
                    <a:pt x="0" y="501"/>
                    <a:pt x="89" y="590"/>
                    <a:pt x="201" y="602"/>
                  </a:cubicBezTo>
                  <a:lnTo>
                    <a:pt x="3798" y="936"/>
                  </a:lnTo>
                  <a:cubicBezTo>
                    <a:pt x="3804" y="936"/>
                    <a:pt x="3810" y="936"/>
                    <a:pt x="3815" y="936"/>
                  </a:cubicBezTo>
                  <a:cubicBezTo>
                    <a:pt x="3951" y="936"/>
                    <a:pt x="4042" y="808"/>
                    <a:pt x="4010" y="680"/>
                  </a:cubicBezTo>
                  <a:lnTo>
                    <a:pt x="3821"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4"/>
            <p:cNvSpPr/>
            <p:nvPr/>
          </p:nvSpPr>
          <p:spPr>
            <a:xfrm rot="-1013820" flipH="1">
              <a:off x="7834571" y="2430002"/>
              <a:ext cx="112477" cy="108740"/>
            </a:xfrm>
            <a:custGeom>
              <a:avLst/>
              <a:gdLst/>
              <a:ahLst/>
              <a:cxnLst/>
              <a:rect l="l" t="t" r="r" b="b"/>
              <a:pathLst>
                <a:path w="602" h="582" extrusionOk="0">
                  <a:moveTo>
                    <a:pt x="310" y="1"/>
                  </a:moveTo>
                  <a:cubicBezTo>
                    <a:pt x="303" y="1"/>
                    <a:pt x="297" y="1"/>
                    <a:pt x="290" y="2"/>
                  </a:cubicBezTo>
                  <a:cubicBezTo>
                    <a:pt x="123" y="13"/>
                    <a:pt x="0" y="146"/>
                    <a:pt x="11" y="302"/>
                  </a:cubicBezTo>
                  <a:cubicBezTo>
                    <a:pt x="22" y="462"/>
                    <a:pt x="145" y="582"/>
                    <a:pt x="302" y="582"/>
                  </a:cubicBezTo>
                  <a:cubicBezTo>
                    <a:pt x="309" y="582"/>
                    <a:pt x="316" y="581"/>
                    <a:pt x="323" y="581"/>
                  </a:cubicBezTo>
                  <a:cubicBezTo>
                    <a:pt x="479" y="581"/>
                    <a:pt x="602" y="436"/>
                    <a:pt x="602" y="280"/>
                  </a:cubicBezTo>
                  <a:cubicBezTo>
                    <a:pt x="591" y="120"/>
                    <a:pt x="458"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4"/>
            <p:cNvSpPr/>
            <p:nvPr/>
          </p:nvSpPr>
          <p:spPr>
            <a:xfrm rot="-1013820" flipH="1">
              <a:off x="7853527" y="2448645"/>
              <a:ext cx="75109" cy="73241"/>
            </a:xfrm>
            <a:custGeom>
              <a:avLst/>
              <a:gdLst/>
              <a:ahLst/>
              <a:cxnLst/>
              <a:rect l="l" t="t" r="r" b="b"/>
              <a:pathLst>
                <a:path w="402" h="392" extrusionOk="0">
                  <a:moveTo>
                    <a:pt x="209" y="1"/>
                  </a:moveTo>
                  <a:cubicBezTo>
                    <a:pt x="203" y="1"/>
                    <a:pt x="196" y="1"/>
                    <a:pt x="190" y="2"/>
                  </a:cubicBezTo>
                  <a:cubicBezTo>
                    <a:pt x="90" y="2"/>
                    <a:pt x="1" y="91"/>
                    <a:pt x="12" y="202"/>
                  </a:cubicBezTo>
                  <a:cubicBezTo>
                    <a:pt x="12" y="314"/>
                    <a:pt x="101" y="392"/>
                    <a:pt x="212" y="392"/>
                  </a:cubicBezTo>
                  <a:cubicBezTo>
                    <a:pt x="324" y="381"/>
                    <a:pt x="402" y="291"/>
                    <a:pt x="402" y="180"/>
                  </a:cubicBezTo>
                  <a:cubicBezTo>
                    <a:pt x="391" y="86"/>
                    <a:pt x="311" y="1"/>
                    <a:pt x="209"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4"/>
            <p:cNvSpPr/>
            <p:nvPr/>
          </p:nvSpPr>
          <p:spPr>
            <a:xfrm rot="-1013820" flipH="1">
              <a:off x="7489614" y="2769669"/>
              <a:ext cx="112664" cy="108740"/>
            </a:xfrm>
            <a:custGeom>
              <a:avLst/>
              <a:gdLst/>
              <a:ahLst/>
              <a:cxnLst/>
              <a:rect l="l" t="t" r="r" b="b"/>
              <a:pathLst>
                <a:path w="603" h="582" extrusionOk="0">
                  <a:moveTo>
                    <a:pt x="310" y="1"/>
                  </a:moveTo>
                  <a:cubicBezTo>
                    <a:pt x="304" y="1"/>
                    <a:pt x="297" y="1"/>
                    <a:pt x="291" y="2"/>
                  </a:cubicBezTo>
                  <a:cubicBezTo>
                    <a:pt x="124" y="2"/>
                    <a:pt x="1" y="146"/>
                    <a:pt x="12" y="302"/>
                  </a:cubicBezTo>
                  <a:cubicBezTo>
                    <a:pt x="12" y="462"/>
                    <a:pt x="145" y="582"/>
                    <a:pt x="293" y="582"/>
                  </a:cubicBezTo>
                  <a:cubicBezTo>
                    <a:pt x="300" y="582"/>
                    <a:pt x="306" y="581"/>
                    <a:pt x="313" y="581"/>
                  </a:cubicBezTo>
                  <a:cubicBezTo>
                    <a:pt x="480" y="570"/>
                    <a:pt x="603" y="436"/>
                    <a:pt x="591" y="280"/>
                  </a:cubicBezTo>
                  <a:cubicBezTo>
                    <a:pt x="591" y="120"/>
                    <a:pt x="459" y="1"/>
                    <a:pt x="31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4"/>
            <p:cNvSpPr/>
            <p:nvPr/>
          </p:nvSpPr>
          <p:spPr>
            <a:xfrm rot="-1013820" flipH="1">
              <a:off x="7508030" y="2786552"/>
              <a:ext cx="75109" cy="73241"/>
            </a:xfrm>
            <a:custGeom>
              <a:avLst/>
              <a:gdLst/>
              <a:ahLst/>
              <a:cxnLst/>
              <a:rect l="l" t="t" r="r" b="b"/>
              <a:pathLst>
                <a:path w="402" h="392" extrusionOk="0">
                  <a:moveTo>
                    <a:pt x="190" y="1"/>
                  </a:moveTo>
                  <a:cubicBezTo>
                    <a:pt x="78" y="12"/>
                    <a:pt x="0" y="101"/>
                    <a:pt x="0" y="212"/>
                  </a:cubicBezTo>
                  <a:cubicBezTo>
                    <a:pt x="11" y="307"/>
                    <a:pt x="91" y="392"/>
                    <a:pt x="193" y="392"/>
                  </a:cubicBezTo>
                  <a:cubicBezTo>
                    <a:pt x="199" y="392"/>
                    <a:pt x="206" y="391"/>
                    <a:pt x="212" y="391"/>
                  </a:cubicBezTo>
                  <a:cubicBezTo>
                    <a:pt x="312" y="391"/>
                    <a:pt x="401" y="301"/>
                    <a:pt x="390" y="190"/>
                  </a:cubicBezTo>
                  <a:cubicBezTo>
                    <a:pt x="390" y="79"/>
                    <a:pt x="301" y="1"/>
                    <a:pt x="190" y="1"/>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rot="-1013820" flipH="1">
              <a:off x="7079132" y="3103484"/>
              <a:ext cx="145921" cy="141810"/>
            </a:xfrm>
            <a:custGeom>
              <a:avLst/>
              <a:gdLst/>
              <a:ahLst/>
              <a:cxnLst/>
              <a:rect l="l" t="t" r="r" b="b"/>
              <a:pathLst>
                <a:path w="781" h="759" extrusionOk="0">
                  <a:moveTo>
                    <a:pt x="368" y="0"/>
                  </a:moveTo>
                  <a:cubicBezTo>
                    <a:pt x="168" y="11"/>
                    <a:pt x="1" y="190"/>
                    <a:pt x="12" y="401"/>
                  </a:cubicBezTo>
                  <a:cubicBezTo>
                    <a:pt x="23" y="606"/>
                    <a:pt x="190" y="758"/>
                    <a:pt x="392" y="758"/>
                  </a:cubicBezTo>
                  <a:cubicBezTo>
                    <a:pt x="399" y="758"/>
                    <a:pt x="406" y="758"/>
                    <a:pt x="413" y="758"/>
                  </a:cubicBezTo>
                  <a:cubicBezTo>
                    <a:pt x="614" y="747"/>
                    <a:pt x="781" y="579"/>
                    <a:pt x="769" y="368"/>
                  </a:cubicBezTo>
                  <a:cubicBezTo>
                    <a:pt x="758" y="156"/>
                    <a:pt x="580" y="0"/>
                    <a:pt x="368"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rot="-1013820" flipH="1">
              <a:off x="7104440" y="3128293"/>
              <a:ext cx="95848" cy="93980"/>
            </a:xfrm>
            <a:custGeom>
              <a:avLst/>
              <a:gdLst/>
              <a:ahLst/>
              <a:cxnLst/>
              <a:rect l="l" t="t" r="r" b="b"/>
              <a:pathLst>
                <a:path w="513" h="503" extrusionOk="0">
                  <a:moveTo>
                    <a:pt x="264" y="0"/>
                  </a:moveTo>
                  <a:cubicBezTo>
                    <a:pt x="258" y="0"/>
                    <a:pt x="252" y="0"/>
                    <a:pt x="246" y="1"/>
                  </a:cubicBezTo>
                  <a:cubicBezTo>
                    <a:pt x="101" y="1"/>
                    <a:pt x="1" y="123"/>
                    <a:pt x="1" y="268"/>
                  </a:cubicBezTo>
                  <a:cubicBezTo>
                    <a:pt x="11" y="396"/>
                    <a:pt x="123" y="503"/>
                    <a:pt x="249" y="503"/>
                  </a:cubicBezTo>
                  <a:cubicBezTo>
                    <a:pt x="256" y="503"/>
                    <a:pt x="262" y="503"/>
                    <a:pt x="268" y="502"/>
                  </a:cubicBezTo>
                  <a:cubicBezTo>
                    <a:pt x="413" y="491"/>
                    <a:pt x="513" y="380"/>
                    <a:pt x="513" y="235"/>
                  </a:cubicBezTo>
                  <a:cubicBezTo>
                    <a:pt x="502" y="107"/>
                    <a:pt x="390" y="0"/>
                    <a:pt x="264"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rot="-1013820" flipH="1">
              <a:off x="6308421" y="2587892"/>
              <a:ext cx="297634" cy="329023"/>
            </a:xfrm>
            <a:custGeom>
              <a:avLst/>
              <a:gdLst/>
              <a:ahLst/>
              <a:cxnLst/>
              <a:rect l="l" t="t" r="r" b="b"/>
              <a:pathLst>
                <a:path w="1593" h="1761" extrusionOk="0">
                  <a:moveTo>
                    <a:pt x="980" y="1"/>
                  </a:moveTo>
                  <a:lnTo>
                    <a:pt x="0" y="1293"/>
                  </a:lnTo>
                  <a:lnTo>
                    <a:pt x="356" y="1760"/>
                  </a:lnTo>
                  <a:lnTo>
                    <a:pt x="1593" y="123"/>
                  </a:lnTo>
                  <a:cubicBezTo>
                    <a:pt x="1593" y="123"/>
                    <a:pt x="1192" y="45"/>
                    <a:pt x="980"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rot="-1013820" flipH="1">
              <a:off x="5627766" y="2702371"/>
              <a:ext cx="992860" cy="728670"/>
            </a:xfrm>
            <a:custGeom>
              <a:avLst/>
              <a:gdLst/>
              <a:ahLst/>
              <a:cxnLst/>
              <a:rect l="l" t="t" r="r" b="b"/>
              <a:pathLst>
                <a:path w="5314" h="3900" extrusionOk="0">
                  <a:moveTo>
                    <a:pt x="2117" y="3643"/>
                  </a:moveTo>
                  <a:cubicBezTo>
                    <a:pt x="2774" y="3755"/>
                    <a:pt x="3442" y="3899"/>
                    <a:pt x="4077" y="3487"/>
                  </a:cubicBezTo>
                  <a:cubicBezTo>
                    <a:pt x="4846" y="2986"/>
                    <a:pt x="5314" y="2340"/>
                    <a:pt x="4612" y="1616"/>
                  </a:cubicBezTo>
                  <a:cubicBezTo>
                    <a:pt x="4456" y="1505"/>
                    <a:pt x="4255" y="1404"/>
                    <a:pt x="3977" y="1337"/>
                  </a:cubicBezTo>
                  <a:cubicBezTo>
                    <a:pt x="3297" y="1159"/>
                    <a:pt x="1493" y="1"/>
                    <a:pt x="1148" y="79"/>
                  </a:cubicBezTo>
                  <a:cubicBezTo>
                    <a:pt x="1148" y="79"/>
                    <a:pt x="0" y="1560"/>
                    <a:pt x="22" y="1738"/>
                  </a:cubicBezTo>
                  <a:cubicBezTo>
                    <a:pt x="45" y="1906"/>
                    <a:pt x="1114" y="3287"/>
                    <a:pt x="2117" y="3643"/>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4"/>
            <p:cNvSpPr/>
            <p:nvPr/>
          </p:nvSpPr>
          <p:spPr>
            <a:xfrm rot="-1013820" flipH="1">
              <a:off x="5751913" y="2921826"/>
              <a:ext cx="897199" cy="491385"/>
            </a:xfrm>
            <a:custGeom>
              <a:avLst/>
              <a:gdLst/>
              <a:ahLst/>
              <a:cxnLst/>
              <a:rect l="l" t="t" r="r" b="b"/>
              <a:pathLst>
                <a:path w="4802" h="2630" extrusionOk="0">
                  <a:moveTo>
                    <a:pt x="2473" y="1783"/>
                  </a:moveTo>
                  <a:cubicBezTo>
                    <a:pt x="1482" y="1415"/>
                    <a:pt x="780" y="803"/>
                    <a:pt x="257" y="1"/>
                  </a:cubicBezTo>
                  <a:cubicBezTo>
                    <a:pt x="101" y="223"/>
                    <a:pt x="0" y="413"/>
                    <a:pt x="0" y="468"/>
                  </a:cubicBezTo>
                  <a:cubicBezTo>
                    <a:pt x="23" y="636"/>
                    <a:pt x="1092" y="2017"/>
                    <a:pt x="2095" y="2373"/>
                  </a:cubicBezTo>
                  <a:cubicBezTo>
                    <a:pt x="2752" y="2485"/>
                    <a:pt x="3420" y="2629"/>
                    <a:pt x="4055" y="2217"/>
                  </a:cubicBezTo>
                  <a:cubicBezTo>
                    <a:pt x="4378" y="2006"/>
                    <a:pt x="4645" y="1772"/>
                    <a:pt x="4801" y="1516"/>
                  </a:cubicBezTo>
                  <a:cubicBezTo>
                    <a:pt x="4155" y="1972"/>
                    <a:pt x="3286" y="2073"/>
                    <a:pt x="2473" y="1783"/>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1013820" flipH="1">
              <a:off x="5793221" y="2825940"/>
              <a:ext cx="714097" cy="480922"/>
            </a:xfrm>
            <a:custGeom>
              <a:avLst/>
              <a:gdLst/>
              <a:ahLst/>
              <a:cxnLst/>
              <a:rect l="l" t="t" r="r" b="b"/>
              <a:pathLst>
                <a:path w="3822" h="2574" extrusionOk="0">
                  <a:moveTo>
                    <a:pt x="68" y="1"/>
                  </a:moveTo>
                  <a:cubicBezTo>
                    <a:pt x="45" y="34"/>
                    <a:pt x="23" y="67"/>
                    <a:pt x="1" y="90"/>
                  </a:cubicBezTo>
                  <a:cubicBezTo>
                    <a:pt x="302" y="379"/>
                    <a:pt x="1193" y="1226"/>
                    <a:pt x="1627" y="1571"/>
                  </a:cubicBezTo>
                  <a:cubicBezTo>
                    <a:pt x="2128" y="1972"/>
                    <a:pt x="2641" y="2329"/>
                    <a:pt x="3755" y="2574"/>
                  </a:cubicBezTo>
                  <a:cubicBezTo>
                    <a:pt x="3777" y="2563"/>
                    <a:pt x="3788" y="2551"/>
                    <a:pt x="3810" y="2529"/>
                  </a:cubicBezTo>
                  <a:lnTo>
                    <a:pt x="3822" y="2473"/>
                  </a:lnTo>
                  <a:cubicBezTo>
                    <a:pt x="2696" y="2228"/>
                    <a:pt x="2195" y="1883"/>
                    <a:pt x="1694" y="1482"/>
                  </a:cubicBezTo>
                  <a:cubicBezTo>
                    <a:pt x="1260" y="1137"/>
                    <a:pt x="357" y="279"/>
                    <a:pt x="68"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4"/>
            <p:cNvSpPr/>
            <p:nvPr/>
          </p:nvSpPr>
          <p:spPr>
            <a:xfrm rot="-1013820" flipH="1">
              <a:off x="6324972" y="2130206"/>
              <a:ext cx="772391" cy="624601"/>
            </a:xfrm>
            <a:custGeom>
              <a:avLst/>
              <a:gdLst/>
              <a:ahLst/>
              <a:cxnLst/>
              <a:rect l="l" t="t" r="r" b="b"/>
              <a:pathLst>
                <a:path w="4134" h="3343" extrusionOk="0">
                  <a:moveTo>
                    <a:pt x="4133" y="2006"/>
                  </a:moveTo>
                  <a:cubicBezTo>
                    <a:pt x="4133" y="2006"/>
                    <a:pt x="3710" y="1560"/>
                    <a:pt x="2953" y="1226"/>
                  </a:cubicBezTo>
                  <a:cubicBezTo>
                    <a:pt x="2195" y="881"/>
                    <a:pt x="1371" y="1"/>
                    <a:pt x="847" y="146"/>
                  </a:cubicBezTo>
                  <a:cubicBezTo>
                    <a:pt x="758" y="168"/>
                    <a:pt x="692" y="201"/>
                    <a:pt x="625" y="246"/>
                  </a:cubicBezTo>
                  <a:cubicBezTo>
                    <a:pt x="1" y="747"/>
                    <a:pt x="614" y="2351"/>
                    <a:pt x="1661" y="2596"/>
                  </a:cubicBezTo>
                  <a:cubicBezTo>
                    <a:pt x="2451" y="2786"/>
                    <a:pt x="2797" y="3309"/>
                    <a:pt x="3109" y="3342"/>
                  </a:cubicBezTo>
                  <a:cubicBezTo>
                    <a:pt x="3109" y="3342"/>
                    <a:pt x="3900" y="2696"/>
                    <a:pt x="4133" y="2006"/>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1013820" flipH="1">
              <a:off x="6473398" y="2191099"/>
              <a:ext cx="607973" cy="545382"/>
            </a:xfrm>
            <a:custGeom>
              <a:avLst/>
              <a:gdLst/>
              <a:ahLst/>
              <a:cxnLst/>
              <a:rect l="l" t="t" r="r" b="b"/>
              <a:pathLst>
                <a:path w="3254" h="2919" extrusionOk="0">
                  <a:moveTo>
                    <a:pt x="2997" y="2896"/>
                  </a:moveTo>
                  <a:cubicBezTo>
                    <a:pt x="3030" y="2863"/>
                    <a:pt x="3131" y="2774"/>
                    <a:pt x="3253" y="2651"/>
                  </a:cubicBezTo>
                  <a:lnTo>
                    <a:pt x="3253" y="2651"/>
                  </a:lnTo>
                  <a:cubicBezTo>
                    <a:pt x="2863" y="2362"/>
                    <a:pt x="2485" y="1949"/>
                    <a:pt x="2240" y="1816"/>
                  </a:cubicBezTo>
                  <a:cubicBezTo>
                    <a:pt x="1805" y="1571"/>
                    <a:pt x="1204" y="1437"/>
                    <a:pt x="881" y="1025"/>
                  </a:cubicBezTo>
                  <a:cubicBezTo>
                    <a:pt x="669" y="758"/>
                    <a:pt x="435" y="423"/>
                    <a:pt x="346" y="0"/>
                  </a:cubicBezTo>
                  <a:cubicBezTo>
                    <a:pt x="1" y="635"/>
                    <a:pt x="591" y="1949"/>
                    <a:pt x="1527" y="2172"/>
                  </a:cubicBezTo>
                  <a:cubicBezTo>
                    <a:pt x="2317" y="2362"/>
                    <a:pt x="2674" y="2885"/>
                    <a:pt x="2975" y="2918"/>
                  </a:cubicBezTo>
                  <a:cubicBezTo>
                    <a:pt x="2975" y="2918"/>
                    <a:pt x="2975" y="2907"/>
                    <a:pt x="2997" y="2896"/>
                  </a:cubicBezTo>
                  <a:close/>
                </a:path>
              </a:pathLst>
            </a:custGeom>
            <a:gradFill>
              <a:gsLst>
                <a:gs pos="0">
                  <a:schemeClr val="lt1">
                    <a:alpha val="48370"/>
                  </a:schemeClr>
                </a:gs>
                <a:gs pos="100000">
                  <a:schemeClr val="lt2">
                    <a:alpha val="48370"/>
                  </a:schemeClr>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rot="-1013820" flipH="1">
              <a:off x="6263717" y="2771300"/>
              <a:ext cx="154142" cy="148163"/>
            </a:xfrm>
            <a:custGeom>
              <a:avLst/>
              <a:gdLst/>
              <a:ahLst/>
              <a:cxnLst/>
              <a:rect l="l" t="t" r="r" b="b"/>
              <a:pathLst>
                <a:path w="825" h="793" extrusionOk="0">
                  <a:moveTo>
                    <a:pt x="411" y="1"/>
                  </a:moveTo>
                  <a:cubicBezTo>
                    <a:pt x="404" y="1"/>
                    <a:pt x="397" y="1"/>
                    <a:pt x="390" y="1"/>
                  </a:cubicBezTo>
                  <a:cubicBezTo>
                    <a:pt x="178" y="12"/>
                    <a:pt x="0" y="191"/>
                    <a:pt x="11" y="413"/>
                  </a:cubicBezTo>
                  <a:cubicBezTo>
                    <a:pt x="22" y="629"/>
                    <a:pt x="200" y="793"/>
                    <a:pt x="413" y="793"/>
                  </a:cubicBezTo>
                  <a:cubicBezTo>
                    <a:pt x="420" y="793"/>
                    <a:pt x="427" y="792"/>
                    <a:pt x="434" y="792"/>
                  </a:cubicBezTo>
                  <a:cubicBezTo>
                    <a:pt x="646" y="781"/>
                    <a:pt x="824" y="592"/>
                    <a:pt x="813" y="380"/>
                  </a:cubicBezTo>
                  <a:cubicBezTo>
                    <a:pt x="802" y="164"/>
                    <a:pt x="624" y="1"/>
                    <a:pt x="411"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rot="-1013820" flipH="1">
              <a:off x="6290831" y="2796305"/>
              <a:ext cx="100145" cy="98277"/>
            </a:xfrm>
            <a:custGeom>
              <a:avLst/>
              <a:gdLst/>
              <a:ahLst/>
              <a:cxnLst/>
              <a:rect l="l" t="t" r="r" b="b"/>
              <a:pathLst>
                <a:path w="536" h="526" extrusionOk="0">
                  <a:moveTo>
                    <a:pt x="277" y="0"/>
                  </a:moveTo>
                  <a:cubicBezTo>
                    <a:pt x="270" y="0"/>
                    <a:pt x="264" y="0"/>
                    <a:pt x="257" y="1"/>
                  </a:cubicBezTo>
                  <a:cubicBezTo>
                    <a:pt x="112" y="1"/>
                    <a:pt x="1" y="123"/>
                    <a:pt x="1" y="268"/>
                  </a:cubicBezTo>
                  <a:cubicBezTo>
                    <a:pt x="12" y="407"/>
                    <a:pt x="124" y="525"/>
                    <a:pt x="261" y="525"/>
                  </a:cubicBezTo>
                  <a:cubicBezTo>
                    <a:pt x="267" y="525"/>
                    <a:pt x="273" y="525"/>
                    <a:pt x="279" y="524"/>
                  </a:cubicBezTo>
                  <a:cubicBezTo>
                    <a:pt x="424" y="513"/>
                    <a:pt x="536" y="391"/>
                    <a:pt x="536" y="246"/>
                  </a:cubicBezTo>
                  <a:cubicBezTo>
                    <a:pt x="525" y="108"/>
                    <a:pt x="413" y="0"/>
                    <a:pt x="277" y="0"/>
                  </a:cubicBezTo>
                  <a:close/>
                </a:path>
              </a:pathLst>
            </a:custGeom>
            <a:gradFill>
              <a:gsLst>
                <a:gs pos="0">
                  <a:schemeClr val="lt1"/>
                </a:gs>
                <a:gs pos="100000">
                  <a:schemeClr val="l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rot="-1013820" flipH="1">
              <a:off x="6675964" y="2220832"/>
              <a:ext cx="241582" cy="297821"/>
            </a:xfrm>
            <a:custGeom>
              <a:avLst/>
              <a:gdLst/>
              <a:ahLst/>
              <a:cxnLst/>
              <a:rect l="l" t="t" r="r" b="b"/>
              <a:pathLst>
                <a:path w="1293" h="1594" extrusionOk="0">
                  <a:moveTo>
                    <a:pt x="1137" y="1"/>
                  </a:moveTo>
                  <a:cubicBezTo>
                    <a:pt x="870" y="90"/>
                    <a:pt x="591" y="235"/>
                    <a:pt x="379" y="469"/>
                  </a:cubicBezTo>
                  <a:cubicBezTo>
                    <a:pt x="146" y="725"/>
                    <a:pt x="23" y="1059"/>
                    <a:pt x="1" y="1449"/>
                  </a:cubicBezTo>
                  <a:cubicBezTo>
                    <a:pt x="45" y="1504"/>
                    <a:pt x="90" y="1549"/>
                    <a:pt x="134" y="1594"/>
                  </a:cubicBezTo>
                  <a:cubicBezTo>
                    <a:pt x="134" y="1170"/>
                    <a:pt x="246" y="825"/>
                    <a:pt x="480" y="569"/>
                  </a:cubicBezTo>
                  <a:cubicBezTo>
                    <a:pt x="703" y="324"/>
                    <a:pt x="1003" y="190"/>
                    <a:pt x="1293" y="101"/>
                  </a:cubicBezTo>
                  <a:cubicBezTo>
                    <a:pt x="1237" y="68"/>
                    <a:pt x="1193" y="34"/>
                    <a:pt x="1137" y="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34"/>
            <p:cNvGrpSpPr/>
            <p:nvPr/>
          </p:nvGrpSpPr>
          <p:grpSpPr>
            <a:xfrm>
              <a:off x="7301073" y="824638"/>
              <a:ext cx="1269785" cy="1112450"/>
              <a:chOff x="2336215" y="950585"/>
              <a:chExt cx="1490008" cy="1305233"/>
            </a:xfrm>
          </p:grpSpPr>
          <p:sp>
            <p:nvSpPr>
              <p:cNvPr id="275" name="Google Shape;275;p34"/>
              <p:cNvSpPr/>
              <p:nvPr/>
            </p:nvSpPr>
            <p:spPr>
              <a:xfrm flipH="1">
                <a:off x="2527110" y="950585"/>
                <a:ext cx="1008000" cy="1234944"/>
              </a:xfrm>
              <a:custGeom>
                <a:avLst/>
                <a:gdLst/>
                <a:ahLst/>
                <a:cxnLst/>
                <a:rect l="l" t="t" r="r" b="b"/>
                <a:pathLst>
                  <a:path w="5592" h="6851" extrusionOk="0">
                    <a:moveTo>
                      <a:pt x="1136" y="201"/>
                    </a:moveTo>
                    <a:cubicBezTo>
                      <a:pt x="1972" y="201"/>
                      <a:pt x="3164" y="1170"/>
                      <a:pt x="4033" y="2551"/>
                    </a:cubicBezTo>
                    <a:cubicBezTo>
                      <a:pt x="5102" y="4244"/>
                      <a:pt x="5369" y="6060"/>
                      <a:pt x="4623" y="6528"/>
                    </a:cubicBezTo>
                    <a:cubicBezTo>
                      <a:pt x="4500" y="6606"/>
                      <a:pt x="4356" y="6650"/>
                      <a:pt x="4188" y="6650"/>
                    </a:cubicBezTo>
                    <a:cubicBezTo>
                      <a:pt x="3353" y="6650"/>
                      <a:pt x="2161" y="5681"/>
                      <a:pt x="1281" y="4289"/>
                    </a:cubicBezTo>
                    <a:cubicBezTo>
                      <a:pt x="758" y="3453"/>
                      <a:pt x="401" y="2573"/>
                      <a:pt x="301" y="1805"/>
                    </a:cubicBezTo>
                    <a:cubicBezTo>
                      <a:pt x="201" y="1070"/>
                      <a:pt x="345" y="546"/>
                      <a:pt x="702" y="323"/>
                    </a:cubicBezTo>
                    <a:cubicBezTo>
                      <a:pt x="824" y="245"/>
                      <a:pt x="969" y="201"/>
                      <a:pt x="1136" y="201"/>
                    </a:cubicBezTo>
                    <a:close/>
                    <a:moveTo>
                      <a:pt x="1136" y="0"/>
                    </a:moveTo>
                    <a:cubicBezTo>
                      <a:pt x="925" y="0"/>
                      <a:pt x="747" y="56"/>
                      <a:pt x="591" y="156"/>
                    </a:cubicBezTo>
                    <a:cubicBezTo>
                      <a:pt x="167" y="424"/>
                      <a:pt x="0" y="1014"/>
                      <a:pt x="100" y="1838"/>
                    </a:cubicBezTo>
                    <a:cubicBezTo>
                      <a:pt x="212" y="2629"/>
                      <a:pt x="568" y="3543"/>
                      <a:pt x="1114" y="4400"/>
                    </a:cubicBezTo>
                    <a:cubicBezTo>
                      <a:pt x="2039" y="5859"/>
                      <a:pt x="3275" y="6851"/>
                      <a:pt x="4188" y="6851"/>
                    </a:cubicBezTo>
                    <a:cubicBezTo>
                      <a:pt x="4389" y="6851"/>
                      <a:pt x="4567" y="6795"/>
                      <a:pt x="4723" y="6695"/>
                    </a:cubicBezTo>
                    <a:cubicBezTo>
                      <a:pt x="5592" y="6149"/>
                      <a:pt x="5358" y="4289"/>
                      <a:pt x="4211" y="2451"/>
                    </a:cubicBezTo>
                    <a:cubicBezTo>
                      <a:pt x="3286" y="992"/>
                      <a:pt x="2050" y="0"/>
                      <a:pt x="1136"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flipH="1">
                <a:off x="2336215" y="1221689"/>
                <a:ext cx="1421871" cy="692910"/>
              </a:xfrm>
              <a:custGeom>
                <a:avLst/>
                <a:gdLst/>
                <a:ahLst/>
                <a:cxnLst/>
                <a:rect l="l" t="t" r="r" b="b"/>
                <a:pathLst>
                  <a:path w="7888" h="3844" extrusionOk="0">
                    <a:moveTo>
                      <a:pt x="2863" y="201"/>
                    </a:moveTo>
                    <a:cubicBezTo>
                      <a:pt x="3287" y="201"/>
                      <a:pt x="3732" y="245"/>
                      <a:pt x="4178" y="312"/>
                    </a:cubicBezTo>
                    <a:cubicBezTo>
                      <a:pt x="6138" y="657"/>
                      <a:pt x="7664" y="1671"/>
                      <a:pt x="7520" y="2540"/>
                    </a:cubicBezTo>
                    <a:cubicBezTo>
                      <a:pt x="7397" y="3197"/>
                      <a:pt x="6361" y="3643"/>
                      <a:pt x="4924" y="3643"/>
                    </a:cubicBezTo>
                    <a:cubicBezTo>
                      <a:pt x="4501" y="3643"/>
                      <a:pt x="4067" y="3598"/>
                      <a:pt x="3621" y="3531"/>
                    </a:cubicBezTo>
                    <a:cubicBezTo>
                      <a:pt x="2641" y="3353"/>
                      <a:pt x="1750" y="3030"/>
                      <a:pt x="1115" y="2596"/>
                    </a:cubicBezTo>
                    <a:cubicBezTo>
                      <a:pt x="502" y="2172"/>
                      <a:pt x="212" y="1716"/>
                      <a:pt x="279" y="1303"/>
                    </a:cubicBezTo>
                    <a:cubicBezTo>
                      <a:pt x="391" y="646"/>
                      <a:pt x="1427" y="201"/>
                      <a:pt x="2863" y="201"/>
                    </a:cubicBezTo>
                    <a:close/>
                    <a:moveTo>
                      <a:pt x="2863" y="0"/>
                    </a:moveTo>
                    <a:cubicBezTo>
                      <a:pt x="1304" y="0"/>
                      <a:pt x="212" y="501"/>
                      <a:pt x="79" y="1270"/>
                    </a:cubicBezTo>
                    <a:cubicBezTo>
                      <a:pt x="1" y="1760"/>
                      <a:pt x="324" y="2295"/>
                      <a:pt x="1003" y="2751"/>
                    </a:cubicBezTo>
                    <a:cubicBezTo>
                      <a:pt x="1660" y="3208"/>
                      <a:pt x="2585" y="3553"/>
                      <a:pt x="3588" y="3721"/>
                    </a:cubicBezTo>
                    <a:cubicBezTo>
                      <a:pt x="4044" y="3799"/>
                      <a:pt x="4490" y="3843"/>
                      <a:pt x="4924" y="3843"/>
                    </a:cubicBezTo>
                    <a:cubicBezTo>
                      <a:pt x="6484" y="3843"/>
                      <a:pt x="7575" y="3342"/>
                      <a:pt x="7709" y="2573"/>
                    </a:cubicBezTo>
                    <a:cubicBezTo>
                      <a:pt x="7887" y="1571"/>
                      <a:pt x="6350" y="490"/>
                      <a:pt x="4211" y="123"/>
                    </a:cubicBezTo>
                    <a:cubicBezTo>
                      <a:pt x="3755" y="45"/>
                      <a:pt x="3298" y="0"/>
                      <a:pt x="286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flipH="1">
                <a:off x="2448697" y="1006825"/>
                <a:ext cx="1156712" cy="1122463"/>
              </a:xfrm>
              <a:custGeom>
                <a:avLst/>
                <a:gdLst/>
                <a:ahLst/>
                <a:cxnLst/>
                <a:rect l="l" t="t" r="r" b="b"/>
                <a:pathLst>
                  <a:path w="6417" h="6227" extrusionOk="0">
                    <a:moveTo>
                      <a:pt x="4913" y="201"/>
                    </a:moveTo>
                    <a:cubicBezTo>
                      <a:pt x="5169" y="201"/>
                      <a:pt x="5380" y="268"/>
                      <a:pt x="5536" y="412"/>
                    </a:cubicBezTo>
                    <a:cubicBezTo>
                      <a:pt x="6182" y="1003"/>
                      <a:pt x="5592" y="2752"/>
                      <a:pt x="4244" y="4211"/>
                    </a:cubicBezTo>
                    <a:cubicBezTo>
                      <a:pt x="3242" y="5314"/>
                      <a:pt x="2039" y="6026"/>
                      <a:pt x="1192" y="6026"/>
                    </a:cubicBezTo>
                    <a:cubicBezTo>
                      <a:pt x="925" y="6026"/>
                      <a:pt x="724" y="5960"/>
                      <a:pt x="568" y="5815"/>
                    </a:cubicBezTo>
                    <a:cubicBezTo>
                      <a:pt x="257" y="5536"/>
                      <a:pt x="212" y="4991"/>
                      <a:pt x="446" y="4278"/>
                    </a:cubicBezTo>
                    <a:cubicBezTo>
                      <a:pt x="680" y="3554"/>
                      <a:pt x="1181" y="2740"/>
                      <a:pt x="1849" y="2016"/>
                    </a:cubicBezTo>
                    <a:cubicBezTo>
                      <a:pt x="2863" y="914"/>
                      <a:pt x="4066" y="201"/>
                      <a:pt x="4913" y="201"/>
                    </a:cubicBezTo>
                    <a:close/>
                    <a:moveTo>
                      <a:pt x="4913" y="0"/>
                    </a:moveTo>
                    <a:cubicBezTo>
                      <a:pt x="4010" y="0"/>
                      <a:pt x="2752" y="735"/>
                      <a:pt x="1705" y="1883"/>
                    </a:cubicBezTo>
                    <a:cubicBezTo>
                      <a:pt x="1014" y="2629"/>
                      <a:pt x="502" y="3464"/>
                      <a:pt x="257" y="4222"/>
                    </a:cubicBezTo>
                    <a:cubicBezTo>
                      <a:pt x="0" y="5002"/>
                      <a:pt x="67" y="5625"/>
                      <a:pt x="435" y="5971"/>
                    </a:cubicBezTo>
                    <a:cubicBezTo>
                      <a:pt x="624" y="6138"/>
                      <a:pt x="880" y="6227"/>
                      <a:pt x="1192" y="6227"/>
                    </a:cubicBezTo>
                    <a:cubicBezTo>
                      <a:pt x="2094" y="6227"/>
                      <a:pt x="3353" y="5492"/>
                      <a:pt x="4400" y="4344"/>
                    </a:cubicBezTo>
                    <a:cubicBezTo>
                      <a:pt x="5859" y="2752"/>
                      <a:pt x="6416" y="958"/>
                      <a:pt x="5670" y="256"/>
                    </a:cubicBezTo>
                    <a:cubicBezTo>
                      <a:pt x="5481" y="89"/>
                      <a:pt x="5225" y="0"/>
                      <a:pt x="4913" y="0"/>
                    </a:cubicBezTo>
                    <a:close/>
                  </a:path>
                </a:pathLst>
              </a:custGeom>
              <a:gradFill>
                <a:gsLst>
                  <a:gs pos="0">
                    <a:schemeClr val="lt2"/>
                  </a:gs>
                  <a:gs pos="100000">
                    <a:schemeClr val="accent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flipH="1">
                <a:off x="2400575" y="1127235"/>
                <a:ext cx="217030" cy="204953"/>
              </a:xfrm>
              <a:custGeom>
                <a:avLst/>
                <a:gdLst/>
                <a:ahLst/>
                <a:cxnLst/>
                <a:rect l="l" t="t" r="r" b="b"/>
                <a:pathLst>
                  <a:path w="1204" h="1137" extrusionOk="0">
                    <a:moveTo>
                      <a:pt x="1159" y="647"/>
                    </a:moveTo>
                    <a:cubicBezTo>
                      <a:pt x="1115" y="936"/>
                      <a:pt x="836" y="1137"/>
                      <a:pt x="524" y="1092"/>
                    </a:cubicBezTo>
                    <a:cubicBezTo>
                      <a:pt x="212" y="1048"/>
                      <a:pt x="1" y="780"/>
                      <a:pt x="45" y="491"/>
                    </a:cubicBezTo>
                    <a:cubicBezTo>
                      <a:pt x="79" y="201"/>
                      <a:pt x="368" y="1"/>
                      <a:pt x="669" y="45"/>
                    </a:cubicBezTo>
                    <a:cubicBezTo>
                      <a:pt x="981" y="90"/>
                      <a:pt x="1204" y="357"/>
                      <a:pt x="1159" y="647"/>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flipH="1">
                <a:off x="2436628" y="1162746"/>
                <a:ext cx="74446" cy="69399"/>
              </a:xfrm>
              <a:custGeom>
                <a:avLst/>
                <a:gdLst/>
                <a:ahLst/>
                <a:cxnLst/>
                <a:rect l="l" t="t" r="r" b="b"/>
                <a:pathLst>
                  <a:path w="413" h="385" extrusionOk="0">
                    <a:moveTo>
                      <a:pt x="196" y="0"/>
                    </a:moveTo>
                    <a:cubicBezTo>
                      <a:pt x="101" y="0"/>
                      <a:pt x="21" y="71"/>
                      <a:pt x="11" y="160"/>
                    </a:cubicBezTo>
                    <a:cubicBezTo>
                      <a:pt x="0" y="271"/>
                      <a:pt x="67" y="361"/>
                      <a:pt x="178" y="383"/>
                    </a:cubicBezTo>
                    <a:cubicBezTo>
                      <a:pt x="186" y="384"/>
                      <a:pt x="194" y="384"/>
                      <a:pt x="202" y="384"/>
                    </a:cubicBezTo>
                    <a:cubicBezTo>
                      <a:pt x="302" y="384"/>
                      <a:pt x="380" y="319"/>
                      <a:pt x="401" y="216"/>
                    </a:cubicBezTo>
                    <a:cubicBezTo>
                      <a:pt x="412" y="115"/>
                      <a:pt x="334" y="15"/>
                      <a:pt x="234" y="4"/>
                    </a:cubicBezTo>
                    <a:cubicBezTo>
                      <a:pt x="221" y="2"/>
                      <a:pt x="208" y="0"/>
                      <a:pt x="196"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flipH="1">
                <a:off x="2597235" y="2056814"/>
                <a:ext cx="207116" cy="199004"/>
              </a:xfrm>
              <a:custGeom>
                <a:avLst/>
                <a:gdLst/>
                <a:ahLst/>
                <a:cxnLst/>
                <a:rect l="l" t="t" r="r" b="b"/>
                <a:pathLst>
                  <a:path w="1149" h="1104" extrusionOk="0">
                    <a:moveTo>
                      <a:pt x="1104" y="625"/>
                    </a:moveTo>
                    <a:cubicBezTo>
                      <a:pt x="1059" y="903"/>
                      <a:pt x="792" y="1104"/>
                      <a:pt x="502" y="1059"/>
                    </a:cubicBezTo>
                    <a:cubicBezTo>
                      <a:pt x="212" y="1015"/>
                      <a:pt x="1" y="758"/>
                      <a:pt x="45" y="469"/>
                    </a:cubicBezTo>
                    <a:cubicBezTo>
                      <a:pt x="90" y="190"/>
                      <a:pt x="357" y="1"/>
                      <a:pt x="647" y="46"/>
                    </a:cubicBezTo>
                    <a:cubicBezTo>
                      <a:pt x="936" y="79"/>
                      <a:pt x="1148" y="346"/>
                      <a:pt x="1104" y="625"/>
                    </a:cubicBezTo>
                    <a:close/>
                  </a:path>
                </a:pathLst>
              </a:custGeom>
              <a:gradFill>
                <a:gsLst>
                  <a:gs pos="0">
                    <a:schemeClr val="accent5"/>
                  </a:gs>
                  <a:gs pos="100000">
                    <a:schemeClr val="accent3"/>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flipH="1">
                <a:off x="2633468" y="2090882"/>
                <a:ext cx="62369" cy="60747"/>
              </a:xfrm>
              <a:custGeom>
                <a:avLst/>
                <a:gdLst/>
                <a:ahLst/>
                <a:cxnLst/>
                <a:rect l="l" t="t" r="r" b="b"/>
                <a:pathLst>
                  <a:path w="346" h="337" extrusionOk="0">
                    <a:moveTo>
                      <a:pt x="170" y="0"/>
                    </a:moveTo>
                    <a:cubicBezTo>
                      <a:pt x="89" y="0"/>
                      <a:pt x="22" y="64"/>
                      <a:pt x="11" y="146"/>
                    </a:cubicBezTo>
                    <a:cubicBezTo>
                      <a:pt x="0" y="235"/>
                      <a:pt x="56" y="313"/>
                      <a:pt x="145" y="335"/>
                    </a:cubicBezTo>
                    <a:cubicBezTo>
                      <a:pt x="152" y="336"/>
                      <a:pt x="158" y="337"/>
                      <a:pt x="165" y="337"/>
                    </a:cubicBezTo>
                    <a:cubicBezTo>
                      <a:pt x="245" y="337"/>
                      <a:pt x="314" y="273"/>
                      <a:pt x="334" y="191"/>
                    </a:cubicBezTo>
                    <a:cubicBezTo>
                      <a:pt x="346" y="102"/>
                      <a:pt x="279" y="12"/>
                      <a:pt x="190" y="1"/>
                    </a:cubicBezTo>
                    <a:cubicBezTo>
                      <a:pt x="183" y="1"/>
                      <a:pt x="177" y="0"/>
                      <a:pt x="17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flipH="1">
                <a:off x="2910520" y="1442683"/>
                <a:ext cx="291296" cy="266240"/>
              </a:xfrm>
              <a:custGeom>
                <a:avLst/>
                <a:gdLst/>
                <a:ahLst/>
                <a:cxnLst/>
                <a:rect l="l" t="t" r="r" b="b"/>
                <a:pathLst>
                  <a:path w="1616" h="1477" extrusionOk="0">
                    <a:moveTo>
                      <a:pt x="792" y="1"/>
                    </a:moveTo>
                    <a:cubicBezTo>
                      <a:pt x="429" y="1"/>
                      <a:pt x="117" y="263"/>
                      <a:pt x="67" y="634"/>
                    </a:cubicBezTo>
                    <a:cubicBezTo>
                      <a:pt x="0" y="1035"/>
                      <a:pt x="290" y="1414"/>
                      <a:pt x="702" y="1470"/>
                    </a:cubicBezTo>
                    <a:cubicBezTo>
                      <a:pt x="737" y="1475"/>
                      <a:pt x="772" y="1477"/>
                      <a:pt x="807" y="1477"/>
                    </a:cubicBezTo>
                    <a:cubicBezTo>
                      <a:pt x="1179" y="1477"/>
                      <a:pt x="1509" y="1213"/>
                      <a:pt x="1560" y="846"/>
                    </a:cubicBezTo>
                    <a:cubicBezTo>
                      <a:pt x="1615" y="445"/>
                      <a:pt x="1326" y="66"/>
                      <a:pt x="914" y="11"/>
                    </a:cubicBezTo>
                    <a:cubicBezTo>
                      <a:pt x="873" y="4"/>
                      <a:pt x="832" y="1"/>
                      <a:pt x="792" y="1"/>
                    </a:cubicBezTo>
                    <a:close/>
                  </a:path>
                </a:pathLst>
              </a:custGeom>
              <a:gradFill>
                <a:gsLst>
                  <a:gs pos="0">
                    <a:schemeClr val="accent4"/>
                  </a:gs>
                  <a:gs pos="100000">
                    <a:schemeClr val="accent5"/>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flipH="1">
                <a:off x="2964778" y="1476030"/>
                <a:ext cx="104549" cy="93734"/>
              </a:xfrm>
              <a:custGeom>
                <a:avLst/>
                <a:gdLst/>
                <a:ahLst/>
                <a:cxnLst/>
                <a:rect l="l" t="t" r="r" b="b"/>
                <a:pathLst>
                  <a:path w="580" h="520" extrusionOk="0">
                    <a:moveTo>
                      <a:pt x="283" y="1"/>
                    </a:moveTo>
                    <a:cubicBezTo>
                      <a:pt x="154" y="1"/>
                      <a:pt x="43" y="94"/>
                      <a:pt x="23" y="215"/>
                    </a:cubicBezTo>
                    <a:cubicBezTo>
                      <a:pt x="0" y="360"/>
                      <a:pt x="112" y="494"/>
                      <a:pt x="257" y="516"/>
                    </a:cubicBezTo>
                    <a:cubicBezTo>
                      <a:pt x="270" y="518"/>
                      <a:pt x="284" y="519"/>
                      <a:pt x="297" y="519"/>
                    </a:cubicBezTo>
                    <a:cubicBezTo>
                      <a:pt x="426" y="519"/>
                      <a:pt x="537" y="425"/>
                      <a:pt x="557" y="293"/>
                    </a:cubicBezTo>
                    <a:cubicBezTo>
                      <a:pt x="580" y="149"/>
                      <a:pt x="479" y="26"/>
                      <a:pt x="323" y="4"/>
                    </a:cubicBezTo>
                    <a:cubicBezTo>
                      <a:pt x="310" y="2"/>
                      <a:pt x="296" y="1"/>
                      <a:pt x="283"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4"/>
              <p:cNvSpPr/>
              <p:nvPr/>
            </p:nvSpPr>
            <p:spPr>
              <a:xfrm flipH="1">
                <a:off x="3609193" y="1340117"/>
                <a:ext cx="217030" cy="213064"/>
              </a:xfrm>
              <a:custGeom>
                <a:avLst/>
                <a:gdLst/>
                <a:ahLst/>
                <a:cxnLst/>
                <a:rect l="l" t="t" r="r" b="b"/>
                <a:pathLst>
                  <a:path w="1204" h="1182" extrusionOk="0">
                    <a:moveTo>
                      <a:pt x="1158" y="669"/>
                    </a:moveTo>
                    <a:cubicBezTo>
                      <a:pt x="1114" y="981"/>
                      <a:pt x="835" y="1181"/>
                      <a:pt x="524" y="1137"/>
                    </a:cubicBezTo>
                    <a:cubicBezTo>
                      <a:pt x="223" y="1092"/>
                      <a:pt x="0" y="813"/>
                      <a:pt x="45" y="513"/>
                    </a:cubicBezTo>
                    <a:cubicBezTo>
                      <a:pt x="89" y="212"/>
                      <a:pt x="379" y="0"/>
                      <a:pt x="680" y="45"/>
                    </a:cubicBezTo>
                    <a:cubicBezTo>
                      <a:pt x="991" y="89"/>
                      <a:pt x="1203" y="368"/>
                      <a:pt x="1158" y="66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4"/>
              <p:cNvSpPr/>
              <p:nvPr/>
            </p:nvSpPr>
            <p:spPr>
              <a:xfrm flipH="1">
                <a:off x="3657503" y="1381937"/>
                <a:ext cx="68498" cy="60927"/>
              </a:xfrm>
              <a:custGeom>
                <a:avLst/>
                <a:gdLst/>
                <a:ahLst/>
                <a:cxnLst/>
                <a:rect l="l" t="t" r="r" b="b"/>
                <a:pathLst>
                  <a:path w="380" h="338" extrusionOk="0">
                    <a:moveTo>
                      <a:pt x="190" y="1"/>
                    </a:moveTo>
                    <a:cubicBezTo>
                      <a:pt x="109" y="1"/>
                      <a:pt x="33" y="55"/>
                      <a:pt x="12" y="147"/>
                    </a:cubicBezTo>
                    <a:cubicBezTo>
                      <a:pt x="1" y="236"/>
                      <a:pt x="68" y="325"/>
                      <a:pt x="168" y="336"/>
                    </a:cubicBezTo>
                    <a:cubicBezTo>
                      <a:pt x="177" y="337"/>
                      <a:pt x="185" y="338"/>
                      <a:pt x="193" y="338"/>
                    </a:cubicBezTo>
                    <a:cubicBezTo>
                      <a:pt x="283" y="338"/>
                      <a:pt x="358" y="283"/>
                      <a:pt x="369" y="192"/>
                    </a:cubicBezTo>
                    <a:cubicBezTo>
                      <a:pt x="380" y="102"/>
                      <a:pt x="313" y="13"/>
                      <a:pt x="213" y="2"/>
                    </a:cubicBezTo>
                    <a:cubicBezTo>
                      <a:pt x="205" y="1"/>
                      <a:pt x="198" y="1"/>
                      <a:pt x="190" y="1"/>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22;p34">
            <a:extLst>
              <a:ext uri="{FF2B5EF4-FFF2-40B4-BE49-F238E27FC236}">
                <a16:creationId xmlns:a16="http://schemas.microsoft.com/office/drawing/2014/main" id="{3A7E47AC-267D-E250-BBDA-830A001446B2}"/>
              </a:ext>
            </a:extLst>
          </p:cNvPr>
          <p:cNvSpPr txBox="1">
            <a:spLocks/>
          </p:cNvSpPr>
          <p:nvPr/>
        </p:nvSpPr>
        <p:spPr>
          <a:xfrm>
            <a:off x="416699" y="2692211"/>
            <a:ext cx="3521700" cy="6114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800"/>
              <a:buFont typeface="Assistant"/>
              <a:buNone/>
              <a:defRPr sz="1600" b="0" i="0" u="none" strike="noStrike" cap="none">
                <a:solidFill>
                  <a:schemeClr val="lt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2800"/>
              <a:buFont typeface="Assistant"/>
              <a:buNone/>
              <a:defRPr sz="2800" b="0" i="0" u="none" strike="noStrike" cap="none">
                <a:solidFill>
                  <a:schemeClr val="dk1"/>
                </a:solidFill>
                <a:latin typeface="Assistant"/>
                <a:ea typeface="Assistant"/>
                <a:cs typeface="Assistant"/>
                <a:sym typeface="Assistant"/>
              </a:defRPr>
            </a:lvl9pPr>
          </a:lstStyle>
          <a:p>
            <a:pPr marL="0" indent="0" algn="l"/>
            <a:r>
              <a:rPr lang="en-US" sz="1200" dirty="0">
                <a:latin typeface="+mn-lt"/>
              </a:rPr>
              <a:t>Course Title	: </a:t>
            </a:r>
            <a:r>
              <a:rPr lang="en-US" dirty="0">
                <a:latin typeface="Assistant" pitchFamily="2" charset="-79"/>
                <a:cs typeface="Assistant" pitchFamily="2" charset="-79"/>
              </a:rPr>
              <a:t>Artificial Intelligence Lab</a:t>
            </a:r>
          </a:p>
          <a:p>
            <a:pPr marL="0" indent="0" algn="l"/>
            <a:r>
              <a:rPr lang="en-US" sz="1200" dirty="0">
                <a:latin typeface="+mn-lt"/>
              </a:rPr>
              <a:t>Course code	: </a:t>
            </a:r>
            <a:r>
              <a:rPr lang="en-US" sz="1200" dirty="0">
                <a:latin typeface="Assistant" pitchFamily="2" charset="-79"/>
                <a:cs typeface="Assistant" pitchFamily="2" charset="-79"/>
              </a:rPr>
              <a:t>CSE-316</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randombar(horizontal)">
                                      <p:cBhvr>
                                        <p:cTn id="7" dur="500"/>
                                        <p:tgtEl>
                                          <p:spTgt spid="223"/>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21"/>
                                        </p:tgtEl>
                                        <p:attrNameLst>
                                          <p:attrName>style.visibility</p:attrName>
                                        </p:attrNameLst>
                                      </p:cBhvr>
                                      <p:to>
                                        <p:strVal val="visible"/>
                                      </p:to>
                                    </p:set>
                                    <p:anim calcmode="lin" valueType="num">
                                      <p:cBhvr additive="base">
                                        <p:cTn id="11" dur="500" fill="hold"/>
                                        <p:tgtEl>
                                          <p:spTgt spid="221"/>
                                        </p:tgtEl>
                                        <p:attrNameLst>
                                          <p:attrName>ppt_x</p:attrName>
                                        </p:attrNameLst>
                                      </p:cBhvr>
                                      <p:tavLst>
                                        <p:tav tm="0">
                                          <p:val>
                                            <p:strVal val="#ppt_x"/>
                                          </p:val>
                                        </p:tav>
                                        <p:tav tm="100000">
                                          <p:val>
                                            <p:strVal val="#ppt_x"/>
                                          </p:val>
                                        </p:tav>
                                      </p:tavLst>
                                    </p:anim>
                                    <p:anim calcmode="lin" valueType="num">
                                      <p:cBhvr additive="base">
                                        <p:cTn id="12" dur="500" fill="hold"/>
                                        <p:tgtEl>
                                          <p:spTgt spid="22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20"/>
                                        </p:tgtEl>
                                        <p:attrNameLst>
                                          <p:attrName>style.visibility</p:attrName>
                                        </p:attrNameLst>
                                      </p:cBhvr>
                                      <p:to>
                                        <p:strVal val="visible"/>
                                      </p:to>
                                    </p:set>
                                    <p:animEffect transition="in" filter="wipe(down)">
                                      <p:cBhvr>
                                        <p:cTn id="21" dur="500"/>
                                        <p:tgtEl>
                                          <p:spTgt spid="2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22">
                                            <p:txEl>
                                              <p:pRg st="0" end="0"/>
                                            </p:txEl>
                                          </p:spTgt>
                                        </p:tgtEl>
                                        <p:attrNameLst>
                                          <p:attrName>style.visibility</p:attrName>
                                        </p:attrNameLst>
                                      </p:cBhvr>
                                      <p:to>
                                        <p:strVal val="visible"/>
                                      </p:to>
                                    </p:set>
                                    <p:animEffect transition="in" filter="wipe(down)">
                                      <p:cBhvr>
                                        <p:cTn id="24" dur="500"/>
                                        <p:tgtEl>
                                          <p:spTgt spid="222">
                                            <p:txEl>
                                              <p:pRg st="0" end="0"/>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19"/>
                                        </p:tgtEl>
                                        <p:attrNameLst>
                                          <p:attrName>style.visibility</p:attrName>
                                        </p:attrNameLst>
                                      </p:cBhvr>
                                      <p:to>
                                        <p:strVal val="visible"/>
                                      </p:to>
                                    </p:set>
                                    <p:animEffect transition="in" filter="wipe(down)">
                                      <p:cBhvr>
                                        <p:cTn id="27"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21" grpId="0"/>
      <p:bldP spid="222"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5" name="Picture 4">
            <a:extLst>
              <a:ext uri="{FF2B5EF4-FFF2-40B4-BE49-F238E27FC236}">
                <a16:creationId xmlns:a16="http://schemas.microsoft.com/office/drawing/2014/main" id="{3FC0F7C0-8292-3F90-FBFD-D76991D9802F}"/>
              </a:ext>
            </a:extLst>
          </p:cNvPr>
          <p:cNvPicPr>
            <a:picLocks noChangeAspect="1"/>
          </p:cNvPicPr>
          <p:nvPr/>
        </p:nvPicPr>
        <p:blipFill>
          <a:blip r:embed="rId3"/>
          <a:stretch>
            <a:fillRect/>
          </a:stretch>
        </p:blipFill>
        <p:spPr>
          <a:xfrm>
            <a:off x="311150" y="1025922"/>
            <a:ext cx="8521700" cy="9933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4B5D4D8F-96EB-BD5B-66C6-519BC9035B62}"/>
              </a:ext>
            </a:extLst>
          </p:cNvPr>
          <p:cNvPicPr>
            <a:picLocks noChangeAspect="1"/>
          </p:cNvPicPr>
          <p:nvPr/>
        </p:nvPicPr>
        <p:blipFill>
          <a:blip r:embed="rId4"/>
          <a:stretch>
            <a:fillRect/>
          </a:stretch>
        </p:blipFill>
        <p:spPr>
          <a:xfrm>
            <a:off x="311150" y="2343150"/>
            <a:ext cx="8521700" cy="81915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894ADEAD-EFC9-D57F-525C-883DF9084CAA}"/>
              </a:ext>
            </a:extLst>
          </p:cNvPr>
          <p:cNvPicPr>
            <a:picLocks noChangeAspect="1"/>
          </p:cNvPicPr>
          <p:nvPr/>
        </p:nvPicPr>
        <p:blipFill>
          <a:blip r:embed="rId5"/>
          <a:stretch>
            <a:fillRect/>
          </a:stretch>
        </p:blipFill>
        <p:spPr>
          <a:xfrm>
            <a:off x="311150" y="3486151"/>
            <a:ext cx="8521700" cy="10504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6688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8" name="Picture 7">
            <a:extLst>
              <a:ext uri="{FF2B5EF4-FFF2-40B4-BE49-F238E27FC236}">
                <a16:creationId xmlns:a16="http://schemas.microsoft.com/office/drawing/2014/main" id="{23BE144F-1212-95C3-A0B3-9B86794E6C32}"/>
              </a:ext>
            </a:extLst>
          </p:cNvPr>
          <p:cNvPicPr>
            <a:picLocks noChangeAspect="1"/>
          </p:cNvPicPr>
          <p:nvPr/>
        </p:nvPicPr>
        <p:blipFill>
          <a:blip r:embed="rId3"/>
          <a:stretch>
            <a:fillRect/>
          </a:stretch>
        </p:blipFill>
        <p:spPr>
          <a:xfrm>
            <a:off x="142875" y="1357312"/>
            <a:ext cx="8858250" cy="24780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750909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6" name="Picture 5">
            <a:extLst>
              <a:ext uri="{FF2B5EF4-FFF2-40B4-BE49-F238E27FC236}">
                <a16:creationId xmlns:a16="http://schemas.microsoft.com/office/drawing/2014/main" id="{FF84E154-1FA2-1CEB-5EC2-764FAE22B5F4}"/>
              </a:ext>
            </a:extLst>
          </p:cNvPr>
          <p:cNvPicPr>
            <a:picLocks noChangeAspect="1"/>
          </p:cNvPicPr>
          <p:nvPr/>
        </p:nvPicPr>
        <p:blipFill>
          <a:blip r:embed="rId3"/>
          <a:stretch>
            <a:fillRect/>
          </a:stretch>
        </p:blipFill>
        <p:spPr>
          <a:xfrm>
            <a:off x="558800" y="1181099"/>
            <a:ext cx="7842250" cy="31723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40653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6" name="Google Shape;676;p41"/>
          <p:cNvSpPr txBox="1">
            <a:spLocks noGrp="1"/>
          </p:cNvSpPr>
          <p:nvPr>
            <p:ph type="subTitle" idx="1"/>
          </p:nvPr>
        </p:nvSpPr>
        <p:spPr>
          <a:xfrm>
            <a:off x="698165" y="914400"/>
            <a:ext cx="6432456" cy="3012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The future of work promises exciting new environments that blend physical and virtual spaces. Here are some possibilities for where we might work:</a:t>
            </a:r>
          </a:p>
          <a:p>
            <a:pPr marL="0" lvl="0" indent="0" algn="l" rtl="0">
              <a:spcBef>
                <a:spcPts val="0"/>
              </a:spcBef>
              <a:spcAft>
                <a:spcPts val="0"/>
              </a:spcAft>
              <a:buClr>
                <a:schemeClr val="dk1"/>
              </a:buClr>
              <a:buSzPts val="1100"/>
              <a:buFont typeface="Arial"/>
              <a:buNone/>
            </a:pPr>
            <a:endParaRPr lang="en-US" dirty="0"/>
          </a:p>
          <a:p>
            <a:pPr marL="342900" lvl="0" indent="-203200" algn="l" rtl="0">
              <a:spcBef>
                <a:spcPts val="0"/>
              </a:spcBef>
              <a:spcAft>
                <a:spcPts val="0"/>
              </a:spcAft>
              <a:buSzPts val="1400"/>
              <a:buChar char="●"/>
            </a:pPr>
            <a:r>
              <a:rPr lang="en-US" b="1" dirty="0"/>
              <a:t>Collaborative Co-working Spaces</a:t>
            </a:r>
            <a:endParaRPr dirty="0"/>
          </a:p>
          <a:p>
            <a:pPr marL="342900" lvl="0" indent="-203200" algn="l" rtl="0">
              <a:spcBef>
                <a:spcPts val="0"/>
              </a:spcBef>
              <a:spcAft>
                <a:spcPts val="0"/>
              </a:spcAft>
              <a:buSzPts val="1400"/>
              <a:buChar char="●"/>
            </a:pPr>
            <a:r>
              <a:rPr lang="en-US" b="1" dirty="0"/>
              <a:t>Augmented Reality (AR) Workstations</a:t>
            </a:r>
          </a:p>
          <a:p>
            <a:pPr marL="342900" lvl="0" indent="-203200" algn="l" rtl="0">
              <a:spcBef>
                <a:spcPts val="0"/>
              </a:spcBef>
              <a:spcAft>
                <a:spcPts val="0"/>
              </a:spcAft>
              <a:buSzPts val="1400"/>
              <a:buChar char="●"/>
            </a:pPr>
            <a:r>
              <a:rPr lang="en-US" b="1" dirty="0"/>
              <a:t>Vertical Farms</a:t>
            </a:r>
          </a:p>
          <a:p>
            <a:pPr marL="342900" lvl="0" indent="-203200" algn="l" rtl="0">
              <a:spcBef>
                <a:spcPts val="0"/>
              </a:spcBef>
              <a:spcAft>
                <a:spcPts val="0"/>
              </a:spcAft>
              <a:buSzPts val="1400"/>
              <a:buChar char="●"/>
            </a:pPr>
            <a:r>
              <a:rPr lang="en-US" b="1" dirty="0"/>
              <a:t>Remote Work Hubs</a:t>
            </a:r>
          </a:p>
          <a:p>
            <a:pPr marL="342900" lvl="0" indent="-203200" algn="l" rtl="0">
              <a:spcBef>
                <a:spcPts val="0"/>
              </a:spcBef>
              <a:spcAft>
                <a:spcPts val="0"/>
              </a:spcAft>
              <a:buSzPts val="1400"/>
              <a:buChar char="●"/>
            </a:pPr>
            <a:r>
              <a:rPr lang="en-US" b="1" dirty="0"/>
              <a:t>Underwater Workplaces</a:t>
            </a:r>
          </a:p>
          <a:p>
            <a:pPr marL="342900" lvl="0" indent="-203200" algn="l" rtl="0">
              <a:spcBef>
                <a:spcPts val="0"/>
              </a:spcBef>
              <a:spcAft>
                <a:spcPts val="0"/>
              </a:spcAft>
              <a:buSzPts val="1400"/>
              <a:buChar char="●"/>
            </a:pPr>
            <a:r>
              <a:rPr lang="en-US" b="1" dirty="0"/>
              <a:t>Space Stations</a:t>
            </a:r>
          </a:p>
        </p:txBody>
      </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 name="Google Shape;597;p39">
            <a:extLst>
              <a:ext uri="{FF2B5EF4-FFF2-40B4-BE49-F238E27FC236}">
                <a16:creationId xmlns:a16="http://schemas.microsoft.com/office/drawing/2014/main" id="{DCDB20F6-FCD0-57A3-15FF-8A0220641ADF}"/>
              </a:ext>
            </a:extLst>
          </p:cNvPr>
          <p:cNvCxnSpPr>
            <a:cxnSpLocks/>
          </p:cNvCxnSpPr>
          <p:nvPr/>
        </p:nvCxnSpPr>
        <p:spPr>
          <a:xfrm>
            <a:off x="462093" y="658868"/>
            <a:ext cx="2516057" cy="0"/>
          </a:xfrm>
          <a:prstGeom prst="straightConnector1">
            <a:avLst/>
          </a:prstGeom>
          <a:noFill/>
          <a:ln w="19050" cap="flat" cmpd="sng">
            <a:solidFill>
              <a:schemeClr val="lt1"/>
            </a:solidFill>
            <a:prstDash val="solid"/>
            <a:round/>
            <a:headEnd type="none" w="med" len="med"/>
            <a:tailEnd type="none" w="med" len="med"/>
          </a:ln>
        </p:spPr>
      </p:cxnSp>
      <p:sp>
        <p:nvSpPr>
          <p:cNvPr id="8" name="Google Shape;554;p38">
            <a:extLst>
              <a:ext uri="{FF2B5EF4-FFF2-40B4-BE49-F238E27FC236}">
                <a16:creationId xmlns:a16="http://schemas.microsoft.com/office/drawing/2014/main" id="{D67CC9D2-D27B-99C1-FEFF-EE62905934C4}"/>
              </a:ext>
            </a:extLst>
          </p:cNvPr>
          <p:cNvSpPr txBox="1">
            <a:spLocks/>
          </p:cNvSpPr>
          <p:nvPr/>
        </p:nvSpPr>
        <p:spPr>
          <a:xfrm>
            <a:off x="352425" y="262687"/>
            <a:ext cx="5890065" cy="5215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t>Future Work</a:t>
            </a:r>
            <a:endParaRPr lang="en-US" sz="3200" dirty="0">
              <a:solidFill>
                <a:schemeClr val="accent6">
                  <a:lumMod val="75000"/>
                </a:schemeClr>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676">
                                            <p:txEl>
                                              <p:pRg st="0" end="0"/>
                                            </p:txEl>
                                          </p:spTgt>
                                        </p:tgtEl>
                                        <p:attrNameLst>
                                          <p:attrName>style.visibility</p:attrName>
                                        </p:attrNameLst>
                                      </p:cBhvr>
                                      <p:to>
                                        <p:strVal val="visible"/>
                                      </p:to>
                                    </p:set>
                                    <p:anim calcmode="lin" valueType="num">
                                      <p:cBhvr additive="base">
                                        <p:cTn id="16" dur="500" fill="hold"/>
                                        <p:tgtEl>
                                          <p:spTgt spid="676">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676">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676">
                                            <p:txEl>
                                              <p:pRg st="2" end="2"/>
                                            </p:txEl>
                                          </p:spTgt>
                                        </p:tgtEl>
                                        <p:attrNameLst>
                                          <p:attrName>style.visibility</p:attrName>
                                        </p:attrNameLst>
                                      </p:cBhvr>
                                      <p:to>
                                        <p:strVal val="visible"/>
                                      </p:to>
                                    </p:set>
                                    <p:animEffect transition="in" filter="wipe(down)">
                                      <p:cBhvr>
                                        <p:cTn id="21" dur="500"/>
                                        <p:tgtEl>
                                          <p:spTgt spid="676">
                                            <p:txEl>
                                              <p:pRg st="2" end="2"/>
                                            </p:txEl>
                                          </p:spTgt>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676">
                                            <p:txEl>
                                              <p:pRg st="3" end="3"/>
                                            </p:txEl>
                                          </p:spTgt>
                                        </p:tgtEl>
                                        <p:attrNameLst>
                                          <p:attrName>style.visibility</p:attrName>
                                        </p:attrNameLst>
                                      </p:cBhvr>
                                      <p:to>
                                        <p:strVal val="visible"/>
                                      </p:to>
                                    </p:set>
                                    <p:animEffect transition="in" filter="wipe(down)">
                                      <p:cBhvr>
                                        <p:cTn id="25" dur="500"/>
                                        <p:tgtEl>
                                          <p:spTgt spid="676">
                                            <p:txEl>
                                              <p:pRg st="3" end="3"/>
                                            </p:txEl>
                                          </p:spTgt>
                                        </p:tgtEl>
                                      </p:cBhvr>
                                    </p:animEffect>
                                  </p:childTnLst>
                                </p:cTn>
                              </p:par>
                            </p:childTnLst>
                          </p:cTn>
                        </p:par>
                        <p:par>
                          <p:cTn id="26" fill="hold">
                            <p:stCondLst>
                              <p:cond delay="2000"/>
                            </p:stCondLst>
                            <p:childTnLst>
                              <p:par>
                                <p:cTn id="27" presetID="22" presetClass="entr" presetSubtype="4" fill="hold" nodeType="afterEffect">
                                  <p:stCondLst>
                                    <p:cond delay="0"/>
                                  </p:stCondLst>
                                  <p:childTnLst>
                                    <p:set>
                                      <p:cBhvr>
                                        <p:cTn id="28" dur="1" fill="hold">
                                          <p:stCondLst>
                                            <p:cond delay="0"/>
                                          </p:stCondLst>
                                        </p:cTn>
                                        <p:tgtEl>
                                          <p:spTgt spid="676">
                                            <p:txEl>
                                              <p:pRg st="4" end="4"/>
                                            </p:txEl>
                                          </p:spTgt>
                                        </p:tgtEl>
                                        <p:attrNameLst>
                                          <p:attrName>style.visibility</p:attrName>
                                        </p:attrNameLst>
                                      </p:cBhvr>
                                      <p:to>
                                        <p:strVal val="visible"/>
                                      </p:to>
                                    </p:set>
                                    <p:animEffect transition="in" filter="wipe(down)">
                                      <p:cBhvr>
                                        <p:cTn id="29" dur="500"/>
                                        <p:tgtEl>
                                          <p:spTgt spid="676">
                                            <p:txEl>
                                              <p:pRg st="4" end="4"/>
                                            </p:txEl>
                                          </p:spTgt>
                                        </p:tgtEl>
                                      </p:cBhvr>
                                    </p:animEffect>
                                  </p:childTnLst>
                                </p:cTn>
                              </p:par>
                            </p:childTnLst>
                          </p:cTn>
                        </p:par>
                        <p:par>
                          <p:cTn id="30" fill="hold">
                            <p:stCondLst>
                              <p:cond delay="2500"/>
                            </p:stCondLst>
                            <p:childTnLst>
                              <p:par>
                                <p:cTn id="31" presetID="22" presetClass="entr" presetSubtype="4" fill="hold" nodeType="afterEffect">
                                  <p:stCondLst>
                                    <p:cond delay="0"/>
                                  </p:stCondLst>
                                  <p:childTnLst>
                                    <p:set>
                                      <p:cBhvr>
                                        <p:cTn id="32" dur="1" fill="hold">
                                          <p:stCondLst>
                                            <p:cond delay="0"/>
                                          </p:stCondLst>
                                        </p:cTn>
                                        <p:tgtEl>
                                          <p:spTgt spid="676">
                                            <p:txEl>
                                              <p:pRg st="5" end="5"/>
                                            </p:txEl>
                                          </p:spTgt>
                                        </p:tgtEl>
                                        <p:attrNameLst>
                                          <p:attrName>style.visibility</p:attrName>
                                        </p:attrNameLst>
                                      </p:cBhvr>
                                      <p:to>
                                        <p:strVal val="visible"/>
                                      </p:to>
                                    </p:set>
                                    <p:animEffect transition="in" filter="wipe(down)">
                                      <p:cBhvr>
                                        <p:cTn id="33" dur="500"/>
                                        <p:tgtEl>
                                          <p:spTgt spid="676">
                                            <p:txEl>
                                              <p:pRg st="5" end="5"/>
                                            </p:txEl>
                                          </p:spTgt>
                                        </p:tgtEl>
                                      </p:cBhvr>
                                    </p:animEffect>
                                  </p:childTnLst>
                                </p:cTn>
                              </p:par>
                            </p:childTnLst>
                          </p:cTn>
                        </p:par>
                        <p:par>
                          <p:cTn id="34" fill="hold">
                            <p:stCondLst>
                              <p:cond delay="3000"/>
                            </p:stCondLst>
                            <p:childTnLst>
                              <p:par>
                                <p:cTn id="35" presetID="22" presetClass="entr" presetSubtype="4" fill="hold" nodeType="afterEffect">
                                  <p:stCondLst>
                                    <p:cond delay="0"/>
                                  </p:stCondLst>
                                  <p:childTnLst>
                                    <p:set>
                                      <p:cBhvr>
                                        <p:cTn id="36" dur="1" fill="hold">
                                          <p:stCondLst>
                                            <p:cond delay="0"/>
                                          </p:stCondLst>
                                        </p:cTn>
                                        <p:tgtEl>
                                          <p:spTgt spid="676">
                                            <p:txEl>
                                              <p:pRg st="6" end="6"/>
                                            </p:txEl>
                                          </p:spTgt>
                                        </p:tgtEl>
                                        <p:attrNameLst>
                                          <p:attrName>style.visibility</p:attrName>
                                        </p:attrNameLst>
                                      </p:cBhvr>
                                      <p:to>
                                        <p:strVal val="visible"/>
                                      </p:to>
                                    </p:set>
                                    <p:animEffect transition="in" filter="wipe(down)">
                                      <p:cBhvr>
                                        <p:cTn id="37" dur="500"/>
                                        <p:tgtEl>
                                          <p:spTgt spid="676">
                                            <p:txEl>
                                              <p:pRg st="6" end="6"/>
                                            </p:txEl>
                                          </p:spTgt>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676">
                                            <p:txEl>
                                              <p:pRg st="7" end="7"/>
                                            </p:txEl>
                                          </p:spTgt>
                                        </p:tgtEl>
                                        <p:attrNameLst>
                                          <p:attrName>style.visibility</p:attrName>
                                        </p:attrNameLst>
                                      </p:cBhvr>
                                      <p:to>
                                        <p:strVal val="visible"/>
                                      </p:to>
                                    </p:set>
                                    <p:animEffect transition="in" filter="wipe(down)">
                                      <p:cBhvr>
                                        <p:cTn id="41" dur="500"/>
                                        <p:tgtEl>
                                          <p:spTgt spid="6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grpSp>
        <p:nvGrpSpPr>
          <p:cNvPr id="677" name="Google Shape;677;p41"/>
          <p:cNvGrpSpPr/>
          <p:nvPr/>
        </p:nvGrpSpPr>
        <p:grpSpPr>
          <a:xfrm>
            <a:off x="7243307" y="1547643"/>
            <a:ext cx="1509068" cy="3595857"/>
            <a:chOff x="6222000" y="769300"/>
            <a:chExt cx="1578028" cy="3760177"/>
          </a:xfrm>
        </p:grpSpPr>
        <p:sp>
          <p:nvSpPr>
            <p:cNvPr id="678" name="Google Shape;678;p41"/>
            <p:cNvSpPr/>
            <p:nvPr/>
          </p:nvSpPr>
          <p:spPr>
            <a:xfrm flipH="1">
              <a:off x="6232195" y="1902979"/>
              <a:ext cx="342847" cy="798126"/>
            </a:xfrm>
            <a:custGeom>
              <a:avLst/>
              <a:gdLst/>
              <a:ahLst/>
              <a:cxnLst/>
              <a:rect l="l" t="t" r="r" b="b"/>
              <a:pathLst>
                <a:path w="3766" h="8767" extrusionOk="0">
                  <a:moveTo>
                    <a:pt x="335" y="580"/>
                  </a:moveTo>
                  <a:cubicBezTo>
                    <a:pt x="469" y="123"/>
                    <a:pt x="1393" y="0"/>
                    <a:pt x="1571" y="457"/>
                  </a:cubicBezTo>
                  <a:cubicBezTo>
                    <a:pt x="1872" y="1237"/>
                    <a:pt x="2206" y="2574"/>
                    <a:pt x="2563" y="4233"/>
                  </a:cubicBezTo>
                  <a:cubicBezTo>
                    <a:pt x="2719" y="4957"/>
                    <a:pt x="2953" y="6584"/>
                    <a:pt x="3643" y="7542"/>
                  </a:cubicBezTo>
                  <a:cubicBezTo>
                    <a:pt x="3766" y="7709"/>
                    <a:pt x="3654" y="7753"/>
                    <a:pt x="3554" y="7920"/>
                  </a:cubicBezTo>
                  <a:lnTo>
                    <a:pt x="3287" y="8388"/>
                  </a:lnTo>
                  <a:cubicBezTo>
                    <a:pt x="3075" y="8767"/>
                    <a:pt x="2507" y="8711"/>
                    <a:pt x="2373" y="8299"/>
                  </a:cubicBezTo>
                  <a:lnTo>
                    <a:pt x="1995" y="7174"/>
                  </a:lnTo>
                  <a:cubicBezTo>
                    <a:pt x="1972" y="7118"/>
                    <a:pt x="1961" y="7051"/>
                    <a:pt x="1961" y="6996"/>
                  </a:cubicBezTo>
                  <a:lnTo>
                    <a:pt x="1995" y="5704"/>
                  </a:lnTo>
                  <a:cubicBezTo>
                    <a:pt x="1995" y="5615"/>
                    <a:pt x="1972" y="5525"/>
                    <a:pt x="1928" y="5436"/>
                  </a:cubicBezTo>
                  <a:cubicBezTo>
                    <a:pt x="1683" y="5035"/>
                    <a:pt x="914" y="3721"/>
                    <a:pt x="513" y="3409"/>
                  </a:cubicBezTo>
                  <a:cubicBezTo>
                    <a:pt x="168" y="3131"/>
                    <a:pt x="1" y="1727"/>
                    <a:pt x="335" y="58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9" name="Google Shape;679;p41"/>
            <p:cNvSpPr/>
            <p:nvPr/>
          </p:nvSpPr>
          <p:spPr>
            <a:xfrm flipH="1">
              <a:off x="6232195" y="1922278"/>
              <a:ext cx="342847" cy="767537"/>
            </a:xfrm>
            <a:custGeom>
              <a:avLst/>
              <a:gdLst/>
              <a:ahLst/>
              <a:cxnLst/>
              <a:rect l="l" t="t" r="r" b="b"/>
              <a:pathLst>
                <a:path w="3766" h="8431" extrusionOk="0">
                  <a:moveTo>
                    <a:pt x="769" y="0"/>
                  </a:moveTo>
                  <a:cubicBezTo>
                    <a:pt x="569" y="56"/>
                    <a:pt x="391" y="189"/>
                    <a:pt x="335" y="368"/>
                  </a:cubicBezTo>
                  <a:cubicBezTo>
                    <a:pt x="1" y="1515"/>
                    <a:pt x="168" y="2919"/>
                    <a:pt x="513" y="3197"/>
                  </a:cubicBezTo>
                  <a:cubicBezTo>
                    <a:pt x="914" y="3509"/>
                    <a:pt x="1683" y="4823"/>
                    <a:pt x="1928" y="5224"/>
                  </a:cubicBezTo>
                  <a:cubicBezTo>
                    <a:pt x="1972" y="5313"/>
                    <a:pt x="1995" y="5403"/>
                    <a:pt x="1995" y="5492"/>
                  </a:cubicBezTo>
                  <a:lnTo>
                    <a:pt x="1961" y="6784"/>
                  </a:lnTo>
                  <a:cubicBezTo>
                    <a:pt x="1961" y="6839"/>
                    <a:pt x="1972" y="6906"/>
                    <a:pt x="1995" y="6962"/>
                  </a:cubicBezTo>
                  <a:lnTo>
                    <a:pt x="2373" y="8087"/>
                  </a:lnTo>
                  <a:cubicBezTo>
                    <a:pt x="2446" y="8312"/>
                    <a:pt x="2649" y="8431"/>
                    <a:pt x="2852" y="8431"/>
                  </a:cubicBezTo>
                  <a:cubicBezTo>
                    <a:pt x="3021" y="8431"/>
                    <a:pt x="3191" y="8348"/>
                    <a:pt x="3287" y="8176"/>
                  </a:cubicBezTo>
                  <a:lnTo>
                    <a:pt x="3554" y="7708"/>
                  </a:lnTo>
                  <a:cubicBezTo>
                    <a:pt x="3654" y="7541"/>
                    <a:pt x="3766" y="7497"/>
                    <a:pt x="3643" y="7341"/>
                  </a:cubicBezTo>
                  <a:cubicBezTo>
                    <a:pt x="3632" y="7307"/>
                    <a:pt x="3610" y="7285"/>
                    <a:pt x="3599" y="7252"/>
                  </a:cubicBezTo>
                  <a:cubicBezTo>
                    <a:pt x="2886" y="6672"/>
                    <a:pt x="2396" y="5703"/>
                    <a:pt x="2139" y="4623"/>
                  </a:cubicBezTo>
                  <a:cubicBezTo>
                    <a:pt x="1939" y="3787"/>
                    <a:pt x="1783" y="2529"/>
                    <a:pt x="1460" y="1727"/>
                  </a:cubicBezTo>
                  <a:cubicBezTo>
                    <a:pt x="1226" y="1147"/>
                    <a:pt x="1081" y="546"/>
                    <a:pt x="76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0" name="Google Shape;680;p41"/>
            <p:cNvSpPr/>
            <p:nvPr/>
          </p:nvSpPr>
          <p:spPr>
            <a:xfrm flipH="1">
              <a:off x="6725154" y="3034654"/>
              <a:ext cx="790023" cy="1348812"/>
            </a:xfrm>
            <a:custGeom>
              <a:avLst/>
              <a:gdLst/>
              <a:ahLst/>
              <a:cxnLst/>
              <a:rect l="l" t="t" r="r" b="b"/>
              <a:pathLst>
                <a:path w="8678" h="14816" extrusionOk="0">
                  <a:moveTo>
                    <a:pt x="0" y="1"/>
                  </a:moveTo>
                  <a:lnTo>
                    <a:pt x="8678" y="1"/>
                  </a:lnTo>
                  <a:lnTo>
                    <a:pt x="8678" y="14815"/>
                  </a:lnTo>
                  <a:lnTo>
                    <a:pt x="0" y="1481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1" name="Google Shape;681;p41"/>
            <p:cNvSpPr/>
            <p:nvPr/>
          </p:nvSpPr>
          <p:spPr>
            <a:xfrm flipH="1">
              <a:off x="7180433" y="3034654"/>
              <a:ext cx="334745" cy="1348812"/>
            </a:xfrm>
            <a:custGeom>
              <a:avLst/>
              <a:gdLst/>
              <a:ahLst/>
              <a:cxnLst/>
              <a:rect l="l" t="t" r="r" b="b"/>
              <a:pathLst>
                <a:path w="3677" h="14816" extrusionOk="0">
                  <a:moveTo>
                    <a:pt x="0" y="1"/>
                  </a:moveTo>
                  <a:lnTo>
                    <a:pt x="0" y="14815"/>
                  </a:lnTo>
                  <a:lnTo>
                    <a:pt x="3676" y="14815"/>
                  </a:lnTo>
                  <a:lnTo>
                    <a:pt x="367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flipH="1">
              <a:off x="6725154" y="3034654"/>
              <a:ext cx="790023" cy="661296"/>
            </a:xfrm>
            <a:custGeom>
              <a:avLst/>
              <a:gdLst/>
              <a:ahLst/>
              <a:cxnLst/>
              <a:rect l="l" t="t" r="r" b="b"/>
              <a:pathLst>
                <a:path w="8678" h="7264" extrusionOk="0">
                  <a:moveTo>
                    <a:pt x="0" y="1"/>
                  </a:moveTo>
                  <a:lnTo>
                    <a:pt x="0" y="6773"/>
                  </a:lnTo>
                  <a:lnTo>
                    <a:pt x="3676" y="7263"/>
                  </a:lnTo>
                  <a:lnTo>
                    <a:pt x="8678" y="6795"/>
                  </a:lnTo>
                  <a:lnTo>
                    <a:pt x="8678"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3" name="Google Shape;683;p41"/>
            <p:cNvSpPr/>
            <p:nvPr/>
          </p:nvSpPr>
          <p:spPr>
            <a:xfrm flipH="1">
              <a:off x="6415714" y="4316449"/>
              <a:ext cx="1231191" cy="213028"/>
            </a:xfrm>
            <a:custGeom>
              <a:avLst/>
              <a:gdLst/>
              <a:ahLst/>
              <a:cxnLst/>
              <a:rect l="l" t="t" r="r" b="b"/>
              <a:pathLst>
                <a:path w="13524" h="2340" extrusionOk="0">
                  <a:moveTo>
                    <a:pt x="12087" y="0"/>
                  </a:moveTo>
                  <a:lnTo>
                    <a:pt x="6762" y="0"/>
                  </a:lnTo>
                  <a:lnTo>
                    <a:pt x="1438" y="0"/>
                  </a:lnTo>
                  <a:cubicBezTo>
                    <a:pt x="959" y="0"/>
                    <a:pt x="1" y="791"/>
                    <a:pt x="1" y="2340"/>
                  </a:cubicBezTo>
                  <a:lnTo>
                    <a:pt x="6762" y="2340"/>
                  </a:lnTo>
                  <a:lnTo>
                    <a:pt x="13524" y="2340"/>
                  </a:lnTo>
                  <a:cubicBezTo>
                    <a:pt x="13524" y="791"/>
                    <a:pt x="12566" y="0"/>
                    <a:pt x="1208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4" name="Google Shape;684;p41"/>
            <p:cNvSpPr/>
            <p:nvPr/>
          </p:nvSpPr>
          <p:spPr>
            <a:xfrm flipH="1">
              <a:off x="6954200" y="4316449"/>
              <a:ext cx="692704" cy="213028"/>
            </a:xfrm>
            <a:custGeom>
              <a:avLst/>
              <a:gdLst/>
              <a:ahLst/>
              <a:cxnLst/>
              <a:rect l="l" t="t" r="r" b="b"/>
              <a:pathLst>
                <a:path w="7609" h="2340" extrusionOk="0">
                  <a:moveTo>
                    <a:pt x="1438" y="0"/>
                  </a:moveTo>
                  <a:cubicBezTo>
                    <a:pt x="959" y="0"/>
                    <a:pt x="1" y="791"/>
                    <a:pt x="1" y="2340"/>
                  </a:cubicBezTo>
                  <a:lnTo>
                    <a:pt x="7609" y="2340"/>
                  </a:lnTo>
                  <a:cubicBezTo>
                    <a:pt x="7609" y="791"/>
                    <a:pt x="6651" y="0"/>
                    <a:pt x="61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5" name="Google Shape;685;p41"/>
            <p:cNvSpPr/>
            <p:nvPr/>
          </p:nvSpPr>
          <p:spPr>
            <a:xfrm flipH="1">
              <a:off x="6746275" y="1627138"/>
              <a:ext cx="562885" cy="235332"/>
            </a:xfrm>
            <a:custGeom>
              <a:avLst/>
              <a:gdLst/>
              <a:ahLst/>
              <a:cxnLst/>
              <a:rect l="l" t="t" r="r" b="b"/>
              <a:pathLst>
                <a:path w="6183" h="2585" extrusionOk="0">
                  <a:moveTo>
                    <a:pt x="6182" y="1805"/>
                  </a:moveTo>
                  <a:lnTo>
                    <a:pt x="3353" y="2574"/>
                  </a:lnTo>
                  <a:cubicBezTo>
                    <a:pt x="3297" y="2585"/>
                    <a:pt x="3242" y="2585"/>
                    <a:pt x="3186" y="2574"/>
                  </a:cubicBezTo>
                  <a:lnTo>
                    <a:pt x="0" y="1805"/>
                  </a:lnTo>
                  <a:lnTo>
                    <a:pt x="0" y="1"/>
                  </a:lnTo>
                  <a:lnTo>
                    <a:pt x="618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6" name="Google Shape;686;p41"/>
            <p:cNvSpPr/>
            <p:nvPr/>
          </p:nvSpPr>
          <p:spPr>
            <a:xfrm flipH="1">
              <a:off x="6426820" y="1745758"/>
              <a:ext cx="1268699" cy="1517140"/>
            </a:xfrm>
            <a:custGeom>
              <a:avLst/>
              <a:gdLst/>
              <a:ahLst/>
              <a:cxnLst/>
              <a:rect l="l" t="t" r="r" b="b"/>
              <a:pathLst>
                <a:path w="13936" h="16665" extrusionOk="0">
                  <a:moveTo>
                    <a:pt x="13155" y="1282"/>
                  </a:moveTo>
                  <a:cubicBezTo>
                    <a:pt x="12364" y="602"/>
                    <a:pt x="10426" y="1"/>
                    <a:pt x="10426" y="1"/>
                  </a:cubicBezTo>
                  <a:cubicBezTo>
                    <a:pt x="9669" y="480"/>
                    <a:pt x="9034" y="758"/>
                    <a:pt x="6104" y="602"/>
                  </a:cubicBezTo>
                  <a:cubicBezTo>
                    <a:pt x="5247" y="558"/>
                    <a:pt x="4244" y="190"/>
                    <a:pt x="4244" y="190"/>
                  </a:cubicBezTo>
                  <a:cubicBezTo>
                    <a:pt x="3598" y="391"/>
                    <a:pt x="735" y="1605"/>
                    <a:pt x="345" y="2451"/>
                  </a:cubicBezTo>
                  <a:cubicBezTo>
                    <a:pt x="0" y="3187"/>
                    <a:pt x="267" y="10249"/>
                    <a:pt x="613" y="14894"/>
                  </a:cubicBezTo>
                  <a:cubicBezTo>
                    <a:pt x="691" y="15896"/>
                    <a:pt x="1526" y="16665"/>
                    <a:pt x="2529" y="16665"/>
                  </a:cubicBezTo>
                  <a:lnTo>
                    <a:pt x="11295" y="16665"/>
                  </a:lnTo>
                  <a:cubicBezTo>
                    <a:pt x="12320" y="16665"/>
                    <a:pt x="13166" y="15863"/>
                    <a:pt x="13222" y="14849"/>
                  </a:cubicBezTo>
                  <a:cubicBezTo>
                    <a:pt x="13423" y="10906"/>
                    <a:pt x="13935" y="1950"/>
                    <a:pt x="13155" y="128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7" name="Google Shape;687;p41"/>
            <p:cNvSpPr/>
            <p:nvPr/>
          </p:nvSpPr>
          <p:spPr>
            <a:xfrm flipH="1">
              <a:off x="6617547" y="1772159"/>
              <a:ext cx="757523" cy="888435"/>
            </a:xfrm>
            <a:custGeom>
              <a:avLst/>
              <a:gdLst/>
              <a:ahLst/>
              <a:cxnLst/>
              <a:rect l="l" t="t" r="r" b="b"/>
              <a:pathLst>
                <a:path w="8321" h="9759" extrusionOk="0">
                  <a:moveTo>
                    <a:pt x="446" y="1"/>
                  </a:moveTo>
                  <a:cubicBezTo>
                    <a:pt x="323" y="45"/>
                    <a:pt x="167" y="112"/>
                    <a:pt x="0" y="179"/>
                  </a:cubicBezTo>
                  <a:cubicBezTo>
                    <a:pt x="590" y="847"/>
                    <a:pt x="2328" y="2574"/>
                    <a:pt x="4478" y="2607"/>
                  </a:cubicBezTo>
                  <a:lnTo>
                    <a:pt x="4612" y="9758"/>
                  </a:lnTo>
                  <a:lnTo>
                    <a:pt x="5057" y="9747"/>
                  </a:lnTo>
                  <a:lnTo>
                    <a:pt x="4924" y="2585"/>
                  </a:lnTo>
                  <a:cubicBezTo>
                    <a:pt x="6360" y="2473"/>
                    <a:pt x="7229" y="1850"/>
                    <a:pt x="7697" y="1326"/>
                  </a:cubicBezTo>
                  <a:cubicBezTo>
                    <a:pt x="8009" y="992"/>
                    <a:pt x="8210" y="647"/>
                    <a:pt x="8321" y="335"/>
                  </a:cubicBezTo>
                  <a:cubicBezTo>
                    <a:pt x="8176" y="279"/>
                    <a:pt x="8042" y="212"/>
                    <a:pt x="7909" y="156"/>
                  </a:cubicBezTo>
                  <a:cubicBezTo>
                    <a:pt x="7820" y="402"/>
                    <a:pt x="7641" y="725"/>
                    <a:pt x="7374" y="1025"/>
                  </a:cubicBezTo>
                  <a:cubicBezTo>
                    <a:pt x="6929" y="1504"/>
                    <a:pt x="6104" y="2095"/>
                    <a:pt x="4690" y="2161"/>
                  </a:cubicBezTo>
                  <a:cubicBezTo>
                    <a:pt x="4642" y="2163"/>
                    <a:pt x="4594" y="2164"/>
                    <a:pt x="4547" y="2164"/>
                  </a:cubicBezTo>
                  <a:cubicBezTo>
                    <a:pt x="2681" y="2164"/>
                    <a:pt x="1097" y="696"/>
                    <a:pt x="4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88" name="Google Shape;688;p41"/>
            <p:cNvSpPr/>
            <p:nvPr/>
          </p:nvSpPr>
          <p:spPr>
            <a:xfrm flipH="1">
              <a:off x="7246248" y="1853273"/>
              <a:ext cx="449270" cy="1409625"/>
            </a:xfrm>
            <a:custGeom>
              <a:avLst/>
              <a:gdLst/>
              <a:ahLst/>
              <a:cxnLst/>
              <a:rect l="l" t="t" r="r" b="b"/>
              <a:pathLst>
                <a:path w="4935" h="15484" extrusionOk="0">
                  <a:moveTo>
                    <a:pt x="2005" y="1"/>
                  </a:moveTo>
                  <a:cubicBezTo>
                    <a:pt x="1225" y="413"/>
                    <a:pt x="524" y="881"/>
                    <a:pt x="345" y="1270"/>
                  </a:cubicBezTo>
                  <a:cubicBezTo>
                    <a:pt x="0" y="2006"/>
                    <a:pt x="267" y="9068"/>
                    <a:pt x="613" y="13713"/>
                  </a:cubicBezTo>
                  <a:cubicBezTo>
                    <a:pt x="691" y="14715"/>
                    <a:pt x="1526" y="15484"/>
                    <a:pt x="2529" y="15484"/>
                  </a:cubicBezTo>
                  <a:lnTo>
                    <a:pt x="4890" y="15484"/>
                  </a:lnTo>
                  <a:cubicBezTo>
                    <a:pt x="4935" y="12354"/>
                    <a:pt x="4823" y="8956"/>
                    <a:pt x="4701" y="5804"/>
                  </a:cubicBezTo>
                  <a:cubicBezTo>
                    <a:pt x="4634" y="4167"/>
                    <a:pt x="4645" y="2652"/>
                    <a:pt x="3854" y="1493"/>
                  </a:cubicBezTo>
                  <a:cubicBezTo>
                    <a:pt x="3542" y="1048"/>
                    <a:pt x="2674" y="235"/>
                    <a:pt x="200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0" name="Google Shape;690;p41"/>
            <p:cNvSpPr/>
            <p:nvPr/>
          </p:nvSpPr>
          <p:spPr>
            <a:xfrm flipH="1">
              <a:off x="6467422" y="1969890"/>
              <a:ext cx="1218992" cy="1269700"/>
            </a:xfrm>
            <a:custGeom>
              <a:avLst/>
              <a:gdLst/>
              <a:ahLst/>
              <a:cxnLst/>
              <a:rect l="l" t="t" r="r" b="b"/>
              <a:pathLst>
                <a:path w="13390" h="13947" extrusionOk="0">
                  <a:moveTo>
                    <a:pt x="468" y="1"/>
                  </a:moveTo>
                  <a:cubicBezTo>
                    <a:pt x="368" y="101"/>
                    <a:pt x="290" y="201"/>
                    <a:pt x="245" y="301"/>
                  </a:cubicBezTo>
                  <a:cubicBezTo>
                    <a:pt x="201" y="402"/>
                    <a:pt x="156" y="613"/>
                    <a:pt x="112" y="914"/>
                  </a:cubicBezTo>
                  <a:cubicBezTo>
                    <a:pt x="0" y="2952"/>
                    <a:pt x="201" y="7765"/>
                    <a:pt x="457" y="11507"/>
                  </a:cubicBezTo>
                  <a:cubicBezTo>
                    <a:pt x="479" y="11741"/>
                    <a:pt x="502" y="11964"/>
                    <a:pt x="513" y="12176"/>
                  </a:cubicBezTo>
                  <a:cubicBezTo>
                    <a:pt x="591" y="13178"/>
                    <a:pt x="1426" y="13947"/>
                    <a:pt x="2429" y="13947"/>
                  </a:cubicBezTo>
                  <a:lnTo>
                    <a:pt x="11195" y="13947"/>
                  </a:lnTo>
                  <a:cubicBezTo>
                    <a:pt x="12220" y="13947"/>
                    <a:pt x="13066" y="13145"/>
                    <a:pt x="13122" y="12131"/>
                  </a:cubicBezTo>
                  <a:cubicBezTo>
                    <a:pt x="13189" y="10650"/>
                    <a:pt x="13300" y="8455"/>
                    <a:pt x="13390" y="6272"/>
                  </a:cubicBezTo>
                  <a:lnTo>
                    <a:pt x="13390" y="6272"/>
                  </a:lnTo>
                  <a:cubicBezTo>
                    <a:pt x="11927" y="6822"/>
                    <a:pt x="10331" y="7184"/>
                    <a:pt x="8897" y="7184"/>
                  </a:cubicBezTo>
                  <a:cubicBezTo>
                    <a:pt x="8212" y="7184"/>
                    <a:pt x="7564" y="7102"/>
                    <a:pt x="6985" y="6918"/>
                  </a:cubicBezTo>
                  <a:cubicBezTo>
                    <a:pt x="3899" y="5960"/>
                    <a:pt x="2473" y="2462"/>
                    <a:pt x="46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1" name="Google Shape;691;p41"/>
            <p:cNvSpPr/>
            <p:nvPr/>
          </p:nvSpPr>
          <p:spPr>
            <a:xfrm flipH="1">
              <a:off x="6531333" y="1044048"/>
              <a:ext cx="1002960" cy="698804"/>
            </a:xfrm>
            <a:custGeom>
              <a:avLst/>
              <a:gdLst/>
              <a:ahLst/>
              <a:cxnLst/>
              <a:rect l="l" t="t" r="r" b="b"/>
              <a:pathLst>
                <a:path w="11017" h="7676" extrusionOk="0">
                  <a:moveTo>
                    <a:pt x="6851" y="68"/>
                  </a:moveTo>
                  <a:cubicBezTo>
                    <a:pt x="6283" y="1"/>
                    <a:pt x="5715" y="1"/>
                    <a:pt x="5158" y="56"/>
                  </a:cubicBezTo>
                  <a:cubicBezTo>
                    <a:pt x="4177" y="168"/>
                    <a:pt x="2484" y="413"/>
                    <a:pt x="1671" y="925"/>
                  </a:cubicBezTo>
                  <a:cubicBezTo>
                    <a:pt x="479" y="1649"/>
                    <a:pt x="0" y="2953"/>
                    <a:pt x="234" y="5114"/>
                  </a:cubicBezTo>
                  <a:cubicBezTo>
                    <a:pt x="457" y="7286"/>
                    <a:pt x="5559" y="7419"/>
                    <a:pt x="5559" y="7419"/>
                  </a:cubicBezTo>
                  <a:cubicBezTo>
                    <a:pt x="5559" y="7419"/>
                    <a:pt x="11017" y="7675"/>
                    <a:pt x="10861" y="3977"/>
                  </a:cubicBezTo>
                  <a:cubicBezTo>
                    <a:pt x="10749" y="1037"/>
                    <a:pt x="8399" y="279"/>
                    <a:pt x="6851" y="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2" name="Google Shape;692;p41"/>
            <p:cNvSpPr/>
            <p:nvPr/>
          </p:nvSpPr>
          <p:spPr>
            <a:xfrm flipH="1">
              <a:off x="6541074" y="1331087"/>
              <a:ext cx="979017" cy="388821"/>
            </a:xfrm>
            <a:custGeom>
              <a:avLst/>
              <a:gdLst/>
              <a:ahLst/>
              <a:cxnLst/>
              <a:rect l="l" t="t" r="r" b="b"/>
              <a:pathLst>
                <a:path w="10754" h="4271" extrusionOk="0">
                  <a:moveTo>
                    <a:pt x="100" y="0"/>
                  </a:moveTo>
                  <a:cubicBezTo>
                    <a:pt x="11" y="557"/>
                    <a:pt x="0" y="1203"/>
                    <a:pt x="78" y="1961"/>
                  </a:cubicBezTo>
                  <a:cubicBezTo>
                    <a:pt x="301" y="4133"/>
                    <a:pt x="5403" y="4266"/>
                    <a:pt x="5403" y="4266"/>
                  </a:cubicBezTo>
                  <a:cubicBezTo>
                    <a:pt x="5403" y="4266"/>
                    <a:pt x="5486" y="4270"/>
                    <a:pt x="5632" y="4270"/>
                  </a:cubicBezTo>
                  <a:cubicBezTo>
                    <a:pt x="6654" y="4270"/>
                    <a:pt x="10754" y="4074"/>
                    <a:pt x="10705" y="925"/>
                  </a:cubicBezTo>
                  <a:lnTo>
                    <a:pt x="10705" y="925"/>
                  </a:lnTo>
                  <a:cubicBezTo>
                    <a:pt x="9045" y="1370"/>
                    <a:pt x="7374" y="1715"/>
                    <a:pt x="5637" y="1793"/>
                  </a:cubicBezTo>
                  <a:cubicBezTo>
                    <a:pt x="5474" y="1802"/>
                    <a:pt x="5306" y="1807"/>
                    <a:pt x="5136" y="1807"/>
                  </a:cubicBezTo>
                  <a:cubicBezTo>
                    <a:pt x="3379" y="1807"/>
                    <a:pt x="1268" y="1320"/>
                    <a:pt x="10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3" name="Google Shape;693;p41"/>
            <p:cNvSpPr/>
            <p:nvPr/>
          </p:nvSpPr>
          <p:spPr>
            <a:xfrm flipH="1">
              <a:off x="6561742" y="1168769"/>
              <a:ext cx="762621" cy="491967"/>
            </a:xfrm>
            <a:custGeom>
              <a:avLst/>
              <a:gdLst/>
              <a:ahLst/>
              <a:cxnLst/>
              <a:rect l="l" t="t" r="r" b="b"/>
              <a:pathLst>
                <a:path w="8377" h="5404" extrusionOk="0">
                  <a:moveTo>
                    <a:pt x="5781" y="1"/>
                  </a:moveTo>
                  <a:cubicBezTo>
                    <a:pt x="5714" y="1"/>
                    <a:pt x="4010" y="123"/>
                    <a:pt x="3230" y="257"/>
                  </a:cubicBezTo>
                  <a:cubicBezTo>
                    <a:pt x="2562" y="368"/>
                    <a:pt x="1727" y="446"/>
                    <a:pt x="1125" y="814"/>
                  </a:cubicBezTo>
                  <a:cubicBezTo>
                    <a:pt x="356" y="1282"/>
                    <a:pt x="0" y="2184"/>
                    <a:pt x="0" y="2797"/>
                  </a:cubicBezTo>
                  <a:cubicBezTo>
                    <a:pt x="0" y="3420"/>
                    <a:pt x="668" y="4590"/>
                    <a:pt x="1938" y="5047"/>
                  </a:cubicBezTo>
                  <a:cubicBezTo>
                    <a:pt x="2384" y="5214"/>
                    <a:pt x="3642" y="5403"/>
                    <a:pt x="5313" y="5047"/>
                  </a:cubicBezTo>
                  <a:cubicBezTo>
                    <a:pt x="6940" y="4690"/>
                    <a:pt x="8377" y="3510"/>
                    <a:pt x="8254" y="2184"/>
                  </a:cubicBezTo>
                  <a:cubicBezTo>
                    <a:pt x="8187" y="1560"/>
                    <a:pt x="7508" y="1"/>
                    <a:pt x="57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4" name="Google Shape;694;p41"/>
            <p:cNvSpPr/>
            <p:nvPr/>
          </p:nvSpPr>
          <p:spPr>
            <a:xfrm flipH="1">
              <a:off x="7047520" y="809811"/>
              <a:ext cx="77109" cy="254632"/>
            </a:xfrm>
            <a:custGeom>
              <a:avLst/>
              <a:gdLst/>
              <a:ahLst/>
              <a:cxnLst/>
              <a:rect l="l" t="t" r="r" b="b"/>
              <a:pathLst>
                <a:path w="847" h="2797" extrusionOk="0">
                  <a:moveTo>
                    <a:pt x="257" y="1"/>
                  </a:moveTo>
                  <a:lnTo>
                    <a:pt x="0" y="23"/>
                  </a:lnTo>
                  <a:lnTo>
                    <a:pt x="45" y="2796"/>
                  </a:lnTo>
                  <a:lnTo>
                    <a:pt x="847" y="2719"/>
                  </a:lnTo>
                  <a:lnTo>
                    <a:pt x="25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5" name="Google Shape;695;p41"/>
            <p:cNvSpPr/>
            <p:nvPr/>
          </p:nvSpPr>
          <p:spPr>
            <a:xfrm flipH="1">
              <a:off x="7086029" y="809811"/>
              <a:ext cx="38600" cy="75106"/>
            </a:xfrm>
            <a:custGeom>
              <a:avLst/>
              <a:gdLst/>
              <a:ahLst/>
              <a:cxnLst/>
              <a:rect l="l" t="t" r="r" b="b"/>
              <a:pathLst>
                <a:path w="424" h="825" extrusionOk="0">
                  <a:moveTo>
                    <a:pt x="257" y="1"/>
                  </a:moveTo>
                  <a:lnTo>
                    <a:pt x="0" y="23"/>
                  </a:lnTo>
                  <a:cubicBezTo>
                    <a:pt x="0" y="23"/>
                    <a:pt x="12" y="524"/>
                    <a:pt x="12" y="825"/>
                  </a:cubicBezTo>
                  <a:cubicBezTo>
                    <a:pt x="90" y="825"/>
                    <a:pt x="257" y="803"/>
                    <a:pt x="424" y="758"/>
                  </a:cubicBezTo>
                  <a:cubicBezTo>
                    <a:pt x="368" y="502"/>
                    <a:pt x="312" y="257"/>
                    <a:pt x="25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flipH="1">
              <a:off x="7064726" y="769300"/>
              <a:ext cx="95407" cy="95407"/>
            </a:xfrm>
            <a:custGeom>
              <a:avLst/>
              <a:gdLst/>
              <a:ahLst/>
              <a:cxnLst/>
              <a:rect l="l" t="t" r="r" b="b"/>
              <a:pathLst>
                <a:path w="1048" h="1048" extrusionOk="0">
                  <a:moveTo>
                    <a:pt x="1025" y="479"/>
                  </a:moveTo>
                  <a:cubicBezTo>
                    <a:pt x="1048" y="746"/>
                    <a:pt x="847" y="991"/>
                    <a:pt x="580" y="1025"/>
                  </a:cubicBezTo>
                  <a:cubicBezTo>
                    <a:pt x="301" y="1047"/>
                    <a:pt x="56" y="847"/>
                    <a:pt x="34" y="568"/>
                  </a:cubicBezTo>
                  <a:cubicBezTo>
                    <a:pt x="1" y="301"/>
                    <a:pt x="201" y="56"/>
                    <a:pt x="480" y="22"/>
                  </a:cubicBezTo>
                  <a:cubicBezTo>
                    <a:pt x="758" y="0"/>
                    <a:pt x="1003" y="201"/>
                    <a:pt x="1025" y="479"/>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7" name="Google Shape;697;p41"/>
            <p:cNvSpPr/>
            <p:nvPr/>
          </p:nvSpPr>
          <p:spPr>
            <a:xfrm flipH="1">
              <a:off x="6921705" y="1044048"/>
              <a:ext cx="330739" cy="89308"/>
            </a:xfrm>
            <a:custGeom>
              <a:avLst/>
              <a:gdLst/>
              <a:ahLst/>
              <a:cxnLst/>
              <a:rect l="l" t="t" r="r" b="b"/>
              <a:pathLst>
                <a:path w="3633" h="981" extrusionOk="0">
                  <a:moveTo>
                    <a:pt x="3632" y="56"/>
                  </a:moveTo>
                  <a:cubicBezTo>
                    <a:pt x="3621" y="56"/>
                    <a:pt x="3621" y="56"/>
                    <a:pt x="3621" y="56"/>
                  </a:cubicBezTo>
                  <a:cubicBezTo>
                    <a:pt x="3120" y="1"/>
                    <a:pt x="2619" y="1"/>
                    <a:pt x="2117" y="56"/>
                  </a:cubicBezTo>
                  <a:cubicBezTo>
                    <a:pt x="1560" y="112"/>
                    <a:pt x="747" y="223"/>
                    <a:pt x="1" y="402"/>
                  </a:cubicBezTo>
                  <a:cubicBezTo>
                    <a:pt x="357" y="647"/>
                    <a:pt x="1015" y="981"/>
                    <a:pt x="1973" y="903"/>
                  </a:cubicBezTo>
                  <a:cubicBezTo>
                    <a:pt x="2897" y="825"/>
                    <a:pt x="3387" y="391"/>
                    <a:pt x="3632" y="5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8" name="Google Shape;698;p41"/>
            <p:cNvSpPr/>
            <p:nvPr/>
          </p:nvSpPr>
          <p:spPr>
            <a:xfrm flipH="1">
              <a:off x="7148837" y="1863469"/>
              <a:ext cx="651191" cy="1045566"/>
            </a:xfrm>
            <a:custGeom>
              <a:avLst/>
              <a:gdLst/>
              <a:ahLst/>
              <a:cxnLst/>
              <a:rect l="l" t="t" r="r" b="b"/>
              <a:pathLst>
                <a:path w="7153" h="11485" extrusionOk="0">
                  <a:moveTo>
                    <a:pt x="7152" y="9346"/>
                  </a:moveTo>
                  <a:cubicBezTo>
                    <a:pt x="7152" y="9346"/>
                    <a:pt x="4701" y="6561"/>
                    <a:pt x="4701" y="6115"/>
                  </a:cubicBezTo>
                  <a:cubicBezTo>
                    <a:pt x="4701" y="5659"/>
                    <a:pt x="4523" y="3453"/>
                    <a:pt x="4323" y="2673"/>
                  </a:cubicBezTo>
                  <a:cubicBezTo>
                    <a:pt x="4089" y="1793"/>
                    <a:pt x="3097" y="0"/>
                    <a:pt x="1549" y="735"/>
                  </a:cubicBezTo>
                  <a:cubicBezTo>
                    <a:pt x="1" y="1470"/>
                    <a:pt x="1683" y="6561"/>
                    <a:pt x="2273" y="7552"/>
                  </a:cubicBezTo>
                  <a:cubicBezTo>
                    <a:pt x="2864" y="8533"/>
                    <a:pt x="6138" y="11484"/>
                    <a:pt x="6138" y="1148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99" name="Google Shape;699;p41"/>
            <p:cNvSpPr/>
            <p:nvPr/>
          </p:nvSpPr>
          <p:spPr>
            <a:xfrm flipH="1">
              <a:off x="7193537" y="1920184"/>
              <a:ext cx="573991" cy="981748"/>
            </a:xfrm>
            <a:custGeom>
              <a:avLst/>
              <a:gdLst/>
              <a:ahLst/>
              <a:cxnLst/>
              <a:rect l="l" t="t" r="r" b="b"/>
              <a:pathLst>
                <a:path w="6305" h="10784" extrusionOk="0">
                  <a:moveTo>
                    <a:pt x="1504" y="1"/>
                  </a:moveTo>
                  <a:lnTo>
                    <a:pt x="1504" y="1"/>
                  </a:lnTo>
                  <a:cubicBezTo>
                    <a:pt x="1404" y="23"/>
                    <a:pt x="1292" y="57"/>
                    <a:pt x="1192" y="112"/>
                  </a:cubicBezTo>
                  <a:cubicBezTo>
                    <a:pt x="1125" y="146"/>
                    <a:pt x="1070" y="190"/>
                    <a:pt x="1014" y="235"/>
                  </a:cubicBezTo>
                  <a:cubicBezTo>
                    <a:pt x="0" y="1516"/>
                    <a:pt x="1526" y="5960"/>
                    <a:pt x="2061" y="6851"/>
                  </a:cubicBezTo>
                  <a:cubicBezTo>
                    <a:pt x="2607" y="7765"/>
                    <a:pt x="5392" y="10405"/>
                    <a:pt x="5815" y="10783"/>
                  </a:cubicBezTo>
                  <a:lnTo>
                    <a:pt x="6305" y="9747"/>
                  </a:lnTo>
                  <a:cubicBezTo>
                    <a:pt x="5481" y="8990"/>
                    <a:pt x="3242" y="6896"/>
                    <a:pt x="2763" y="6094"/>
                  </a:cubicBezTo>
                  <a:cubicBezTo>
                    <a:pt x="2273" y="5281"/>
                    <a:pt x="1025" y="1627"/>
                    <a:pt x="1504" y="1"/>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0" name="Google Shape;700;p41"/>
            <p:cNvSpPr/>
            <p:nvPr/>
          </p:nvSpPr>
          <p:spPr>
            <a:xfrm flipH="1">
              <a:off x="6258497" y="2107811"/>
              <a:ext cx="958443" cy="1131778"/>
            </a:xfrm>
            <a:custGeom>
              <a:avLst/>
              <a:gdLst/>
              <a:ahLst/>
              <a:cxnLst/>
              <a:rect l="l" t="t" r="r" b="b"/>
              <a:pathLst>
                <a:path w="10528" h="12432" extrusionOk="0">
                  <a:moveTo>
                    <a:pt x="10527" y="11028"/>
                  </a:moveTo>
                  <a:lnTo>
                    <a:pt x="2641" y="12432"/>
                  </a:lnTo>
                  <a:lnTo>
                    <a:pt x="1894" y="11953"/>
                  </a:lnTo>
                  <a:lnTo>
                    <a:pt x="1" y="1437"/>
                  </a:lnTo>
                  <a:lnTo>
                    <a:pt x="7709" y="1"/>
                  </a:lnTo>
                  <a:lnTo>
                    <a:pt x="8634" y="335"/>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1" name="Google Shape;701;p41"/>
            <p:cNvSpPr/>
            <p:nvPr/>
          </p:nvSpPr>
          <p:spPr>
            <a:xfrm flipH="1">
              <a:off x="6258498" y="2138217"/>
              <a:ext cx="890438" cy="1101372"/>
            </a:xfrm>
            <a:custGeom>
              <a:avLst/>
              <a:gdLst/>
              <a:ahLst/>
              <a:cxnLst/>
              <a:rect l="l" t="t" r="r" b="b"/>
              <a:pathLst>
                <a:path w="9781" h="12098" extrusionOk="0">
                  <a:moveTo>
                    <a:pt x="9780" y="10694"/>
                  </a:moveTo>
                  <a:lnTo>
                    <a:pt x="1894" y="12098"/>
                  </a:lnTo>
                  <a:lnTo>
                    <a:pt x="0" y="1404"/>
                  </a:lnTo>
                  <a:lnTo>
                    <a:pt x="788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2" name="Google Shape;702;p41"/>
            <p:cNvSpPr/>
            <p:nvPr/>
          </p:nvSpPr>
          <p:spPr>
            <a:xfrm flipH="1">
              <a:off x="6289997" y="2183826"/>
              <a:ext cx="821431" cy="1009151"/>
            </a:xfrm>
            <a:custGeom>
              <a:avLst/>
              <a:gdLst/>
              <a:ahLst/>
              <a:cxnLst/>
              <a:rect l="l" t="t" r="r" b="b"/>
              <a:pathLst>
                <a:path w="9023" h="11085" extrusionOk="0">
                  <a:moveTo>
                    <a:pt x="9023" y="9792"/>
                  </a:moveTo>
                  <a:lnTo>
                    <a:pt x="1738" y="11084"/>
                  </a:lnTo>
                  <a:lnTo>
                    <a:pt x="0" y="1293"/>
                  </a:lnTo>
                  <a:lnTo>
                    <a:pt x="7285"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03" name="Google Shape;703;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rot="1205253">
              <a:off x="6497214" y="2476073"/>
              <a:ext cx="19391" cy="25491"/>
            </a:xfrm>
            <a:custGeom>
              <a:avLst/>
              <a:gdLst/>
              <a:ahLst/>
              <a:cxnLst/>
              <a:rect l="l" t="t" r="r" b="b"/>
              <a:pathLst>
                <a:path w="213" h="280" extrusionOk="0">
                  <a:moveTo>
                    <a:pt x="101" y="1"/>
                  </a:moveTo>
                  <a:lnTo>
                    <a:pt x="56" y="12"/>
                  </a:lnTo>
                  <a:lnTo>
                    <a:pt x="1" y="68"/>
                  </a:lnTo>
                  <a:lnTo>
                    <a:pt x="1" y="112"/>
                  </a:lnTo>
                  <a:lnTo>
                    <a:pt x="56" y="57"/>
                  </a:lnTo>
                  <a:lnTo>
                    <a:pt x="90" y="235"/>
                  </a:lnTo>
                  <a:lnTo>
                    <a:pt x="34" y="246"/>
                  </a:lnTo>
                  <a:lnTo>
                    <a:pt x="34" y="279"/>
                  </a:lnTo>
                  <a:lnTo>
                    <a:pt x="212"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rot="1205253">
              <a:off x="6490061" y="251685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34" y="161"/>
                    <a:pt x="134" y="184"/>
                  </a:cubicBezTo>
                  <a:cubicBezTo>
                    <a:pt x="134" y="195"/>
                    <a:pt x="134" y="206"/>
                    <a:pt x="134" y="206"/>
                  </a:cubicBezTo>
                  <a:cubicBezTo>
                    <a:pt x="134" y="217"/>
                    <a:pt x="123" y="217"/>
                    <a:pt x="112" y="217"/>
                  </a:cubicBezTo>
                  <a:cubicBezTo>
                    <a:pt x="108" y="221"/>
                    <a:pt x="105" y="222"/>
                    <a:pt x="101" y="222"/>
                  </a:cubicBezTo>
                  <a:cubicBezTo>
                    <a:pt x="95" y="222"/>
                    <a:pt x="90" y="217"/>
                    <a:pt x="90" y="217"/>
                  </a:cubicBezTo>
                  <a:cubicBezTo>
                    <a:pt x="79" y="217"/>
                    <a:pt x="79" y="206"/>
                    <a:pt x="68" y="195"/>
                  </a:cubicBezTo>
                  <a:cubicBezTo>
                    <a:pt x="68" y="184"/>
                    <a:pt x="68" y="161"/>
                    <a:pt x="56" y="139"/>
                  </a:cubicBezTo>
                  <a:cubicBezTo>
                    <a:pt x="56" y="117"/>
                    <a:pt x="56" y="95"/>
                    <a:pt x="56" y="84"/>
                  </a:cubicBezTo>
                  <a:cubicBezTo>
                    <a:pt x="56" y="72"/>
                    <a:pt x="56" y="61"/>
                    <a:pt x="56" y="50"/>
                  </a:cubicBezTo>
                  <a:cubicBezTo>
                    <a:pt x="68" y="50"/>
                    <a:pt x="68" y="39"/>
                    <a:pt x="79" y="39"/>
                  </a:cubicBezTo>
                  <a:close/>
                  <a:moveTo>
                    <a:pt x="94" y="1"/>
                  </a:moveTo>
                  <a:cubicBezTo>
                    <a:pt x="86" y="1"/>
                    <a:pt x="77" y="2"/>
                    <a:pt x="68" y="6"/>
                  </a:cubicBezTo>
                  <a:cubicBezTo>
                    <a:pt x="56" y="6"/>
                    <a:pt x="34" y="17"/>
                    <a:pt x="23" y="28"/>
                  </a:cubicBezTo>
                  <a:cubicBezTo>
                    <a:pt x="12" y="39"/>
                    <a:pt x="12" y="50"/>
                    <a:pt x="1" y="72"/>
                  </a:cubicBezTo>
                  <a:cubicBezTo>
                    <a:pt x="1" y="95"/>
                    <a:pt x="1" y="117"/>
                    <a:pt x="12" y="150"/>
                  </a:cubicBezTo>
                  <a:cubicBezTo>
                    <a:pt x="22" y="228"/>
                    <a:pt x="49" y="264"/>
                    <a:pt x="100" y="264"/>
                  </a:cubicBezTo>
                  <a:cubicBezTo>
                    <a:pt x="107" y="264"/>
                    <a:pt x="115" y="263"/>
                    <a:pt x="123" y="262"/>
                  </a:cubicBezTo>
                  <a:cubicBezTo>
                    <a:pt x="146" y="262"/>
                    <a:pt x="168" y="239"/>
                    <a:pt x="179" y="217"/>
                  </a:cubicBezTo>
                  <a:cubicBezTo>
                    <a:pt x="190" y="195"/>
                    <a:pt x="190" y="161"/>
                    <a:pt x="179" y="117"/>
                  </a:cubicBezTo>
                  <a:cubicBezTo>
                    <a:pt x="179" y="72"/>
                    <a:pt x="168" y="39"/>
                    <a:pt x="146" y="17"/>
                  </a:cubicBezTo>
                  <a:cubicBezTo>
                    <a:pt x="130" y="9"/>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rot="1205253">
              <a:off x="6526769" y="2522815"/>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6" y="149"/>
                    <a:pt x="146" y="172"/>
                    <a:pt x="146" y="183"/>
                  </a:cubicBezTo>
                  <a:cubicBezTo>
                    <a:pt x="146" y="194"/>
                    <a:pt x="146"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49"/>
                  </a:cubicBezTo>
                  <a:cubicBezTo>
                    <a:pt x="68" y="49"/>
                    <a:pt x="68"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8"/>
                    <a:pt x="179" y="216"/>
                  </a:cubicBezTo>
                  <a:cubicBezTo>
                    <a:pt x="190" y="194"/>
                    <a:pt x="190" y="161"/>
                    <a:pt x="190" y="116"/>
                  </a:cubicBezTo>
                  <a:cubicBezTo>
                    <a:pt x="179" y="71"/>
                    <a:pt x="168" y="38"/>
                    <a:pt x="146"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rot="1205253">
              <a:off x="6570503" y="2488521"/>
              <a:ext cx="17388" cy="24580"/>
            </a:xfrm>
            <a:custGeom>
              <a:avLst/>
              <a:gdLst/>
              <a:ahLst/>
              <a:cxnLst/>
              <a:rect l="l" t="t" r="r" b="b"/>
              <a:pathLst>
                <a:path w="191" h="270" extrusionOk="0">
                  <a:moveTo>
                    <a:pt x="101" y="45"/>
                  </a:moveTo>
                  <a:cubicBezTo>
                    <a:pt x="112" y="56"/>
                    <a:pt x="112" y="56"/>
                    <a:pt x="123" y="67"/>
                  </a:cubicBezTo>
                  <a:cubicBezTo>
                    <a:pt x="123" y="89"/>
                    <a:pt x="134" y="100"/>
                    <a:pt x="134" y="123"/>
                  </a:cubicBezTo>
                  <a:cubicBezTo>
                    <a:pt x="134" y="145"/>
                    <a:pt x="146" y="167"/>
                    <a:pt x="146" y="178"/>
                  </a:cubicBezTo>
                  <a:cubicBezTo>
                    <a:pt x="146" y="189"/>
                    <a:pt x="134" y="201"/>
                    <a:pt x="134" y="212"/>
                  </a:cubicBezTo>
                  <a:cubicBezTo>
                    <a:pt x="134" y="223"/>
                    <a:pt x="123" y="223"/>
                    <a:pt x="112" y="223"/>
                  </a:cubicBezTo>
                  <a:lnTo>
                    <a:pt x="90" y="223"/>
                  </a:lnTo>
                  <a:cubicBezTo>
                    <a:pt x="90" y="212"/>
                    <a:pt x="79" y="212"/>
                    <a:pt x="79" y="189"/>
                  </a:cubicBezTo>
                  <a:cubicBezTo>
                    <a:pt x="68" y="178"/>
                    <a:pt x="68" y="167"/>
                    <a:pt x="57" y="145"/>
                  </a:cubicBezTo>
                  <a:cubicBezTo>
                    <a:pt x="57" y="111"/>
                    <a:pt x="57" y="100"/>
                    <a:pt x="57" y="89"/>
                  </a:cubicBezTo>
                  <a:cubicBezTo>
                    <a:pt x="57" y="67"/>
                    <a:pt x="57" y="67"/>
                    <a:pt x="57" y="56"/>
                  </a:cubicBezTo>
                  <a:cubicBezTo>
                    <a:pt x="68" y="45"/>
                    <a:pt x="68" y="45"/>
                    <a:pt x="79" y="45"/>
                  </a:cubicBezTo>
                  <a:close/>
                  <a:moveTo>
                    <a:pt x="79" y="0"/>
                  </a:moveTo>
                  <a:cubicBezTo>
                    <a:pt x="57" y="11"/>
                    <a:pt x="34" y="11"/>
                    <a:pt x="23" y="22"/>
                  </a:cubicBezTo>
                  <a:cubicBezTo>
                    <a:pt x="12" y="33"/>
                    <a:pt x="12" y="56"/>
                    <a:pt x="1" y="78"/>
                  </a:cubicBezTo>
                  <a:cubicBezTo>
                    <a:pt x="1" y="89"/>
                    <a:pt x="1" y="123"/>
                    <a:pt x="12" y="145"/>
                  </a:cubicBezTo>
                  <a:cubicBezTo>
                    <a:pt x="22" y="225"/>
                    <a:pt x="59" y="269"/>
                    <a:pt x="107" y="269"/>
                  </a:cubicBezTo>
                  <a:cubicBezTo>
                    <a:pt x="112" y="269"/>
                    <a:pt x="118" y="268"/>
                    <a:pt x="123" y="267"/>
                  </a:cubicBezTo>
                  <a:cubicBezTo>
                    <a:pt x="146" y="256"/>
                    <a:pt x="168" y="245"/>
                    <a:pt x="179" y="223"/>
                  </a:cubicBezTo>
                  <a:cubicBezTo>
                    <a:pt x="190" y="189"/>
                    <a:pt x="190" y="156"/>
                    <a:pt x="190" y="111"/>
                  </a:cubicBezTo>
                  <a:cubicBezTo>
                    <a:pt x="179" y="78"/>
                    <a:pt x="168" y="45"/>
                    <a:pt x="146" y="22"/>
                  </a:cubicBezTo>
                  <a:cubicBezTo>
                    <a:pt x="123"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rot="1205253">
              <a:off x="6563981" y="2529667"/>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rot="1205253">
              <a:off x="6614302" y="2454139"/>
              <a:ext cx="19391" cy="25400"/>
            </a:xfrm>
            <a:custGeom>
              <a:avLst/>
              <a:gdLst/>
              <a:ahLst/>
              <a:cxnLst/>
              <a:rect l="l" t="t" r="r" b="b"/>
              <a:pathLst>
                <a:path w="213" h="279" extrusionOk="0">
                  <a:moveTo>
                    <a:pt x="112" y="1"/>
                  </a:moveTo>
                  <a:lnTo>
                    <a:pt x="57" y="12"/>
                  </a:lnTo>
                  <a:lnTo>
                    <a:pt x="1" y="67"/>
                  </a:lnTo>
                  <a:lnTo>
                    <a:pt x="12" y="112"/>
                  </a:lnTo>
                  <a:lnTo>
                    <a:pt x="68" y="56"/>
                  </a:lnTo>
                  <a:lnTo>
                    <a:pt x="101" y="234"/>
                  </a:lnTo>
                  <a:lnTo>
                    <a:pt x="34" y="246"/>
                  </a:lnTo>
                  <a:lnTo>
                    <a:pt x="45" y="279"/>
                  </a:lnTo>
                  <a:lnTo>
                    <a:pt x="212"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rot="1205253">
              <a:off x="6607197" y="2494563"/>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6" y="156"/>
                    <a:pt x="146" y="167"/>
                    <a:pt x="146" y="178"/>
                  </a:cubicBezTo>
                  <a:cubicBezTo>
                    <a:pt x="146" y="201"/>
                    <a:pt x="146" y="212"/>
                    <a:pt x="134" y="212"/>
                  </a:cubicBezTo>
                  <a:cubicBezTo>
                    <a:pt x="134" y="223"/>
                    <a:pt x="123" y="223"/>
                    <a:pt x="112" y="223"/>
                  </a:cubicBezTo>
                  <a:cubicBezTo>
                    <a:pt x="112" y="227"/>
                    <a:pt x="111" y="228"/>
                    <a:pt x="109" y="228"/>
                  </a:cubicBezTo>
                  <a:cubicBezTo>
                    <a:pt x="105" y="228"/>
                    <a:pt x="97" y="223"/>
                    <a:pt x="90" y="223"/>
                  </a:cubicBezTo>
                  <a:cubicBezTo>
                    <a:pt x="90" y="223"/>
                    <a:pt x="79" y="212"/>
                    <a:pt x="79" y="201"/>
                  </a:cubicBezTo>
                  <a:cubicBezTo>
                    <a:pt x="68" y="189"/>
                    <a:pt x="68" y="167"/>
                    <a:pt x="68" y="145"/>
                  </a:cubicBezTo>
                  <a:cubicBezTo>
                    <a:pt x="57" y="123"/>
                    <a:pt x="57" y="100"/>
                    <a:pt x="57" y="89"/>
                  </a:cubicBezTo>
                  <a:cubicBezTo>
                    <a:pt x="57" y="78"/>
                    <a:pt x="57" y="67"/>
                    <a:pt x="68" y="56"/>
                  </a:cubicBezTo>
                  <a:cubicBezTo>
                    <a:pt x="68" y="56"/>
                    <a:pt x="79" y="45"/>
                    <a:pt x="90" y="45"/>
                  </a:cubicBezTo>
                  <a:close/>
                  <a:moveTo>
                    <a:pt x="79" y="0"/>
                  </a:moveTo>
                  <a:cubicBezTo>
                    <a:pt x="57" y="11"/>
                    <a:pt x="45" y="11"/>
                    <a:pt x="34" y="33"/>
                  </a:cubicBezTo>
                  <a:cubicBezTo>
                    <a:pt x="23" y="45"/>
                    <a:pt x="12" y="56"/>
                    <a:pt x="12" y="78"/>
                  </a:cubicBezTo>
                  <a:cubicBezTo>
                    <a:pt x="1" y="100"/>
                    <a:pt x="12" y="123"/>
                    <a:pt x="12" y="156"/>
                  </a:cubicBezTo>
                  <a:cubicBezTo>
                    <a:pt x="31" y="234"/>
                    <a:pt x="60" y="269"/>
                    <a:pt x="104" y="269"/>
                  </a:cubicBezTo>
                  <a:cubicBezTo>
                    <a:pt x="110" y="269"/>
                    <a:pt x="116" y="269"/>
                    <a:pt x="123" y="267"/>
                  </a:cubicBezTo>
                  <a:cubicBezTo>
                    <a:pt x="157" y="256"/>
                    <a:pt x="179" y="245"/>
                    <a:pt x="190" y="223"/>
                  </a:cubicBezTo>
                  <a:cubicBezTo>
                    <a:pt x="190" y="201"/>
                    <a:pt x="201" y="167"/>
                    <a:pt x="190" y="123"/>
                  </a:cubicBezTo>
                  <a:cubicBezTo>
                    <a:pt x="179" y="78"/>
                    <a:pt x="168" y="45"/>
                    <a:pt x="146" y="22"/>
                  </a:cubicBezTo>
                  <a:cubicBezTo>
                    <a:pt x="134" y="11"/>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rot="1205253">
              <a:off x="6600705" y="2535537"/>
              <a:ext cx="19391" cy="25491"/>
            </a:xfrm>
            <a:custGeom>
              <a:avLst/>
              <a:gdLst/>
              <a:ahLst/>
              <a:cxnLst/>
              <a:rect l="l" t="t" r="r" b="b"/>
              <a:pathLst>
                <a:path w="213" h="280" extrusionOk="0">
                  <a:moveTo>
                    <a:pt x="101" y="1"/>
                  </a:moveTo>
                  <a:lnTo>
                    <a:pt x="57" y="12"/>
                  </a:lnTo>
                  <a:lnTo>
                    <a:pt x="1" y="67"/>
                  </a:lnTo>
                  <a:lnTo>
                    <a:pt x="12" y="101"/>
                  </a:lnTo>
                  <a:lnTo>
                    <a:pt x="68" y="56"/>
                  </a:lnTo>
                  <a:lnTo>
                    <a:pt x="90" y="223"/>
                  </a:lnTo>
                  <a:lnTo>
                    <a:pt x="34" y="235"/>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rot="1205253">
              <a:off x="6423043" y="2463674"/>
              <a:ext cx="17388" cy="24580"/>
            </a:xfrm>
            <a:custGeom>
              <a:avLst/>
              <a:gdLst/>
              <a:ahLst/>
              <a:cxnLst/>
              <a:rect l="l" t="t" r="r" b="b"/>
              <a:pathLst>
                <a:path w="191" h="270" extrusionOk="0">
                  <a:moveTo>
                    <a:pt x="101" y="45"/>
                  </a:moveTo>
                  <a:cubicBezTo>
                    <a:pt x="101" y="56"/>
                    <a:pt x="112" y="56"/>
                    <a:pt x="112" y="79"/>
                  </a:cubicBezTo>
                  <a:cubicBezTo>
                    <a:pt x="123" y="90"/>
                    <a:pt x="123" y="101"/>
                    <a:pt x="134" y="123"/>
                  </a:cubicBezTo>
                  <a:cubicBezTo>
                    <a:pt x="134" y="146"/>
                    <a:pt x="134" y="168"/>
                    <a:pt x="134" y="179"/>
                  </a:cubicBezTo>
                  <a:cubicBezTo>
                    <a:pt x="134" y="201"/>
                    <a:pt x="134" y="201"/>
                    <a:pt x="134" y="212"/>
                  </a:cubicBezTo>
                  <a:cubicBezTo>
                    <a:pt x="123" y="224"/>
                    <a:pt x="123" y="224"/>
                    <a:pt x="112" y="224"/>
                  </a:cubicBezTo>
                  <a:lnTo>
                    <a:pt x="90" y="224"/>
                  </a:lnTo>
                  <a:cubicBezTo>
                    <a:pt x="79" y="212"/>
                    <a:pt x="67" y="212"/>
                    <a:pt x="67" y="190"/>
                  </a:cubicBezTo>
                  <a:cubicBezTo>
                    <a:pt x="67" y="179"/>
                    <a:pt x="56" y="168"/>
                    <a:pt x="56" y="146"/>
                  </a:cubicBezTo>
                  <a:cubicBezTo>
                    <a:pt x="45" y="123"/>
                    <a:pt x="45" y="101"/>
                    <a:pt x="45" y="90"/>
                  </a:cubicBezTo>
                  <a:cubicBezTo>
                    <a:pt x="45" y="68"/>
                    <a:pt x="45" y="68"/>
                    <a:pt x="56" y="56"/>
                  </a:cubicBezTo>
                  <a:cubicBezTo>
                    <a:pt x="56" y="45"/>
                    <a:pt x="67" y="45"/>
                    <a:pt x="79" y="45"/>
                  </a:cubicBezTo>
                  <a:close/>
                  <a:moveTo>
                    <a:pt x="67" y="1"/>
                  </a:moveTo>
                  <a:cubicBezTo>
                    <a:pt x="45" y="12"/>
                    <a:pt x="34" y="12"/>
                    <a:pt x="23" y="23"/>
                  </a:cubicBezTo>
                  <a:cubicBezTo>
                    <a:pt x="12" y="34"/>
                    <a:pt x="1" y="56"/>
                    <a:pt x="1" y="79"/>
                  </a:cubicBezTo>
                  <a:cubicBezTo>
                    <a:pt x="1" y="90"/>
                    <a:pt x="1" y="123"/>
                    <a:pt x="1" y="146"/>
                  </a:cubicBezTo>
                  <a:cubicBezTo>
                    <a:pt x="21" y="226"/>
                    <a:pt x="50" y="270"/>
                    <a:pt x="96" y="270"/>
                  </a:cubicBezTo>
                  <a:cubicBezTo>
                    <a:pt x="101" y="270"/>
                    <a:pt x="106" y="269"/>
                    <a:pt x="112" y="268"/>
                  </a:cubicBezTo>
                  <a:cubicBezTo>
                    <a:pt x="145" y="257"/>
                    <a:pt x="168" y="246"/>
                    <a:pt x="179" y="224"/>
                  </a:cubicBezTo>
                  <a:cubicBezTo>
                    <a:pt x="190" y="190"/>
                    <a:pt x="190" y="157"/>
                    <a:pt x="179" y="123"/>
                  </a:cubicBezTo>
                  <a:cubicBezTo>
                    <a:pt x="168" y="79"/>
                    <a:pt x="157" y="45"/>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rot="1205253">
              <a:off x="6415565" y="2504564"/>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rot="1205253">
              <a:off x="6644798" y="2501134"/>
              <a:ext cx="17388" cy="24034"/>
            </a:xfrm>
            <a:custGeom>
              <a:avLst/>
              <a:gdLst/>
              <a:ahLst/>
              <a:cxnLst/>
              <a:rect l="l" t="t" r="r" b="b"/>
              <a:pathLst>
                <a:path w="191" h="264" extrusionOk="0">
                  <a:moveTo>
                    <a:pt x="79" y="39"/>
                  </a:moveTo>
                  <a:cubicBezTo>
                    <a:pt x="90" y="39"/>
                    <a:pt x="90" y="39"/>
                    <a:pt x="101" y="50"/>
                  </a:cubicBezTo>
                  <a:cubicBezTo>
                    <a:pt x="101" y="50"/>
                    <a:pt x="112" y="61"/>
                    <a:pt x="112" y="72"/>
                  </a:cubicBezTo>
                  <a:cubicBezTo>
                    <a:pt x="123" y="83"/>
                    <a:pt x="123" y="105"/>
                    <a:pt x="135" y="128"/>
                  </a:cubicBezTo>
                  <a:cubicBezTo>
                    <a:pt x="135" y="150"/>
                    <a:pt x="135" y="161"/>
                    <a:pt x="135" y="183"/>
                  </a:cubicBezTo>
                  <a:cubicBezTo>
                    <a:pt x="135" y="195"/>
                    <a:pt x="135" y="206"/>
                    <a:pt x="135" y="206"/>
                  </a:cubicBezTo>
                  <a:cubicBezTo>
                    <a:pt x="123" y="217"/>
                    <a:pt x="123" y="217"/>
                    <a:pt x="112" y="228"/>
                  </a:cubicBezTo>
                  <a:cubicBezTo>
                    <a:pt x="101" y="228"/>
                    <a:pt x="90" y="228"/>
                    <a:pt x="90" y="217"/>
                  </a:cubicBezTo>
                  <a:cubicBezTo>
                    <a:pt x="79" y="217"/>
                    <a:pt x="79" y="206"/>
                    <a:pt x="68" y="195"/>
                  </a:cubicBezTo>
                  <a:cubicBezTo>
                    <a:pt x="68" y="183"/>
                    <a:pt x="57" y="161"/>
                    <a:pt x="57" y="139"/>
                  </a:cubicBezTo>
                  <a:cubicBezTo>
                    <a:pt x="46" y="117"/>
                    <a:pt x="46" y="94"/>
                    <a:pt x="46" y="83"/>
                  </a:cubicBezTo>
                  <a:cubicBezTo>
                    <a:pt x="46" y="72"/>
                    <a:pt x="46" y="61"/>
                    <a:pt x="57" y="50"/>
                  </a:cubicBezTo>
                  <a:cubicBezTo>
                    <a:pt x="57" y="50"/>
                    <a:pt x="68" y="39"/>
                    <a:pt x="79" y="39"/>
                  </a:cubicBezTo>
                  <a:close/>
                  <a:moveTo>
                    <a:pt x="95" y="1"/>
                  </a:moveTo>
                  <a:cubicBezTo>
                    <a:pt x="86" y="1"/>
                    <a:pt x="78" y="2"/>
                    <a:pt x="68" y="5"/>
                  </a:cubicBezTo>
                  <a:cubicBezTo>
                    <a:pt x="46" y="5"/>
                    <a:pt x="34" y="16"/>
                    <a:pt x="23" y="28"/>
                  </a:cubicBezTo>
                  <a:cubicBezTo>
                    <a:pt x="12" y="39"/>
                    <a:pt x="1" y="50"/>
                    <a:pt x="1" y="72"/>
                  </a:cubicBezTo>
                  <a:cubicBezTo>
                    <a:pt x="1" y="94"/>
                    <a:pt x="1" y="117"/>
                    <a:pt x="1" y="150"/>
                  </a:cubicBezTo>
                  <a:cubicBezTo>
                    <a:pt x="20" y="228"/>
                    <a:pt x="49" y="263"/>
                    <a:pt x="93" y="263"/>
                  </a:cubicBezTo>
                  <a:cubicBezTo>
                    <a:pt x="99" y="263"/>
                    <a:pt x="105" y="263"/>
                    <a:pt x="112" y="261"/>
                  </a:cubicBezTo>
                  <a:cubicBezTo>
                    <a:pt x="146" y="261"/>
                    <a:pt x="168" y="239"/>
                    <a:pt x="179" y="217"/>
                  </a:cubicBezTo>
                  <a:cubicBezTo>
                    <a:pt x="190" y="195"/>
                    <a:pt x="190" y="161"/>
                    <a:pt x="179" y="117"/>
                  </a:cubicBezTo>
                  <a:cubicBezTo>
                    <a:pt x="168" y="72"/>
                    <a:pt x="157" y="39"/>
                    <a:pt x="146" y="16"/>
                  </a:cubicBezTo>
                  <a:cubicBezTo>
                    <a:pt x="130" y="8"/>
                    <a:pt x="114" y="1"/>
                    <a:pt x="9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rot="1205253">
              <a:off x="6637429" y="2541406"/>
              <a:ext cx="19391" cy="25491"/>
            </a:xfrm>
            <a:custGeom>
              <a:avLst/>
              <a:gdLst/>
              <a:ahLst/>
              <a:cxnLst/>
              <a:rect l="l" t="t" r="r" b="b"/>
              <a:pathLst>
                <a:path w="213" h="280" extrusionOk="0">
                  <a:moveTo>
                    <a:pt x="112" y="1"/>
                  </a:moveTo>
                  <a:lnTo>
                    <a:pt x="57" y="12"/>
                  </a:lnTo>
                  <a:lnTo>
                    <a:pt x="1" y="67"/>
                  </a:lnTo>
                  <a:lnTo>
                    <a:pt x="12" y="101"/>
                  </a:lnTo>
                  <a:lnTo>
                    <a:pt x="68" y="56"/>
                  </a:lnTo>
                  <a:lnTo>
                    <a:pt x="101" y="235"/>
                  </a:lnTo>
                  <a:lnTo>
                    <a:pt x="34" y="246"/>
                  </a:lnTo>
                  <a:lnTo>
                    <a:pt x="45" y="279"/>
                  </a:lnTo>
                  <a:lnTo>
                    <a:pt x="213" y="246"/>
                  </a:lnTo>
                  <a:lnTo>
                    <a:pt x="201"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rot="1205253">
              <a:off x="6717793" y="2513603"/>
              <a:ext cx="19391" cy="25400"/>
            </a:xfrm>
            <a:custGeom>
              <a:avLst/>
              <a:gdLst/>
              <a:ahLst/>
              <a:cxnLst/>
              <a:rect l="l" t="t" r="r" b="b"/>
              <a:pathLst>
                <a:path w="213" h="279" extrusionOk="0">
                  <a:moveTo>
                    <a:pt x="112" y="0"/>
                  </a:moveTo>
                  <a:lnTo>
                    <a:pt x="57" y="11"/>
                  </a:lnTo>
                  <a:lnTo>
                    <a:pt x="1" y="56"/>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rot="1205253">
              <a:off x="6711778" y="2554129"/>
              <a:ext cx="17297" cy="24580"/>
            </a:xfrm>
            <a:custGeom>
              <a:avLst/>
              <a:gdLst/>
              <a:ahLst/>
              <a:cxnLst/>
              <a:rect l="l" t="t" r="r" b="b"/>
              <a:pathLst>
                <a:path w="190" h="270" extrusionOk="0">
                  <a:moveTo>
                    <a:pt x="86" y="40"/>
                  </a:moveTo>
                  <a:cubicBezTo>
                    <a:pt x="90" y="40"/>
                    <a:pt x="93" y="45"/>
                    <a:pt x="100" y="45"/>
                  </a:cubicBezTo>
                  <a:cubicBezTo>
                    <a:pt x="100" y="45"/>
                    <a:pt x="111" y="57"/>
                    <a:pt x="111" y="68"/>
                  </a:cubicBezTo>
                  <a:cubicBezTo>
                    <a:pt x="123" y="79"/>
                    <a:pt x="123" y="101"/>
                    <a:pt x="123" y="123"/>
                  </a:cubicBezTo>
                  <a:cubicBezTo>
                    <a:pt x="134" y="146"/>
                    <a:pt x="134" y="168"/>
                    <a:pt x="134" y="179"/>
                  </a:cubicBezTo>
                  <a:cubicBezTo>
                    <a:pt x="134" y="190"/>
                    <a:pt x="134" y="201"/>
                    <a:pt x="134" y="212"/>
                  </a:cubicBezTo>
                  <a:cubicBezTo>
                    <a:pt x="123" y="212"/>
                    <a:pt x="123" y="224"/>
                    <a:pt x="111" y="224"/>
                  </a:cubicBezTo>
                  <a:lnTo>
                    <a:pt x="89" y="224"/>
                  </a:lnTo>
                  <a:cubicBezTo>
                    <a:pt x="78" y="212"/>
                    <a:pt x="67" y="201"/>
                    <a:pt x="67" y="190"/>
                  </a:cubicBezTo>
                  <a:cubicBezTo>
                    <a:pt x="67" y="179"/>
                    <a:pt x="56" y="157"/>
                    <a:pt x="56" y="135"/>
                  </a:cubicBezTo>
                  <a:cubicBezTo>
                    <a:pt x="45" y="112"/>
                    <a:pt x="45" y="101"/>
                    <a:pt x="45" y="79"/>
                  </a:cubicBezTo>
                  <a:cubicBezTo>
                    <a:pt x="45" y="68"/>
                    <a:pt x="45" y="57"/>
                    <a:pt x="56" y="57"/>
                  </a:cubicBezTo>
                  <a:cubicBezTo>
                    <a:pt x="56" y="45"/>
                    <a:pt x="67" y="45"/>
                    <a:pt x="78" y="45"/>
                  </a:cubicBezTo>
                  <a:cubicBezTo>
                    <a:pt x="82" y="42"/>
                    <a:pt x="84" y="40"/>
                    <a:pt x="86" y="40"/>
                  </a:cubicBezTo>
                  <a:close/>
                  <a:moveTo>
                    <a:pt x="67" y="1"/>
                  </a:moveTo>
                  <a:cubicBezTo>
                    <a:pt x="45" y="1"/>
                    <a:pt x="34" y="12"/>
                    <a:pt x="22" y="23"/>
                  </a:cubicBezTo>
                  <a:cubicBezTo>
                    <a:pt x="11" y="34"/>
                    <a:pt x="0" y="57"/>
                    <a:pt x="0" y="68"/>
                  </a:cubicBezTo>
                  <a:cubicBezTo>
                    <a:pt x="0" y="90"/>
                    <a:pt x="0" y="123"/>
                    <a:pt x="0" y="146"/>
                  </a:cubicBezTo>
                  <a:cubicBezTo>
                    <a:pt x="20" y="226"/>
                    <a:pt x="49" y="270"/>
                    <a:pt x="95" y="270"/>
                  </a:cubicBezTo>
                  <a:cubicBezTo>
                    <a:pt x="100" y="270"/>
                    <a:pt x="106" y="269"/>
                    <a:pt x="111" y="268"/>
                  </a:cubicBezTo>
                  <a:cubicBezTo>
                    <a:pt x="145" y="257"/>
                    <a:pt x="167" y="246"/>
                    <a:pt x="178" y="212"/>
                  </a:cubicBezTo>
                  <a:cubicBezTo>
                    <a:pt x="189" y="190"/>
                    <a:pt x="189" y="157"/>
                    <a:pt x="178" y="112"/>
                  </a:cubicBezTo>
                  <a:cubicBezTo>
                    <a:pt x="167" y="68"/>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rot="1205253">
              <a:off x="6798590" y="2484783"/>
              <a:ext cx="19300" cy="25491"/>
            </a:xfrm>
            <a:custGeom>
              <a:avLst/>
              <a:gdLst/>
              <a:ahLst/>
              <a:cxnLst/>
              <a:rect l="l" t="t" r="r" b="b"/>
              <a:pathLst>
                <a:path w="212" h="280" extrusionOk="0">
                  <a:moveTo>
                    <a:pt x="111" y="1"/>
                  </a:moveTo>
                  <a:lnTo>
                    <a:pt x="67" y="12"/>
                  </a:lnTo>
                  <a:lnTo>
                    <a:pt x="0" y="68"/>
                  </a:lnTo>
                  <a:lnTo>
                    <a:pt x="11" y="112"/>
                  </a:lnTo>
                  <a:lnTo>
                    <a:pt x="67" y="56"/>
                  </a:lnTo>
                  <a:lnTo>
                    <a:pt x="100" y="235"/>
                  </a:lnTo>
                  <a:lnTo>
                    <a:pt x="33" y="246"/>
                  </a:lnTo>
                  <a:lnTo>
                    <a:pt x="45" y="279"/>
                  </a:lnTo>
                  <a:lnTo>
                    <a:pt x="212" y="246"/>
                  </a:lnTo>
                  <a:lnTo>
                    <a:pt x="212" y="212"/>
                  </a:lnTo>
                  <a:lnTo>
                    <a:pt x="145" y="224"/>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rot="1205253">
              <a:off x="6792269" y="2525701"/>
              <a:ext cx="19300" cy="25400"/>
            </a:xfrm>
            <a:custGeom>
              <a:avLst/>
              <a:gdLst/>
              <a:ahLst/>
              <a:cxnLst/>
              <a:rect l="l" t="t" r="r" b="b"/>
              <a:pathLst>
                <a:path w="212" h="279" extrusionOk="0">
                  <a:moveTo>
                    <a:pt x="100" y="0"/>
                  </a:moveTo>
                  <a:lnTo>
                    <a:pt x="56" y="11"/>
                  </a:lnTo>
                  <a:lnTo>
                    <a:pt x="0" y="67"/>
                  </a:lnTo>
                  <a:lnTo>
                    <a:pt x="11" y="101"/>
                  </a:lnTo>
                  <a:lnTo>
                    <a:pt x="56"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rot="1205253">
              <a:off x="6785226" y="2565868"/>
              <a:ext cx="17297" cy="24580"/>
            </a:xfrm>
            <a:custGeom>
              <a:avLst/>
              <a:gdLst/>
              <a:ahLst/>
              <a:cxnLst/>
              <a:rect l="l" t="t" r="r" b="b"/>
              <a:pathLst>
                <a:path w="190" h="270" extrusionOk="0">
                  <a:moveTo>
                    <a:pt x="100" y="45"/>
                  </a:moveTo>
                  <a:cubicBezTo>
                    <a:pt x="111" y="57"/>
                    <a:pt x="111" y="68"/>
                    <a:pt x="123" y="79"/>
                  </a:cubicBezTo>
                  <a:cubicBezTo>
                    <a:pt x="123" y="90"/>
                    <a:pt x="134" y="101"/>
                    <a:pt x="134" y="135"/>
                  </a:cubicBezTo>
                  <a:cubicBezTo>
                    <a:pt x="134" y="157"/>
                    <a:pt x="145" y="168"/>
                    <a:pt x="145" y="179"/>
                  </a:cubicBezTo>
                  <a:cubicBezTo>
                    <a:pt x="145" y="201"/>
                    <a:pt x="134" y="213"/>
                    <a:pt x="134" y="213"/>
                  </a:cubicBezTo>
                  <a:cubicBezTo>
                    <a:pt x="134" y="224"/>
                    <a:pt x="123" y="224"/>
                    <a:pt x="111" y="224"/>
                  </a:cubicBezTo>
                  <a:lnTo>
                    <a:pt x="89" y="224"/>
                  </a:lnTo>
                  <a:cubicBezTo>
                    <a:pt x="78" y="224"/>
                    <a:pt x="78" y="213"/>
                    <a:pt x="78" y="201"/>
                  </a:cubicBezTo>
                  <a:cubicBezTo>
                    <a:pt x="67" y="179"/>
                    <a:pt x="67" y="168"/>
                    <a:pt x="56" y="146"/>
                  </a:cubicBezTo>
                  <a:cubicBezTo>
                    <a:pt x="56" y="123"/>
                    <a:pt x="56" y="101"/>
                    <a:pt x="56" y="90"/>
                  </a:cubicBezTo>
                  <a:cubicBezTo>
                    <a:pt x="56" y="79"/>
                    <a:pt x="56" y="68"/>
                    <a:pt x="56" y="57"/>
                  </a:cubicBezTo>
                  <a:cubicBezTo>
                    <a:pt x="67" y="57"/>
                    <a:pt x="67" y="45"/>
                    <a:pt x="78" y="45"/>
                  </a:cubicBezTo>
                  <a:close/>
                  <a:moveTo>
                    <a:pt x="78" y="1"/>
                  </a:moveTo>
                  <a:cubicBezTo>
                    <a:pt x="56" y="12"/>
                    <a:pt x="34" y="12"/>
                    <a:pt x="22" y="23"/>
                  </a:cubicBezTo>
                  <a:cubicBezTo>
                    <a:pt x="11" y="34"/>
                    <a:pt x="11" y="57"/>
                    <a:pt x="0" y="79"/>
                  </a:cubicBezTo>
                  <a:cubicBezTo>
                    <a:pt x="0" y="101"/>
                    <a:pt x="0" y="123"/>
                    <a:pt x="11" y="157"/>
                  </a:cubicBezTo>
                  <a:cubicBezTo>
                    <a:pt x="21" y="227"/>
                    <a:pt x="58" y="270"/>
                    <a:pt x="106" y="270"/>
                  </a:cubicBezTo>
                  <a:cubicBezTo>
                    <a:pt x="111" y="270"/>
                    <a:pt x="117" y="269"/>
                    <a:pt x="123" y="268"/>
                  </a:cubicBezTo>
                  <a:cubicBezTo>
                    <a:pt x="145" y="257"/>
                    <a:pt x="167" y="246"/>
                    <a:pt x="178" y="224"/>
                  </a:cubicBezTo>
                  <a:cubicBezTo>
                    <a:pt x="189" y="201"/>
                    <a:pt x="189" y="168"/>
                    <a:pt x="189" y="123"/>
                  </a:cubicBezTo>
                  <a:cubicBezTo>
                    <a:pt x="178" y="79"/>
                    <a:pt x="167" y="45"/>
                    <a:pt x="145" y="23"/>
                  </a:cubicBezTo>
                  <a:cubicBezTo>
                    <a:pt x="123"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rot="1205253">
              <a:off x="6821794" y="2572524"/>
              <a:ext cx="18299" cy="24034"/>
            </a:xfrm>
            <a:custGeom>
              <a:avLst/>
              <a:gdLst/>
              <a:ahLst/>
              <a:cxnLst/>
              <a:rect l="l" t="t" r="r" b="b"/>
              <a:pathLst>
                <a:path w="201" h="264" extrusionOk="0">
                  <a:moveTo>
                    <a:pt x="78" y="38"/>
                  </a:moveTo>
                  <a:cubicBezTo>
                    <a:pt x="89" y="38"/>
                    <a:pt x="100" y="38"/>
                    <a:pt x="111" y="50"/>
                  </a:cubicBezTo>
                  <a:cubicBezTo>
                    <a:pt x="111" y="50"/>
                    <a:pt x="123" y="61"/>
                    <a:pt x="123" y="72"/>
                  </a:cubicBezTo>
                  <a:cubicBezTo>
                    <a:pt x="123" y="83"/>
                    <a:pt x="134" y="105"/>
                    <a:pt x="134" y="128"/>
                  </a:cubicBezTo>
                  <a:cubicBezTo>
                    <a:pt x="145" y="150"/>
                    <a:pt x="145" y="161"/>
                    <a:pt x="145" y="183"/>
                  </a:cubicBezTo>
                  <a:cubicBezTo>
                    <a:pt x="145" y="194"/>
                    <a:pt x="145" y="206"/>
                    <a:pt x="134" y="206"/>
                  </a:cubicBezTo>
                  <a:cubicBezTo>
                    <a:pt x="134" y="217"/>
                    <a:pt x="123" y="217"/>
                    <a:pt x="111" y="228"/>
                  </a:cubicBezTo>
                  <a:cubicBezTo>
                    <a:pt x="111" y="228"/>
                    <a:pt x="100" y="228"/>
                    <a:pt x="89" y="217"/>
                  </a:cubicBezTo>
                  <a:cubicBezTo>
                    <a:pt x="89" y="217"/>
                    <a:pt x="78" y="206"/>
                    <a:pt x="78" y="194"/>
                  </a:cubicBezTo>
                  <a:cubicBezTo>
                    <a:pt x="67" y="183"/>
                    <a:pt x="67" y="161"/>
                    <a:pt x="67" y="139"/>
                  </a:cubicBezTo>
                  <a:cubicBezTo>
                    <a:pt x="56" y="116"/>
                    <a:pt x="56" y="94"/>
                    <a:pt x="56" y="83"/>
                  </a:cubicBezTo>
                  <a:cubicBezTo>
                    <a:pt x="56" y="72"/>
                    <a:pt x="56" y="61"/>
                    <a:pt x="67" y="50"/>
                  </a:cubicBezTo>
                  <a:cubicBezTo>
                    <a:pt x="67" y="50"/>
                    <a:pt x="78" y="38"/>
                    <a:pt x="78" y="38"/>
                  </a:cubicBezTo>
                  <a:close/>
                  <a:moveTo>
                    <a:pt x="105" y="0"/>
                  </a:moveTo>
                  <a:cubicBezTo>
                    <a:pt x="97" y="0"/>
                    <a:pt x="88" y="2"/>
                    <a:pt x="78" y="5"/>
                  </a:cubicBezTo>
                  <a:cubicBezTo>
                    <a:pt x="56" y="5"/>
                    <a:pt x="45" y="16"/>
                    <a:pt x="34" y="27"/>
                  </a:cubicBezTo>
                  <a:cubicBezTo>
                    <a:pt x="22" y="38"/>
                    <a:pt x="11" y="50"/>
                    <a:pt x="11" y="72"/>
                  </a:cubicBezTo>
                  <a:cubicBezTo>
                    <a:pt x="0" y="94"/>
                    <a:pt x="11" y="116"/>
                    <a:pt x="11" y="150"/>
                  </a:cubicBezTo>
                  <a:cubicBezTo>
                    <a:pt x="31" y="228"/>
                    <a:pt x="59" y="263"/>
                    <a:pt x="103" y="263"/>
                  </a:cubicBezTo>
                  <a:cubicBezTo>
                    <a:pt x="109" y="263"/>
                    <a:pt x="116" y="263"/>
                    <a:pt x="123" y="261"/>
                  </a:cubicBezTo>
                  <a:cubicBezTo>
                    <a:pt x="156" y="261"/>
                    <a:pt x="178" y="239"/>
                    <a:pt x="178" y="217"/>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35"/>
                  </a:lnTo>
                  <a:lnTo>
                    <a:pt x="34" y="279"/>
                  </a:lnTo>
                  <a:lnTo>
                    <a:pt x="212"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rot="1205253">
              <a:off x="6865373" y="2538381"/>
              <a:ext cx="19300" cy="25400"/>
            </a:xfrm>
            <a:custGeom>
              <a:avLst/>
              <a:gdLst/>
              <a:ahLst/>
              <a:cxnLst/>
              <a:rect l="l" t="t" r="r" b="b"/>
              <a:pathLst>
                <a:path w="212" h="279" extrusionOk="0">
                  <a:moveTo>
                    <a:pt x="112" y="1"/>
                  </a:moveTo>
                  <a:lnTo>
                    <a:pt x="56" y="12"/>
                  </a:lnTo>
                  <a:lnTo>
                    <a:pt x="0" y="56"/>
                  </a:lnTo>
                  <a:lnTo>
                    <a:pt x="11" y="101"/>
                  </a:lnTo>
                  <a:lnTo>
                    <a:pt x="67" y="56"/>
                  </a:lnTo>
                  <a:lnTo>
                    <a:pt x="100"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rot="1205253">
              <a:off x="6859489" y="2578566"/>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4"/>
                    <a:pt x="134" y="206"/>
                    <a:pt x="134" y="217"/>
                  </a:cubicBezTo>
                  <a:cubicBezTo>
                    <a:pt x="123" y="217"/>
                    <a:pt x="123" y="228"/>
                    <a:pt x="112" y="228"/>
                  </a:cubicBezTo>
                  <a:cubicBezTo>
                    <a:pt x="100" y="228"/>
                    <a:pt x="89" y="228"/>
                    <a:pt x="89" y="217"/>
                  </a:cubicBezTo>
                  <a:cubicBezTo>
                    <a:pt x="78" y="217"/>
                    <a:pt x="78" y="206"/>
                    <a:pt x="67" y="194"/>
                  </a:cubicBezTo>
                  <a:cubicBezTo>
                    <a:pt x="67" y="183"/>
                    <a:pt x="56" y="161"/>
                    <a:pt x="56" y="139"/>
                  </a:cubicBezTo>
                  <a:cubicBezTo>
                    <a:pt x="45" y="116"/>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rot="1205253">
              <a:off x="6895962" y="2584846"/>
              <a:ext cx="17297" cy="24580"/>
            </a:xfrm>
            <a:custGeom>
              <a:avLst/>
              <a:gdLst/>
              <a:ahLst/>
              <a:cxnLst/>
              <a:rect l="l" t="t" r="r" b="b"/>
              <a:pathLst>
                <a:path w="190" h="270" extrusionOk="0">
                  <a:moveTo>
                    <a:pt x="101" y="45"/>
                  </a:moveTo>
                  <a:cubicBezTo>
                    <a:pt x="112" y="56"/>
                    <a:pt x="112" y="56"/>
                    <a:pt x="123" y="67"/>
                  </a:cubicBezTo>
                  <a:cubicBezTo>
                    <a:pt x="123" y="89"/>
                    <a:pt x="123" y="100"/>
                    <a:pt x="134" y="123"/>
                  </a:cubicBezTo>
                  <a:cubicBezTo>
                    <a:pt x="134" y="145"/>
                    <a:pt x="134" y="167"/>
                    <a:pt x="134" y="178"/>
                  </a:cubicBezTo>
                  <a:cubicBezTo>
                    <a:pt x="134" y="189"/>
                    <a:pt x="134" y="201"/>
                    <a:pt x="134" y="212"/>
                  </a:cubicBezTo>
                  <a:cubicBezTo>
                    <a:pt x="123" y="223"/>
                    <a:pt x="123" y="223"/>
                    <a:pt x="112" y="223"/>
                  </a:cubicBezTo>
                  <a:lnTo>
                    <a:pt x="89" y="223"/>
                  </a:lnTo>
                  <a:cubicBezTo>
                    <a:pt x="78" y="212"/>
                    <a:pt x="78" y="201"/>
                    <a:pt x="67" y="189"/>
                  </a:cubicBezTo>
                  <a:cubicBezTo>
                    <a:pt x="67" y="178"/>
                    <a:pt x="67" y="167"/>
                    <a:pt x="56" y="145"/>
                  </a:cubicBezTo>
                  <a:cubicBezTo>
                    <a:pt x="56" y="112"/>
                    <a:pt x="56" y="100"/>
                    <a:pt x="56" y="89"/>
                  </a:cubicBezTo>
                  <a:cubicBezTo>
                    <a:pt x="56" y="67"/>
                    <a:pt x="56" y="56"/>
                    <a:pt x="56" y="56"/>
                  </a:cubicBezTo>
                  <a:cubicBezTo>
                    <a:pt x="56" y="45"/>
                    <a:pt x="67" y="45"/>
                    <a:pt x="78" y="45"/>
                  </a:cubicBezTo>
                  <a:close/>
                  <a:moveTo>
                    <a:pt x="67" y="0"/>
                  </a:moveTo>
                  <a:cubicBezTo>
                    <a:pt x="45" y="0"/>
                    <a:pt x="34" y="11"/>
                    <a:pt x="23" y="22"/>
                  </a:cubicBezTo>
                  <a:cubicBezTo>
                    <a:pt x="11" y="34"/>
                    <a:pt x="0" y="56"/>
                    <a:pt x="0" y="78"/>
                  </a:cubicBezTo>
                  <a:cubicBezTo>
                    <a:pt x="0" y="89"/>
                    <a:pt x="0" y="123"/>
                    <a:pt x="11" y="145"/>
                  </a:cubicBezTo>
                  <a:cubicBezTo>
                    <a:pt x="21" y="225"/>
                    <a:pt x="49" y="269"/>
                    <a:pt x="104" y="269"/>
                  </a:cubicBezTo>
                  <a:cubicBezTo>
                    <a:pt x="110" y="269"/>
                    <a:pt x="116" y="269"/>
                    <a:pt x="123" y="267"/>
                  </a:cubicBezTo>
                  <a:cubicBezTo>
                    <a:pt x="145" y="256"/>
                    <a:pt x="167" y="245"/>
                    <a:pt x="178" y="223"/>
                  </a:cubicBezTo>
                  <a:cubicBezTo>
                    <a:pt x="190" y="189"/>
                    <a:pt x="190" y="156"/>
                    <a:pt x="178" y="112"/>
                  </a:cubicBezTo>
                  <a:cubicBezTo>
                    <a:pt x="178" y="67"/>
                    <a:pt x="156" y="45"/>
                    <a:pt x="145" y="22"/>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rot="1205253">
              <a:off x="6953170" y="2470033"/>
              <a:ext cx="19300" cy="24398"/>
            </a:xfrm>
            <a:custGeom>
              <a:avLst/>
              <a:gdLst/>
              <a:ahLst/>
              <a:cxnLst/>
              <a:rect l="l" t="t" r="r" b="b"/>
              <a:pathLst>
                <a:path w="212" h="268" extrusionOk="0">
                  <a:moveTo>
                    <a:pt x="56" y="1"/>
                  </a:moveTo>
                  <a:lnTo>
                    <a:pt x="0" y="56"/>
                  </a:lnTo>
                  <a:lnTo>
                    <a:pt x="11" y="101"/>
                  </a:lnTo>
                  <a:lnTo>
                    <a:pt x="67" y="45"/>
                  </a:lnTo>
                  <a:lnTo>
                    <a:pt x="100" y="223"/>
                  </a:lnTo>
                  <a:lnTo>
                    <a:pt x="34" y="235"/>
                  </a:lnTo>
                  <a:lnTo>
                    <a:pt x="45"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rot="1205253">
              <a:off x="6947036" y="2509806"/>
              <a:ext cx="18299" cy="25400"/>
            </a:xfrm>
            <a:custGeom>
              <a:avLst/>
              <a:gdLst/>
              <a:ahLst/>
              <a:cxnLst/>
              <a:rect l="l" t="t" r="r" b="b"/>
              <a:pathLst>
                <a:path w="201" h="279" extrusionOk="0">
                  <a:moveTo>
                    <a:pt x="101" y="0"/>
                  </a:moveTo>
                  <a:lnTo>
                    <a:pt x="56" y="11"/>
                  </a:lnTo>
                  <a:lnTo>
                    <a:pt x="0" y="67"/>
                  </a:lnTo>
                  <a:lnTo>
                    <a:pt x="0" y="111"/>
                  </a:lnTo>
                  <a:lnTo>
                    <a:pt x="56" y="56"/>
                  </a:lnTo>
                  <a:lnTo>
                    <a:pt x="89" y="234"/>
                  </a:lnTo>
                  <a:lnTo>
                    <a:pt x="23" y="245"/>
                  </a:lnTo>
                  <a:lnTo>
                    <a:pt x="34" y="278"/>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rot="1205253">
              <a:off x="6939745" y="2550461"/>
              <a:ext cx="19300" cy="25491"/>
            </a:xfrm>
            <a:custGeom>
              <a:avLst/>
              <a:gdLst/>
              <a:ahLst/>
              <a:cxnLst/>
              <a:rect l="l" t="t" r="r" b="b"/>
              <a:pathLst>
                <a:path w="212" h="280" extrusionOk="0">
                  <a:moveTo>
                    <a:pt x="101" y="1"/>
                  </a:moveTo>
                  <a:lnTo>
                    <a:pt x="56" y="12"/>
                  </a:lnTo>
                  <a:lnTo>
                    <a:pt x="0" y="67"/>
                  </a:lnTo>
                  <a:lnTo>
                    <a:pt x="11" y="101"/>
                  </a:lnTo>
                  <a:lnTo>
                    <a:pt x="56" y="56"/>
                  </a:lnTo>
                  <a:lnTo>
                    <a:pt x="89"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rot="1205253">
              <a:off x="6932686" y="2590716"/>
              <a:ext cx="17297" cy="24580"/>
            </a:xfrm>
            <a:custGeom>
              <a:avLst/>
              <a:gdLst/>
              <a:ahLst/>
              <a:cxnLst/>
              <a:rect l="l" t="t" r="r" b="b"/>
              <a:pathLst>
                <a:path w="190" h="270" extrusionOk="0">
                  <a:moveTo>
                    <a:pt x="101"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45"/>
                    <a:pt x="67" y="45"/>
                    <a:pt x="78" y="45"/>
                  </a:cubicBezTo>
                  <a:close/>
                  <a:moveTo>
                    <a:pt x="78" y="0"/>
                  </a:moveTo>
                  <a:cubicBezTo>
                    <a:pt x="56" y="11"/>
                    <a:pt x="34" y="11"/>
                    <a:pt x="23" y="22"/>
                  </a:cubicBezTo>
                  <a:cubicBezTo>
                    <a:pt x="11" y="34"/>
                    <a:pt x="11" y="56"/>
                    <a:pt x="0" y="78"/>
                  </a:cubicBezTo>
                  <a:cubicBezTo>
                    <a:pt x="0" y="100"/>
                    <a:pt x="0" y="123"/>
                    <a:pt x="11" y="156"/>
                  </a:cubicBezTo>
                  <a:cubicBezTo>
                    <a:pt x="21" y="226"/>
                    <a:pt x="58" y="269"/>
                    <a:pt x="106" y="269"/>
                  </a:cubicBezTo>
                  <a:cubicBezTo>
                    <a:pt x="112" y="269"/>
                    <a:pt x="117" y="269"/>
                    <a:pt x="123" y="267"/>
                  </a:cubicBezTo>
                  <a:cubicBezTo>
                    <a:pt x="156" y="256"/>
                    <a:pt x="167" y="245"/>
                    <a:pt x="178" y="223"/>
                  </a:cubicBezTo>
                  <a:cubicBezTo>
                    <a:pt x="190" y="201"/>
                    <a:pt x="190" y="167"/>
                    <a:pt x="190" y="123"/>
                  </a:cubicBezTo>
                  <a:cubicBezTo>
                    <a:pt x="178" y="78"/>
                    <a:pt x="167" y="45"/>
                    <a:pt x="145" y="22"/>
                  </a:cubicBezTo>
                  <a:cubicBezTo>
                    <a:pt x="134" y="11"/>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rot="1205253">
              <a:off x="6443496" y="2343077"/>
              <a:ext cx="19391" cy="24398"/>
            </a:xfrm>
            <a:custGeom>
              <a:avLst/>
              <a:gdLst/>
              <a:ahLst/>
              <a:cxnLst/>
              <a:rect l="l" t="t" r="r" b="b"/>
              <a:pathLst>
                <a:path w="213" h="268" extrusionOk="0">
                  <a:moveTo>
                    <a:pt x="56" y="0"/>
                  </a:moveTo>
                  <a:lnTo>
                    <a:pt x="1" y="56"/>
                  </a:lnTo>
                  <a:lnTo>
                    <a:pt x="1" y="100"/>
                  </a:lnTo>
                  <a:lnTo>
                    <a:pt x="56" y="45"/>
                  </a:lnTo>
                  <a:lnTo>
                    <a:pt x="90" y="223"/>
                  </a:lnTo>
                  <a:lnTo>
                    <a:pt x="34"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rot="1205253">
              <a:off x="6436502" y="2382872"/>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34" y="105"/>
                    <a:pt x="134" y="127"/>
                  </a:cubicBezTo>
                  <a:cubicBezTo>
                    <a:pt x="134" y="150"/>
                    <a:pt x="145" y="161"/>
                    <a:pt x="145" y="183"/>
                  </a:cubicBezTo>
                  <a:cubicBezTo>
                    <a:pt x="145" y="194"/>
                    <a:pt x="134" y="205"/>
                    <a:pt x="134" y="205"/>
                  </a:cubicBezTo>
                  <a:cubicBezTo>
                    <a:pt x="134" y="216"/>
                    <a:pt x="123" y="216"/>
                    <a:pt x="112" y="228"/>
                  </a:cubicBezTo>
                  <a:cubicBezTo>
                    <a:pt x="101" y="228"/>
                    <a:pt x="101" y="228"/>
                    <a:pt x="90" y="216"/>
                  </a:cubicBezTo>
                  <a:cubicBezTo>
                    <a:pt x="79" y="216"/>
                    <a:pt x="79" y="205"/>
                    <a:pt x="67" y="194"/>
                  </a:cubicBezTo>
                  <a:cubicBezTo>
                    <a:pt x="67" y="183"/>
                    <a:pt x="67" y="161"/>
                    <a:pt x="56" y="138"/>
                  </a:cubicBezTo>
                  <a:cubicBezTo>
                    <a:pt x="56" y="116"/>
                    <a:pt x="56" y="94"/>
                    <a:pt x="56" y="83"/>
                  </a:cubicBezTo>
                  <a:cubicBezTo>
                    <a:pt x="56" y="72"/>
                    <a:pt x="56" y="61"/>
                    <a:pt x="56" y="49"/>
                  </a:cubicBezTo>
                  <a:cubicBezTo>
                    <a:pt x="67" y="49"/>
                    <a:pt x="67" y="38"/>
                    <a:pt x="79" y="38"/>
                  </a:cubicBezTo>
                  <a:close/>
                  <a:moveTo>
                    <a:pt x="96" y="0"/>
                  </a:moveTo>
                  <a:cubicBezTo>
                    <a:pt x="90" y="0"/>
                    <a:pt x="85" y="2"/>
                    <a:pt x="79" y="5"/>
                  </a:cubicBezTo>
                  <a:cubicBezTo>
                    <a:pt x="56" y="5"/>
                    <a:pt x="34" y="16"/>
                    <a:pt x="23" y="27"/>
                  </a:cubicBezTo>
                  <a:cubicBezTo>
                    <a:pt x="12" y="38"/>
                    <a:pt x="12" y="49"/>
                    <a:pt x="1" y="72"/>
                  </a:cubicBezTo>
                  <a:cubicBezTo>
                    <a:pt x="1" y="94"/>
                    <a:pt x="1" y="116"/>
                    <a:pt x="12" y="150"/>
                  </a:cubicBezTo>
                  <a:cubicBezTo>
                    <a:pt x="21" y="228"/>
                    <a:pt x="57" y="263"/>
                    <a:pt x="103" y="263"/>
                  </a:cubicBezTo>
                  <a:cubicBezTo>
                    <a:pt x="110" y="263"/>
                    <a:pt x="116" y="262"/>
                    <a:pt x="123" y="261"/>
                  </a:cubicBezTo>
                  <a:cubicBezTo>
                    <a:pt x="145" y="261"/>
                    <a:pt x="168" y="239"/>
                    <a:pt x="179" y="216"/>
                  </a:cubicBezTo>
                  <a:cubicBezTo>
                    <a:pt x="190" y="194"/>
                    <a:pt x="190" y="161"/>
                    <a:pt x="190" y="116"/>
                  </a:cubicBezTo>
                  <a:cubicBezTo>
                    <a:pt x="179" y="72"/>
                    <a:pt x="168" y="38"/>
                    <a:pt x="145" y="27"/>
                  </a:cubicBezTo>
                  <a:cubicBezTo>
                    <a:pt x="129" y="11"/>
                    <a:pt x="113"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rot="1205253">
              <a:off x="6430118" y="2423335"/>
              <a:ext cx="18390" cy="25400"/>
            </a:xfrm>
            <a:custGeom>
              <a:avLst/>
              <a:gdLst/>
              <a:ahLst/>
              <a:cxnLst/>
              <a:rect l="l" t="t" r="r" b="b"/>
              <a:pathLst>
                <a:path w="202" h="279" extrusionOk="0">
                  <a:moveTo>
                    <a:pt x="101" y="0"/>
                  </a:moveTo>
                  <a:lnTo>
                    <a:pt x="56" y="11"/>
                  </a:lnTo>
                  <a:lnTo>
                    <a:pt x="1" y="67"/>
                  </a:lnTo>
                  <a:lnTo>
                    <a:pt x="1" y="100"/>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rot="1205253">
              <a:off x="6879032" y="2457362"/>
              <a:ext cx="18299" cy="24034"/>
            </a:xfrm>
            <a:custGeom>
              <a:avLst/>
              <a:gdLst/>
              <a:ahLst/>
              <a:cxnLst/>
              <a:rect l="l" t="t" r="r" b="b"/>
              <a:pathLst>
                <a:path w="201" h="264" extrusionOk="0">
                  <a:moveTo>
                    <a:pt x="89" y="39"/>
                  </a:moveTo>
                  <a:cubicBezTo>
                    <a:pt x="89" y="39"/>
                    <a:pt x="100" y="39"/>
                    <a:pt x="111" y="50"/>
                  </a:cubicBezTo>
                  <a:cubicBezTo>
                    <a:pt x="111" y="50"/>
                    <a:pt x="123" y="61"/>
                    <a:pt x="123" y="72"/>
                  </a:cubicBezTo>
                  <a:cubicBezTo>
                    <a:pt x="134" y="84"/>
                    <a:pt x="134" y="106"/>
                    <a:pt x="134" y="128"/>
                  </a:cubicBezTo>
                  <a:cubicBezTo>
                    <a:pt x="145" y="150"/>
                    <a:pt x="145" y="161"/>
                    <a:pt x="145" y="184"/>
                  </a:cubicBezTo>
                  <a:cubicBezTo>
                    <a:pt x="145" y="195"/>
                    <a:pt x="145" y="206"/>
                    <a:pt x="134" y="206"/>
                  </a:cubicBezTo>
                  <a:cubicBezTo>
                    <a:pt x="134" y="217"/>
                    <a:pt x="123" y="217"/>
                    <a:pt x="123" y="217"/>
                  </a:cubicBezTo>
                  <a:cubicBezTo>
                    <a:pt x="117" y="223"/>
                    <a:pt x="111" y="226"/>
                    <a:pt x="106" y="226"/>
                  </a:cubicBezTo>
                  <a:cubicBezTo>
                    <a:pt x="100" y="226"/>
                    <a:pt x="95" y="223"/>
                    <a:pt x="89" y="217"/>
                  </a:cubicBezTo>
                  <a:cubicBezTo>
                    <a:pt x="89" y="217"/>
                    <a:pt x="78" y="206"/>
                    <a:pt x="78" y="195"/>
                  </a:cubicBezTo>
                  <a:cubicBezTo>
                    <a:pt x="67" y="184"/>
                    <a:pt x="67" y="161"/>
                    <a:pt x="67" y="139"/>
                  </a:cubicBezTo>
                  <a:cubicBezTo>
                    <a:pt x="56" y="117"/>
                    <a:pt x="56" y="95"/>
                    <a:pt x="56" y="84"/>
                  </a:cubicBezTo>
                  <a:cubicBezTo>
                    <a:pt x="56" y="72"/>
                    <a:pt x="56" y="61"/>
                    <a:pt x="67" y="50"/>
                  </a:cubicBezTo>
                  <a:cubicBezTo>
                    <a:pt x="67" y="50"/>
                    <a:pt x="78" y="39"/>
                    <a:pt x="89" y="39"/>
                  </a:cubicBezTo>
                  <a:close/>
                  <a:moveTo>
                    <a:pt x="105" y="1"/>
                  </a:moveTo>
                  <a:cubicBezTo>
                    <a:pt x="97" y="1"/>
                    <a:pt x="88" y="2"/>
                    <a:pt x="78" y="6"/>
                  </a:cubicBezTo>
                  <a:cubicBezTo>
                    <a:pt x="56" y="6"/>
                    <a:pt x="45" y="17"/>
                    <a:pt x="33" y="28"/>
                  </a:cubicBezTo>
                  <a:cubicBezTo>
                    <a:pt x="22" y="39"/>
                    <a:pt x="11" y="50"/>
                    <a:pt x="11" y="72"/>
                  </a:cubicBezTo>
                  <a:cubicBezTo>
                    <a:pt x="0" y="95"/>
                    <a:pt x="11" y="117"/>
                    <a:pt x="11" y="150"/>
                  </a:cubicBezTo>
                  <a:cubicBezTo>
                    <a:pt x="31" y="228"/>
                    <a:pt x="59" y="264"/>
                    <a:pt x="103" y="264"/>
                  </a:cubicBezTo>
                  <a:cubicBezTo>
                    <a:pt x="109" y="264"/>
                    <a:pt x="116" y="263"/>
                    <a:pt x="123" y="262"/>
                  </a:cubicBezTo>
                  <a:cubicBezTo>
                    <a:pt x="156" y="262"/>
                    <a:pt x="178" y="239"/>
                    <a:pt x="189" y="217"/>
                  </a:cubicBezTo>
                  <a:cubicBezTo>
                    <a:pt x="201" y="195"/>
                    <a:pt x="201" y="161"/>
                    <a:pt x="189"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rot="1205253">
              <a:off x="6872634" y="2497807"/>
              <a:ext cx="19300" cy="25491"/>
            </a:xfrm>
            <a:custGeom>
              <a:avLst/>
              <a:gdLst/>
              <a:ahLst/>
              <a:cxnLst/>
              <a:rect l="l" t="t" r="r" b="b"/>
              <a:pathLst>
                <a:path w="212" h="280" extrusionOk="0">
                  <a:moveTo>
                    <a:pt x="100" y="1"/>
                  </a:moveTo>
                  <a:lnTo>
                    <a:pt x="56" y="12"/>
                  </a:lnTo>
                  <a:lnTo>
                    <a:pt x="0" y="68"/>
                  </a:lnTo>
                  <a:lnTo>
                    <a:pt x="11" y="101"/>
                  </a:lnTo>
                  <a:lnTo>
                    <a:pt x="67" y="57"/>
                  </a:lnTo>
                  <a:lnTo>
                    <a:pt x="89" y="224"/>
                  </a:lnTo>
                  <a:lnTo>
                    <a:pt x="34" y="246"/>
                  </a:lnTo>
                  <a:lnTo>
                    <a:pt x="34"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rot="1205253">
              <a:off x="6865373" y="2538381"/>
              <a:ext cx="19300" cy="25400"/>
            </a:xfrm>
            <a:custGeom>
              <a:avLst/>
              <a:gdLst/>
              <a:ahLst/>
              <a:cxnLst/>
              <a:rect l="l" t="t" r="r" b="b"/>
              <a:pathLst>
                <a:path w="212" h="279" extrusionOk="0">
                  <a:moveTo>
                    <a:pt x="112" y="1"/>
                  </a:moveTo>
                  <a:lnTo>
                    <a:pt x="56" y="12"/>
                  </a:lnTo>
                  <a:lnTo>
                    <a:pt x="0" y="67"/>
                  </a:lnTo>
                  <a:lnTo>
                    <a:pt x="11" y="101"/>
                  </a:lnTo>
                  <a:lnTo>
                    <a:pt x="67" y="56"/>
                  </a:lnTo>
                  <a:lnTo>
                    <a:pt x="100" y="223"/>
                  </a:lnTo>
                  <a:lnTo>
                    <a:pt x="34" y="234"/>
                  </a:lnTo>
                  <a:lnTo>
                    <a:pt x="45" y="279"/>
                  </a:lnTo>
                  <a:lnTo>
                    <a:pt x="212" y="246"/>
                  </a:lnTo>
                  <a:lnTo>
                    <a:pt x="212" y="212"/>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rot="1205253">
              <a:off x="6916711" y="2463492"/>
              <a:ext cx="17297" cy="23943"/>
            </a:xfrm>
            <a:custGeom>
              <a:avLst/>
              <a:gdLst/>
              <a:ahLst/>
              <a:cxnLst/>
              <a:rect l="l" t="t" r="r" b="b"/>
              <a:pathLst>
                <a:path w="190" h="263" extrusionOk="0">
                  <a:moveTo>
                    <a:pt x="78" y="38"/>
                  </a:moveTo>
                  <a:cubicBezTo>
                    <a:pt x="89" y="38"/>
                    <a:pt x="89" y="38"/>
                    <a:pt x="100" y="49"/>
                  </a:cubicBezTo>
                  <a:cubicBezTo>
                    <a:pt x="100" y="49"/>
                    <a:pt x="112" y="60"/>
                    <a:pt x="112" y="71"/>
                  </a:cubicBezTo>
                  <a:cubicBezTo>
                    <a:pt x="123" y="83"/>
                    <a:pt x="123" y="105"/>
                    <a:pt x="134" y="127"/>
                  </a:cubicBezTo>
                  <a:cubicBezTo>
                    <a:pt x="134" y="149"/>
                    <a:pt x="134" y="172"/>
                    <a:pt x="134" y="183"/>
                  </a:cubicBezTo>
                  <a:cubicBezTo>
                    <a:pt x="134" y="194"/>
                    <a:pt x="134" y="205"/>
                    <a:pt x="134" y="216"/>
                  </a:cubicBezTo>
                  <a:cubicBezTo>
                    <a:pt x="123" y="216"/>
                    <a:pt x="123" y="227"/>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1"/>
                    <a:pt x="45"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1"/>
                  </a:cubicBezTo>
                  <a:cubicBezTo>
                    <a:pt x="0" y="94"/>
                    <a:pt x="0" y="116"/>
                    <a:pt x="0" y="149"/>
                  </a:cubicBezTo>
                  <a:cubicBezTo>
                    <a:pt x="20" y="228"/>
                    <a:pt x="48" y="263"/>
                    <a:pt x="92" y="263"/>
                  </a:cubicBezTo>
                  <a:cubicBezTo>
                    <a:pt x="98" y="263"/>
                    <a:pt x="105" y="262"/>
                    <a:pt x="112" y="261"/>
                  </a:cubicBezTo>
                  <a:cubicBezTo>
                    <a:pt x="145" y="261"/>
                    <a:pt x="167" y="238"/>
                    <a:pt x="178" y="216"/>
                  </a:cubicBezTo>
                  <a:cubicBezTo>
                    <a:pt x="190" y="194"/>
                    <a:pt x="190" y="161"/>
                    <a:pt x="178" y="116"/>
                  </a:cubicBezTo>
                  <a:cubicBezTo>
                    <a:pt x="167" y="71"/>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rot="1205253">
              <a:off x="6946864" y="2510777"/>
              <a:ext cx="18299" cy="24398"/>
            </a:xfrm>
            <a:custGeom>
              <a:avLst/>
              <a:gdLst/>
              <a:ahLst/>
              <a:cxnLst/>
              <a:rect l="l" t="t" r="r" b="b"/>
              <a:pathLst>
                <a:path w="201" h="268" extrusionOk="0">
                  <a:moveTo>
                    <a:pt x="56" y="0"/>
                  </a:moveTo>
                  <a:lnTo>
                    <a:pt x="0" y="56"/>
                  </a:lnTo>
                  <a:lnTo>
                    <a:pt x="0" y="100"/>
                  </a:lnTo>
                  <a:lnTo>
                    <a:pt x="56" y="45"/>
                  </a:lnTo>
                  <a:lnTo>
                    <a:pt x="89" y="223"/>
                  </a:lnTo>
                  <a:lnTo>
                    <a:pt x="23" y="234"/>
                  </a:lnTo>
                  <a:lnTo>
                    <a:pt x="34" y="267"/>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rot="1205253">
              <a:off x="6939573" y="2551432"/>
              <a:ext cx="19300" cy="24489"/>
            </a:xfrm>
            <a:custGeom>
              <a:avLst/>
              <a:gdLst/>
              <a:ahLst/>
              <a:cxnLst/>
              <a:rect l="l" t="t" r="r" b="b"/>
              <a:pathLst>
                <a:path w="212" h="269" extrusionOk="0">
                  <a:moveTo>
                    <a:pt x="56" y="1"/>
                  </a:moveTo>
                  <a:lnTo>
                    <a:pt x="0" y="56"/>
                  </a:lnTo>
                  <a:lnTo>
                    <a:pt x="11" y="101"/>
                  </a:lnTo>
                  <a:lnTo>
                    <a:pt x="67" y="45"/>
                  </a:lnTo>
                  <a:lnTo>
                    <a:pt x="89" y="224"/>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rot="1205253">
              <a:off x="7033691" y="2441256"/>
              <a:ext cx="19300" cy="25400"/>
            </a:xfrm>
            <a:custGeom>
              <a:avLst/>
              <a:gdLst/>
              <a:ahLst/>
              <a:cxnLst/>
              <a:rect l="l" t="t" r="r" b="b"/>
              <a:pathLst>
                <a:path w="212" h="279" extrusionOk="0">
                  <a:moveTo>
                    <a:pt x="112" y="0"/>
                  </a:moveTo>
                  <a:lnTo>
                    <a:pt x="56" y="11"/>
                  </a:lnTo>
                  <a:lnTo>
                    <a:pt x="0" y="67"/>
                  </a:lnTo>
                  <a:lnTo>
                    <a:pt x="11" y="111"/>
                  </a:lnTo>
                  <a:lnTo>
                    <a:pt x="67" y="56"/>
                  </a:lnTo>
                  <a:lnTo>
                    <a:pt x="100"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rot="1205253">
              <a:off x="7027463" y="2482382"/>
              <a:ext cx="17297" cy="24034"/>
            </a:xfrm>
            <a:custGeom>
              <a:avLst/>
              <a:gdLst/>
              <a:ahLst/>
              <a:cxnLst/>
              <a:rect l="l" t="t" r="r" b="b"/>
              <a:pathLst>
                <a:path w="190" h="264" extrusionOk="0">
                  <a:moveTo>
                    <a:pt x="101" y="38"/>
                  </a:moveTo>
                  <a:cubicBezTo>
                    <a:pt x="101" y="49"/>
                    <a:pt x="112" y="60"/>
                    <a:pt x="112" y="72"/>
                  </a:cubicBezTo>
                  <a:cubicBezTo>
                    <a:pt x="123" y="83"/>
                    <a:pt x="123" y="105"/>
                    <a:pt x="123" y="127"/>
                  </a:cubicBezTo>
                  <a:cubicBezTo>
                    <a:pt x="134" y="150"/>
                    <a:pt x="134" y="161"/>
                    <a:pt x="134" y="183"/>
                  </a:cubicBezTo>
                  <a:cubicBezTo>
                    <a:pt x="134" y="194"/>
                    <a:pt x="134" y="205"/>
                    <a:pt x="123" y="205"/>
                  </a:cubicBezTo>
                  <a:cubicBezTo>
                    <a:pt x="123" y="216"/>
                    <a:pt x="112" y="216"/>
                    <a:pt x="112" y="216"/>
                  </a:cubicBezTo>
                  <a:cubicBezTo>
                    <a:pt x="106" y="222"/>
                    <a:pt x="101" y="225"/>
                    <a:pt x="95" y="225"/>
                  </a:cubicBezTo>
                  <a:cubicBezTo>
                    <a:pt x="89" y="225"/>
                    <a:pt x="84" y="222"/>
                    <a:pt x="78" y="216"/>
                  </a:cubicBezTo>
                  <a:cubicBezTo>
                    <a:pt x="78" y="216"/>
                    <a:pt x="67" y="205"/>
                    <a:pt x="67" y="194"/>
                  </a:cubicBezTo>
                  <a:cubicBezTo>
                    <a:pt x="56" y="183"/>
                    <a:pt x="56" y="161"/>
                    <a:pt x="56" y="138"/>
                  </a:cubicBezTo>
                  <a:cubicBezTo>
                    <a:pt x="45" y="116"/>
                    <a:pt x="45" y="94"/>
                    <a:pt x="45" y="83"/>
                  </a:cubicBezTo>
                  <a:cubicBezTo>
                    <a:pt x="45" y="72"/>
                    <a:pt x="45" y="60"/>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9" y="216"/>
                  </a:cubicBezTo>
                  <a:cubicBezTo>
                    <a:pt x="190" y="194"/>
                    <a:pt x="190" y="161"/>
                    <a:pt x="179" y="116"/>
                  </a:cubicBezTo>
                  <a:cubicBezTo>
                    <a:pt x="167" y="72"/>
                    <a:pt x="156" y="38"/>
                    <a:pt x="134" y="16"/>
                  </a:cubicBezTo>
                  <a:cubicBezTo>
                    <a:pt x="126"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rot="1205253">
              <a:off x="7020109" y="2522657"/>
              <a:ext cx="19300" cy="25400"/>
            </a:xfrm>
            <a:custGeom>
              <a:avLst/>
              <a:gdLst/>
              <a:ahLst/>
              <a:cxnLst/>
              <a:rect l="l" t="t" r="r" b="b"/>
              <a:pathLst>
                <a:path w="212" h="279" extrusionOk="0">
                  <a:moveTo>
                    <a:pt x="101" y="0"/>
                  </a:moveTo>
                  <a:lnTo>
                    <a:pt x="56" y="11"/>
                  </a:lnTo>
                  <a:lnTo>
                    <a:pt x="0" y="67"/>
                  </a:lnTo>
                  <a:lnTo>
                    <a:pt x="11" y="100"/>
                  </a:lnTo>
                  <a:lnTo>
                    <a:pt x="67" y="56"/>
                  </a:lnTo>
                  <a:lnTo>
                    <a:pt x="101"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rot="1205253">
              <a:off x="7013819" y="2563312"/>
              <a:ext cx="18299" cy="25491"/>
            </a:xfrm>
            <a:custGeom>
              <a:avLst/>
              <a:gdLst/>
              <a:ahLst/>
              <a:cxnLst/>
              <a:rect l="l" t="t" r="r" b="b"/>
              <a:pathLst>
                <a:path w="201" h="280" extrusionOk="0">
                  <a:moveTo>
                    <a:pt x="101" y="1"/>
                  </a:moveTo>
                  <a:lnTo>
                    <a:pt x="56" y="12"/>
                  </a:lnTo>
                  <a:lnTo>
                    <a:pt x="0" y="68"/>
                  </a:lnTo>
                  <a:lnTo>
                    <a:pt x="0" y="101"/>
                  </a:lnTo>
                  <a:lnTo>
                    <a:pt x="56" y="56"/>
                  </a:lnTo>
                  <a:lnTo>
                    <a:pt x="90" y="224"/>
                  </a:lnTo>
                  <a:lnTo>
                    <a:pt x="23" y="235"/>
                  </a:lnTo>
                  <a:lnTo>
                    <a:pt x="34" y="279"/>
                  </a:lnTo>
                  <a:lnTo>
                    <a:pt x="201" y="246"/>
                  </a:lnTo>
                  <a:lnTo>
                    <a:pt x="201" y="201"/>
                  </a:lnTo>
                  <a:lnTo>
                    <a:pt x="134"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rot="1205253">
              <a:off x="7006525" y="2604074"/>
              <a:ext cx="19391" cy="25400"/>
            </a:xfrm>
            <a:custGeom>
              <a:avLst/>
              <a:gdLst/>
              <a:ahLst/>
              <a:cxnLst/>
              <a:rect l="l" t="t" r="r" b="b"/>
              <a:pathLst>
                <a:path w="213" h="279" extrusionOk="0">
                  <a:moveTo>
                    <a:pt x="101" y="0"/>
                  </a:moveTo>
                  <a:lnTo>
                    <a:pt x="56" y="11"/>
                  </a:lnTo>
                  <a:lnTo>
                    <a:pt x="0" y="56"/>
                  </a:lnTo>
                  <a:lnTo>
                    <a:pt x="12" y="101"/>
                  </a:lnTo>
                  <a:lnTo>
                    <a:pt x="56" y="56"/>
                  </a:lnTo>
                  <a:lnTo>
                    <a:pt x="90"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rot="1205253">
              <a:off x="6464167" y="2221072"/>
              <a:ext cx="19391" cy="25491"/>
            </a:xfrm>
            <a:custGeom>
              <a:avLst/>
              <a:gdLst/>
              <a:ahLst/>
              <a:cxnLst/>
              <a:rect l="l" t="t" r="r" b="b"/>
              <a:pathLst>
                <a:path w="213" h="280" extrusionOk="0">
                  <a:moveTo>
                    <a:pt x="101" y="1"/>
                  </a:moveTo>
                  <a:lnTo>
                    <a:pt x="56" y="12"/>
                  </a:lnTo>
                  <a:lnTo>
                    <a:pt x="1" y="67"/>
                  </a:lnTo>
                  <a:lnTo>
                    <a:pt x="1" y="101"/>
                  </a:lnTo>
                  <a:lnTo>
                    <a:pt x="56" y="56"/>
                  </a:lnTo>
                  <a:lnTo>
                    <a:pt x="90" y="223"/>
                  </a:lnTo>
                  <a:lnTo>
                    <a:pt x="34" y="234"/>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rot="1205253">
              <a:off x="6457220" y="2260875"/>
              <a:ext cx="17297" cy="24853"/>
            </a:xfrm>
            <a:custGeom>
              <a:avLst/>
              <a:gdLst/>
              <a:ahLst/>
              <a:cxnLst/>
              <a:rect l="l" t="t" r="r" b="b"/>
              <a:pathLst>
                <a:path w="190" h="273" extrusionOk="0">
                  <a:moveTo>
                    <a:pt x="89" y="45"/>
                  </a:moveTo>
                  <a:cubicBezTo>
                    <a:pt x="96" y="45"/>
                    <a:pt x="101" y="50"/>
                    <a:pt x="101" y="50"/>
                  </a:cubicBezTo>
                  <a:cubicBezTo>
                    <a:pt x="112" y="50"/>
                    <a:pt x="112" y="61"/>
                    <a:pt x="123" y="72"/>
                  </a:cubicBezTo>
                  <a:cubicBezTo>
                    <a:pt x="123" y="83"/>
                    <a:pt x="123" y="105"/>
                    <a:pt x="134" y="128"/>
                  </a:cubicBezTo>
                  <a:cubicBezTo>
                    <a:pt x="134" y="150"/>
                    <a:pt x="134" y="172"/>
                    <a:pt x="134" y="183"/>
                  </a:cubicBezTo>
                  <a:cubicBezTo>
                    <a:pt x="134" y="194"/>
                    <a:pt x="134" y="206"/>
                    <a:pt x="134" y="217"/>
                  </a:cubicBezTo>
                  <a:cubicBezTo>
                    <a:pt x="134" y="217"/>
                    <a:pt x="123" y="228"/>
                    <a:pt x="112" y="228"/>
                  </a:cubicBezTo>
                  <a:lnTo>
                    <a:pt x="90" y="228"/>
                  </a:lnTo>
                  <a:cubicBezTo>
                    <a:pt x="78" y="217"/>
                    <a:pt x="78" y="206"/>
                    <a:pt x="67"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2" y="1"/>
                  </a:moveTo>
                  <a:cubicBezTo>
                    <a:pt x="84" y="1"/>
                    <a:pt x="76" y="2"/>
                    <a:pt x="67" y="5"/>
                  </a:cubicBezTo>
                  <a:cubicBezTo>
                    <a:pt x="56" y="5"/>
                    <a:pt x="34" y="16"/>
                    <a:pt x="23" y="27"/>
                  </a:cubicBezTo>
                  <a:cubicBezTo>
                    <a:pt x="12" y="39"/>
                    <a:pt x="12" y="61"/>
                    <a:pt x="1" y="72"/>
                  </a:cubicBezTo>
                  <a:cubicBezTo>
                    <a:pt x="1" y="94"/>
                    <a:pt x="1" y="117"/>
                    <a:pt x="12" y="150"/>
                  </a:cubicBezTo>
                  <a:cubicBezTo>
                    <a:pt x="23" y="239"/>
                    <a:pt x="56" y="272"/>
                    <a:pt x="123" y="272"/>
                  </a:cubicBezTo>
                  <a:cubicBezTo>
                    <a:pt x="145" y="261"/>
                    <a:pt x="168" y="250"/>
                    <a:pt x="179" y="217"/>
                  </a:cubicBezTo>
                  <a:cubicBezTo>
                    <a:pt x="190" y="194"/>
                    <a:pt x="190" y="161"/>
                    <a:pt x="179" y="117"/>
                  </a:cubicBezTo>
                  <a:cubicBezTo>
                    <a:pt x="179" y="72"/>
                    <a:pt x="168" y="50"/>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rot="1205253">
              <a:off x="6450788" y="2302331"/>
              <a:ext cx="18390" cy="24489"/>
            </a:xfrm>
            <a:custGeom>
              <a:avLst/>
              <a:gdLst/>
              <a:ahLst/>
              <a:cxnLst/>
              <a:rect l="l" t="t" r="r" b="b"/>
              <a:pathLst>
                <a:path w="202" h="269" extrusionOk="0">
                  <a:moveTo>
                    <a:pt x="56" y="1"/>
                  </a:moveTo>
                  <a:lnTo>
                    <a:pt x="1" y="56"/>
                  </a:lnTo>
                  <a:lnTo>
                    <a:pt x="1" y="101"/>
                  </a:lnTo>
                  <a:lnTo>
                    <a:pt x="56" y="45"/>
                  </a:lnTo>
                  <a:lnTo>
                    <a:pt x="90" y="223"/>
                  </a:lnTo>
                  <a:lnTo>
                    <a:pt x="23" y="235"/>
                  </a:lnTo>
                  <a:lnTo>
                    <a:pt x="34" y="268"/>
                  </a:lnTo>
                  <a:lnTo>
                    <a:pt x="201"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rot="1205253">
              <a:off x="6500890" y="2226941"/>
              <a:ext cx="19391" cy="25491"/>
            </a:xfrm>
            <a:custGeom>
              <a:avLst/>
              <a:gdLst/>
              <a:ahLst/>
              <a:cxnLst/>
              <a:rect l="l" t="t" r="r" b="b"/>
              <a:pathLst>
                <a:path w="213" h="280" extrusionOk="0">
                  <a:moveTo>
                    <a:pt x="101" y="1"/>
                  </a:moveTo>
                  <a:lnTo>
                    <a:pt x="56" y="12"/>
                  </a:lnTo>
                  <a:lnTo>
                    <a:pt x="1" y="67"/>
                  </a:lnTo>
                  <a:lnTo>
                    <a:pt x="12" y="101"/>
                  </a:lnTo>
                  <a:lnTo>
                    <a:pt x="67"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rot="1205253">
              <a:off x="6537442" y="2233782"/>
              <a:ext cx="19391" cy="24489"/>
            </a:xfrm>
            <a:custGeom>
              <a:avLst/>
              <a:gdLst/>
              <a:ahLst/>
              <a:cxnLst/>
              <a:rect l="l" t="t" r="r" b="b"/>
              <a:pathLst>
                <a:path w="213" h="269" extrusionOk="0">
                  <a:moveTo>
                    <a:pt x="56" y="1"/>
                  </a:moveTo>
                  <a:lnTo>
                    <a:pt x="1" y="56"/>
                  </a:lnTo>
                  <a:lnTo>
                    <a:pt x="1" y="101"/>
                  </a:lnTo>
                  <a:lnTo>
                    <a:pt x="56" y="45"/>
                  </a:lnTo>
                  <a:lnTo>
                    <a:pt x="90" y="224"/>
                  </a:lnTo>
                  <a:lnTo>
                    <a:pt x="23"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rot="1205253">
              <a:off x="6493629" y="2267515"/>
              <a:ext cx="19391" cy="25400"/>
            </a:xfrm>
            <a:custGeom>
              <a:avLst/>
              <a:gdLst/>
              <a:ahLst/>
              <a:cxnLst/>
              <a:rect l="l" t="t" r="r" b="b"/>
              <a:pathLst>
                <a:path w="213" h="279" extrusionOk="0">
                  <a:moveTo>
                    <a:pt x="112" y="0"/>
                  </a:moveTo>
                  <a:lnTo>
                    <a:pt x="67" y="11"/>
                  </a:lnTo>
                  <a:lnTo>
                    <a:pt x="1" y="67"/>
                  </a:lnTo>
                  <a:lnTo>
                    <a:pt x="12" y="100"/>
                  </a:lnTo>
                  <a:lnTo>
                    <a:pt x="67" y="56"/>
                  </a:lnTo>
                  <a:lnTo>
                    <a:pt x="101" y="223"/>
                  </a:lnTo>
                  <a:lnTo>
                    <a:pt x="34" y="234"/>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rot="1205253">
              <a:off x="6487309" y="2308342"/>
              <a:ext cx="19391" cy="25491"/>
            </a:xfrm>
            <a:custGeom>
              <a:avLst/>
              <a:gdLst/>
              <a:ahLst/>
              <a:cxnLst/>
              <a:rect l="l" t="t" r="r" b="b"/>
              <a:pathLst>
                <a:path w="213" h="280" extrusionOk="0">
                  <a:moveTo>
                    <a:pt x="101" y="1"/>
                  </a:moveTo>
                  <a:lnTo>
                    <a:pt x="56" y="12"/>
                  </a:lnTo>
                  <a:lnTo>
                    <a:pt x="1" y="68"/>
                  </a:lnTo>
                  <a:lnTo>
                    <a:pt x="12" y="101"/>
                  </a:lnTo>
                  <a:lnTo>
                    <a:pt x="56"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rot="1205253">
              <a:off x="6480048" y="2348916"/>
              <a:ext cx="19391" cy="25400"/>
            </a:xfrm>
            <a:custGeom>
              <a:avLst/>
              <a:gdLst/>
              <a:ahLst/>
              <a:cxnLst/>
              <a:rect l="l" t="t" r="r" b="b"/>
              <a:pathLst>
                <a:path w="213" h="279" extrusionOk="0">
                  <a:moveTo>
                    <a:pt x="112" y="0"/>
                  </a:moveTo>
                  <a:lnTo>
                    <a:pt x="56" y="11"/>
                  </a:lnTo>
                  <a:lnTo>
                    <a:pt x="1" y="56"/>
                  </a:lnTo>
                  <a:lnTo>
                    <a:pt x="12" y="101"/>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rot="1205253">
              <a:off x="6474164" y="238910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6"/>
                  </a:cubicBezTo>
                  <a:cubicBezTo>
                    <a:pt x="123" y="216"/>
                    <a:pt x="112" y="228"/>
                    <a:pt x="112" y="228"/>
                  </a:cubicBezTo>
                  <a:cubicBezTo>
                    <a:pt x="101" y="228"/>
                    <a:pt x="90" y="228"/>
                    <a:pt x="79" y="216"/>
                  </a:cubicBezTo>
                  <a:cubicBezTo>
                    <a:pt x="79" y="216"/>
                    <a:pt x="68" y="205"/>
                    <a:pt x="68" y="194"/>
                  </a:cubicBezTo>
                  <a:cubicBezTo>
                    <a:pt x="68" y="183"/>
                    <a:pt x="56" y="161"/>
                    <a:pt x="56" y="139"/>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rot="1205253">
              <a:off x="6466639" y="2430347"/>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34"/>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rot="1205253">
              <a:off x="6460521" y="2470031"/>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rot="1205253">
              <a:off x="6453229" y="2510777"/>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rot="1205253">
              <a:off x="6531294" y="2273729"/>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rot="1205253">
              <a:off x="6568017" y="2279598"/>
              <a:ext cx="19391" cy="25400"/>
            </a:xfrm>
            <a:custGeom>
              <a:avLst/>
              <a:gdLst/>
              <a:ahLst/>
              <a:cxnLst/>
              <a:rect l="l" t="t" r="r" b="b"/>
              <a:pathLst>
                <a:path w="213" h="279" extrusionOk="0">
                  <a:moveTo>
                    <a:pt x="101" y="0"/>
                  </a:moveTo>
                  <a:lnTo>
                    <a:pt x="56" y="11"/>
                  </a:lnTo>
                  <a:lnTo>
                    <a:pt x="1" y="67"/>
                  </a:lnTo>
                  <a:lnTo>
                    <a:pt x="12" y="112"/>
                  </a:lnTo>
                  <a:lnTo>
                    <a:pt x="56"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rot="1205253">
              <a:off x="6560756" y="2320081"/>
              <a:ext cx="19391" cy="25491"/>
            </a:xfrm>
            <a:custGeom>
              <a:avLst/>
              <a:gdLst/>
              <a:ahLst/>
              <a:cxnLst/>
              <a:rect l="l" t="t" r="r" b="b"/>
              <a:pathLst>
                <a:path w="213" h="280" extrusionOk="0">
                  <a:moveTo>
                    <a:pt x="112" y="1"/>
                  </a:moveTo>
                  <a:lnTo>
                    <a:pt x="56" y="12"/>
                  </a:lnTo>
                  <a:lnTo>
                    <a:pt x="1" y="68"/>
                  </a:lnTo>
                  <a:lnTo>
                    <a:pt x="12" y="101"/>
                  </a:lnTo>
                  <a:lnTo>
                    <a:pt x="67" y="56"/>
                  </a:lnTo>
                  <a:lnTo>
                    <a:pt x="101" y="235"/>
                  </a:lnTo>
                  <a:lnTo>
                    <a:pt x="34" y="246"/>
                  </a:lnTo>
                  <a:lnTo>
                    <a:pt x="45" y="279"/>
                  </a:lnTo>
                  <a:lnTo>
                    <a:pt x="212" y="246"/>
                  </a:lnTo>
                  <a:lnTo>
                    <a:pt x="212"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rot="1205253">
              <a:off x="6524063" y="2314040"/>
              <a:ext cx="18390" cy="25491"/>
            </a:xfrm>
            <a:custGeom>
              <a:avLst/>
              <a:gdLst/>
              <a:ahLst/>
              <a:cxnLst/>
              <a:rect l="l" t="t" r="r" b="b"/>
              <a:pathLst>
                <a:path w="202" h="280" extrusionOk="0">
                  <a:moveTo>
                    <a:pt x="101" y="1"/>
                  </a:moveTo>
                  <a:lnTo>
                    <a:pt x="56" y="12"/>
                  </a:lnTo>
                  <a:lnTo>
                    <a:pt x="1" y="68"/>
                  </a:lnTo>
                  <a:lnTo>
                    <a:pt x="1" y="101"/>
                  </a:lnTo>
                  <a:lnTo>
                    <a:pt x="56" y="56"/>
                  </a:lnTo>
                  <a:lnTo>
                    <a:pt x="90" y="224"/>
                  </a:lnTo>
                  <a:lnTo>
                    <a:pt x="23" y="235"/>
                  </a:lnTo>
                  <a:lnTo>
                    <a:pt x="34" y="279"/>
                  </a:lnTo>
                  <a:lnTo>
                    <a:pt x="201" y="246"/>
                  </a:lnTo>
                  <a:lnTo>
                    <a:pt x="201" y="212"/>
                  </a:lnTo>
                  <a:lnTo>
                    <a:pt x="134"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rot="1205253">
              <a:off x="6554638" y="2360680"/>
              <a:ext cx="17388" cy="24580"/>
            </a:xfrm>
            <a:custGeom>
              <a:avLst/>
              <a:gdLst/>
              <a:ahLst/>
              <a:cxnLst/>
              <a:rect l="l" t="t" r="r" b="b"/>
              <a:pathLst>
                <a:path w="191" h="270" extrusionOk="0">
                  <a:moveTo>
                    <a:pt x="101" y="45"/>
                  </a:moveTo>
                  <a:cubicBezTo>
                    <a:pt x="101" y="56"/>
                    <a:pt x="112" y="67"/>
                    <a:pt x="112" y="78"/>
                  </a:cubicBezTo>
                  <a:cubicBezTo>
                    <a:pt x="123" y="89"/>
                    <a:pt x="123" y="101"/>
                    <a:pt x="123" y="123"/>
                  </a:cubicBezTo>
                  <a:cubicBezTo>
                    <a:pt x="134" y="156"/>
                    <a:pt x="134" y="167"/>
                    <a:pt x="134" y="179"/>
                  </a:cubicBezTo>
                  <a:cubicBezTo>
                    <a:pt x="134" y="201"/>
                    <a:pt x="134" y="201"/>
                    <a:pt x="134" y="212"/>
                  </a:cubicBezTo>
                  <a:cubicBezTo>
                    <a:pt x="123" y="223"/>
                    <a:pt x="123" y="223"/>
                    <a:pt x="112" y="223"/>
                  </a:cubicBezTo>
                  <a:lnTo>
                    <a:pt x="90" y="223"/>
                  </a:lnTo>
                  <a:cubicBezTo>
                    <a:pt x="79" y="212"/>
                    <a:pt x="68" y="212"/>
                    <a:pt x="68" y="201"/>
                  </a:cubicBezTo>
                  <a:cubicBezTo>
                    <a:pt x="68" y="179"/>
                    <a:pt x="56" y="167"/>
                    <a:pt x="56" y="145"/>
                  </a:cubicBezTo>
                  <a:cubicBezTo>
                    <a:pt x="45" y="123"/>
                    <a:pt x="45" y="101"/>
                    <a:pt x="45" y="89"/>
                  </a:cubicBezTo>
                  <a:cubicBezTo>
                    <a:pt x="45" y="78"/>
                    <a:pt x="45" y="67"/>
                    <a:pt x="56" y="56"/>
                  </a:cubicBezTo>
                  <a:cubicBezTo>
                    <a:pt x="56" y="45"/>
                    <a:pt x="68" y="45"/>
                    <a:pt x="79" y="45"/>
                  </a:cubicBezTo>
                  <a:close/>
                  <a:moveTo>
                    <a:pt x="68"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6" y="257"/>
                    <a:pt x="168" y="245"/>
                    <a:pt x="179" y="223"/>
                  </a:cubicBezTo>
                  <a:cubicBezTo>
                    <a:pt x="190" y="201"/>
                    <a:pt x="190" y="167"/>
                    <a:pt x="179" y="123"/>
                  </a:cubicBezTo>
                  <a:cubicBezTo>
                    <a:pt x="168"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rot="1205253">
              <a:off x="6547175" y="2401482"/>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01"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rot="1205253">
              <a:off x="6540885" y="2442228"/>
              <a:ext cx="18390" cy="25400"/>
            </a:xfrm>
            <a:custGeom>
              <a:avLst/>
              <a:gdLst/>
              <a:ahLst/>
              <a:cxnLst/>
              <a:rect l="l" t="t" r="r" b="b"/>
              <a:pathLst>
                <a:path w="202" h="279" extrusionOk="0">
                  <a:moveTo>
                    <a:pt x="101" y="0"/>
                  </a:moveTo>
                  <a:lnTo>
                    <a:pt x="57" y="12"/>
                  </a:lnTo>
                  <a:lnTo>
                    <a:pt x="1" y="56"/>
                  </a:lnTo>
                  <a:lnTo>
                    <a:pt x="1" y="101"/>
                  </a:lnTo>
                  <a:lnTo>
                    <a:pt x="57" y="56"/>
                  </a:lnTo>
                  <a:lnTo>
                    <a:pt x="90" y="223"/>
                  </a:lnTo>
                  <a:lnTo>
                    <a:pt x="23" y="234"/>
                  </a:lnTo>
                  <a:lnTo>
                    <a:pt x="34" y="279"/>
                  </a:lnTo>
                  <a:lnTo>
                    <a:pt x="201" y="246"/>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rot="1205253">
              <a:off x="6533750" y="2483001"/>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rot="1205253">
              <a:off x="6769329" y="2438112"/>
              <a:ext cx="17297" cy="24580"/>
            </a:xfrm>
            <a:custGeom>
              <a:avLst/>
              <a:gdLst/>
              <a:ahLst/>
              <a:cxnLst/>
              <a:rect l="l" t="t" r="r" b="b"/>
              <a:pathLst>
                <a:path w="190" h="270" extrusionOk="0">
                  <a:moveTo>
                    <a:pt x="100" y="45"/>
                  </a:moveTo>
                  <a:cubicBezTo>
                    <a:pt x="111" y="56"/>
                    <a:pt x="111" y="67"/>
                    <a:pt x="123" y="78"/>
                  </a:cubicBezTo>
                  <a:cubicBezTo>
                    <a:pt x="123" y="89"/>
                    <a:pt x="123" y="112"/>
                    <a:pt x="134" y="134"/>
                  </a:cubicBezTo>
                  <a:cubicBezTo>
                    <a:pt x="134" y="156"/>
                    <a:pt x="134" y="167"/>
                    <a:pt x="134" y="190"/>
                  </a:cubicBezTo>
                  <a:cubicBezTo>
                    <a:pt x="134" y="201"/>
                    <a:pt x="134" y="212"/>
                    <a:pt x="134" y="212"/>
                  </a:cubicBezTo>
                  <a:cubicBezTo>
                    <a:pt x="134" y="223"/>
                    <a:pt x="123" y="223"/>
                    <a:pt x="111" y="223"/>
                  </a:cubicBezTo>
                  <a:cubicBezTo>
                    <a:pt x="108" y="227"/>
                    <a:pt x="104" y="228"/>
                    <a:pt x="101" y="228"/>
                  </a:cubicBezTo>
                  <a:cubicBezTo>
                    <a:pt x="94" y="228"/>
                    <a:pt x="89" y="223"/>
                    <a:pt x="89" y="223"/>
                  </a:cubicBezTo>
                  <a:cubicBezTo>
                    <a:pt x="78" y="223"/>
                    <a:pt x="78" y="212"/>
                    <a:pt x="67" y="201"/>
                  </a:cubicBezTo>
                  <a:cubicBezTo>
                    <a:pt x="67" y="190"/>
                    <a:pt x="67" y="167"/>
                    <a:pt x="56" y="145"/>
                  </a:cubicBezTo>
                  <a:cubicBezTo>
                    <a:pt x="56" y="123"/>
                    <a:pt x="56" y="100"/>
                    <a:pt x="56" y="89"/>
                  </a:cubicBezTo>
                  <a:cubicBezTo>
                    <a:pt x="56" y="78"/>
                    <a:pt x="56" y="67"/>
                    <a:pt x="56" y="56"/>
                  </a:cubicBezTo>
                  <a:cubicBezTo>
                    <a:pt x="67" y="56"/>
                    <a:pt x="67" y="45"/>
                    <a:pt x="78" y="45"/>
                  </a:cubicBezTo>
                  <a:close/>
                  <a:moveTo>
                    <a:pt x="67" y="0"/>
                  </a:moveTo>
                  <a:cubicBezTo>
                    <a:pt x="56" y="11"/>
                    <a:pt x="33" y="22"/>
                    <a:pt x="22" y="34"/>
                  </a:cubicBezTo>
                  <a:cubicBezTo>
                    <a:pt x="11" y="45"/>
                    <a:pt x="11" y="56"/>
                    <a:pt x="0" y="78"/>
                  </a:cubicBezTo>
                  <a:cubicBezTo>
                    <a:pt x="0" y="100"/>
                    <a:pt x="0" y="123"/>
                    <a:pt x="11" y="156"/>
                  </a:cubicBezTo>
                  <a:cubicBezTo>
                    <a:pt x="21" y="234"/>
                    <a:pt x="48" y="270"/>
                    <a:pt x="99" y="270"/>
                  </a:cubicBezTo>
                  <a:cubicBezTo>
                    <a:pt x="107" y="270"/>
                    <a:pt x="114" y="269"/>
                    <a:pt x="123" y="268"/>
                  </a:cubicBezTo>
                  <a:cubicBezTo>
                    <a:pt x="145" y="268"/>
                    <a:pt x="167" y="245"/>
                    <a:pt x="178" y="223"/>
                  </a:cubicBezTo>
                  <a:cubicBezTo>
                    <a:pt x="189" y="201"/>
                    <a:pt x="189" y="167"/>
                    <a:pt x="178" y="123"/>
                  </a:cubicBezTo>
                  <a:cubicBezTo>
                    <a:pt x="178" y="78"/>
                    <a:pt x="167" y="45"/>
                    <a:pt x="145" y="22"/>
                  </a:cubicBezTo>
                  <a:cubicBezTo>
                    <a:pt x="123" y="11"/>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rot="1205253">
              <a:off x="6762837" y="2479086"/>
              <a:ext cx="18299" cy="25491"/>
            </a:xfrm>
            <a:custGeom>
              <a:avLst/>
              <a:gdLst/>
              <a:ahLst/>
              <a:cxnLst/>
              <a:rect l="l" t="t" r="r" b="b"/>
              <a:pathLst>
                <a:path w="201" h="280" extrusionOk="0">
                  <a:moveTo>
                    <a:pt x="100" y="1"/>
                  </a:moveTo>
                  <a:lnTo>
                    <a:pt x="56" y="12"/>
                  </a:lnTo>
                  <a:lnTo>
                    <a:pt x="0" y="68"/>
                  </a:lnTo>
                  <a:lnTo>
                    <a:pt x="0" y="101"/>
                  </a:lnTo>
                  <a:lnTo>
                    <a:pt x="56" y="56"/>
                  </a:lnTo>
                  <a:lnTo>
                    <a:pt x="89" y="224"/>
                  </a:lnTo>
                  <a:lnTo>
                    <a:pt x="22" y="235"/>
                  </a:lnTo>
                  <a:lnTo>
                    <a:pt x="34" y="279"/>
                  </a:lnTo>
                  <a:lnTo>
                    <a:pt x="201" y="246"/>
                  </a:lnTo>
                  <a:lnTo>
                    <a:pt x="201" y="212"/>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rot="1205253">
              <a:off x="6755546" y="2519832"/>
              <a:ext cx="19300" cy="25400"/>
            </a:xfrm>
            <a:custGeom>
              <a:avLst/>
              <a:gdLst/>
              <a:ahLst/>
              <a:cxnLst/>
              <a:rect l="l" t="t" r="r" b="b"/>
              <a:pathLst>
                <a:path w="212" h="279" extrusionOk="0">
                  <a:moveTo>
                    <a:pt x="100" y="0"/>
                  </a:moveTo>
                  <a:lnTo>
                    <a:pt x="56" y="11"/>
                  </a:lnTo>
                  <a:lnTo>
                    <a:pt x="0" y="67"/>
                  </a:lnTo>
                  <a:lnTo>
                    <a:pt x="11" y="101"/>
                  </a:lnTo>
                  <a:lnTo>
                    <a:pt x="67" y="56"/>
                  </a:lnTo>
                  <a:lnTo>
                    <a:pt x="89" y="223"/>
                  </a:lnTo>
                  <a:lnTo>
                    <a:pt x="34"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rot="1205253">
              <a:off x="6748285" y="2560315"/>
              <a:ext cx="19300" cy="25491"/>
            </a:xfrm>
            <a:custGeom>
              <a:avLst/>
              <a:gdLst/>
              <a:ahLst/>
              <a:cxnLst/>
              <a:rect l="l" t="t" r="r" b="b"/>
              <a:pathLst>
                <a:path w="212" h="280" extrusionOk="0">
                  <a:moveTo>
                    <a:pt x="111" y="1"/>
                  </a:moveTo>
                  <a:lnTo>
                    <a:pt x="56" y="12"/>
                  </a:lnTo>
                  <a:lnTo>
                    <a:pt x="0" y="57"/>
                  </a:lnTo>
                  <a:lnTo>
                    <a:pt x="11" y="101"/>
                  </a:lnTo>
                  <a:lnTo>
                    <a:pt x="67" y="57"/>
                  </a:lnTo>
                  <a:lnTo>
                    <a:pt x="100" y="224"/>
                  </a:lnTo>
                  <a:lnTo>
                    <a:pt x="34" y="235"/>
                  </a:lnTo>
                  <a:lnTo>
                    <a:pt x="45" y="279"/>
                  </a:lnTo>
                  <a:lnTo>
                    <a:pt x="212" y="246"/>
                  </a:lnTo>
                  <a:lnTo>
                    <a:pt x="212" y="201"/>
                  </a:lnTo>
                  <a:lnTo>
                    <a:pt x="145" y="213"/>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rot="1205253">
              <a:off x="6604569" y="2286439"/>
              <a:ext cx="19391" cy="24398"/>
            </a:xfrm>
            <a:custGeom>
              <a:avLst/>
              <a:gdLst/>
              <a:ahLst/>
              <a:cxnLst/>
              <a:rect l="l" t="t" r="r" b="b"/>
              <a:pathLst>
                <a:path w="213" h="268" extrusionOk="0">
                  <a:moveTo>
                    <a:pt x="56" y="0"/>
                  </a:moveTo>
                  <a:lnTo>
                    <a:pt x="1" y="56"/>
                  </a:lnTo>
                  <a:lnTo>
                    <a:pt x="12" y="101"/>
                  </a:lnTo>
                  <a:lnTo>
                    <a:pt x="68" y="45"/>
                  </a:lnTo>
                  <a:lnTo>
                    <a:pt x="101" y="223"/>
                  </a:lnTo>
                  <a:lnTo>
                    <a:pt x="34" y="234"/>
                  </a:lnTo>
                  <a:lnTo>
                    <a:pt x="45" y="268"/>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rot="1205253">
              <a:off x="6598513" y="2326593"/>
              <a:ext cx="17388" cy="24034"/>
            </a:xfrm>
            <a:custGeom>
              <a:avLst/>
              <a:gdLst/>
              <a:ahLst/>
              <a:cxnLst/>
              <a:rect l="l" t="t" r="r" b="b"/>
              <a:pathLst>
                <a:path w="191" h="264" extrusionOk="0">
                  <a:moveTo>
                    <a:pt x="79" y="38"/>
                  </a:moveTo>
                  <a:cubicBezTo>
                    <a:pt x="79"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1" y="228"/>
                    <a:pt x="90" y="228"/>
                    <a:pt x="79" y="217"/>
                  </a:cubicBezTo>
                  <a:cubicBezTo>
                    <a:pt x="79" y="217"/>
                    <a:pt x="68" y="205"/>
                    <a:pt x="68" y="194"/>
                  </a:cubicBezTo>
                  <a:cubicBezTo>
                    <a:pt x="56" y="183"/>
                    <a:pt x="56" y="161"/>
                    <a:pt x="56" y="139"/>
                  </a:cubicBezTo>
                  <a:cubicBezTo>
                    <a:pt x="45" y="116"/>
                    <a:pt x="45" y="94"/>
                    <a:pt x="45" y="83"/>
                  </a:cubicBezTo>
                  <a:cubicBezTo>
                    <a:pt x="45" y="72"/>
                    <a:pt x="45" y="61"/>
                    <a:pt x="56" y="49"/>
                  </a:cubicBezTo>
                  <a:cubicBezTo>
                    <a:pt x="56" y="49"/>
                    <a:pt x="68" y="49"/>
                    <a:pt x="79" y="38"/>
                  </a:cubicBezTo>
                  <a:close/>
                  <a:moveTo>
                    <a:pt x="92" y="1"/>
                  </a:moveTo>
                  <a:cubicBezTo>
                    <a:pt x="85" y="1"/>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rot="1205253">
              <a:off x="6591160" y="2366868"/>
              <a:ext cx="19391" cy="25400"/>
            </a:xfrm>
            <a:custGeom>
              <a:avLst/>
              <a:gdLst/>
              <a:ahLst/>
              <a:cxnLst/>
              <a:rect l="l" t="t" r="r" b="b"/>
              <a:pathLst>
                <a:path w="213" h="279" extrusionOk="0">
                  <a:moveTo>
                    <a:pt x="101" y="0"/>
                  </a:moveTo>
                  <a:lnTo>
                    <a:pt x="56" y="11"/>
                  </a:lnTo>
                  <a:lnTo>
                    <a:pt x="1" y="67"/>
                  </a:lnTo>
                  <a:lnTo>
                    <a:pt x="12" y="112"/>
                  </a:lnTo>
                  <a:lnTo>
                    <a:pt x="68"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rot="1205253">
              <a:off x="6583899" y="2407351"/>
              <a:ext cx="19391" cy="25491"/>
            </a:xfrm>
            <a:custGeom>
              <a:avLst/>
              <a:gdLst/>
              <a:ahLst/>
              <a:cxnLst/>
              <a:rect l="l" t="t" r="r" b="b"/>
              <a:pathLst>
                <a:path w="213" h="280" extrusionOk="0">
                  <a:moveTo>
                    <a:pt x="112" y="1"/>
                  </a:moveTo>
                  <a:lnTo>
                    <a:pt x="68" y="12"/>
                  </a:lnTo>
                  <a:lnTo>
                    <a:pt x="1" y="68"/>
                  </a:lnTo>
                  <a:lnTo>
                    <a:pt x="12" y="101"/>
                  </a:lnTo>
                  <a:lnTo>
                    <a:pt x="68" y="57"/>
                  </a:lnTo>
                  <a:lnTo>
                    <a:pt x="101" y="235"/>
                  </a:lnTo>
                  <a:lnTo>
                    <a:pt x="34" y="246"/>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rot="1205253">
              <a:off x="6577578" y="2448269"/>
              <a:ext cx="19391" cy="25400"/>
            </a:xfrm>
            <a:custGeom>
              <a:avLst/>
              <a:gdLst/>
              <a:ahLst/>
              <a:cxnLst/>
              <a:rect l="l" t="t" r="r" b="b"/>
              <a:pathLst>
                <a:path w="213" h="279" extrusionOk="0">
                  <a:moveTo>
                    <a:pt x="101" y="0"/>
                  </a:moveTo>
                  <a:lnTo>
                    <a:pt x="57" y="12"/>
                  </a:lnTo>
                  <a:lnTo>
                    <a:pt x="1" y="67"/>
                  </a:lnTo>
                  <a:lnTo>
                    <a:pt x="12" y="101"/>
                  </a:lnTo>
                  <a:lnTo>
                    <a:pt x="57" y="56"/>
                  </a:lnTo>
                  <a:lnTo>
                    <a:pt x="90" y="223"/>
                  </a:lnTo>
                  <a:lnTo>
                    <a:pt x="34" y="234"/>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rot="1205253">
              <a:off x="6642092" y="2292449"/>
              <a:ext cx="18390" cy="25400"/>
            </a:xfrm>
            <a:custGeom>
              <a:avLst/>
              <a:gdLst/>
              <a:ahLst/>
              <a:cxnLst/>
              <a:rect l="l" t="t" r="r" b="b"/>
              <a:pathLst>
                <a:path w="202" h="279" extrusionOk="0">
                  <a:moveTo>
                    <a:pt x="101" y="0"/>
                  </a:moveTo>
                  <a:lnTo>
                    <a:pt x="57" y="12"/>
                  </a:lnTo>
                  <a:lnTo>
                    <a:pt x="1" y="67"/>
                  </a:lnTo>
                  <a:lnTo>
                    <a:pt x="1" y="101"/>
                  </a:lnTo>
                  <a:lnTo>
                    <a:pt x="57" y="56"/>
                  </a:lnTo>
                  <a:lnTo>
                    <a:pt x="90" y="223"/>
                  </a:lnTo>
                  <a:lnTo>
                    <a:pt x="23" y="234"/>
                  </a:lnTo>
                  <a:lnTo>
                    <a:pt x="34" y="279"/>
                  </a:lnTo>
                  <a:lnTo>
                    <a:pt x="201" y="245"/>
                  </a:lnTo>
                  <a:lnTo>
                    <a:pt x="201" y="201"/>
                  </a:lnTo>
                  <a:lnTo>
                    <a:pt x="134"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rot="1205253">
              <a:off x="6635018" y="2332788"/>
              <a:ext cx="17388" cy="24580"/>
            </a:xfrm>
            <a:custGeom>
              <a:avLst/>
              <a:gdLst/>
              <a:ahLst/>
              <a:cxnLst/>
              <a:rect l="l" t="t" r="r" b="b"/>
              <a:pathLst>
                <a:path w="191" h="270" extrusionOk="0">
                  <a:moveTo>
                    <a:pt x="87" y="41"/>
                  </a:moveTo>
                  <a:cubicBezTo>
                    <a:pt x="91" y="41"/>
                    <a:pt x="94" y="46"/>
                    <a:pt x="101" y="46"/>
                  </a:cubicBezTo>
                  <a:cubicBezTo>
                    <a:pt x="101" y="46"/>
                    <a:pt x="112" y="57"/>
                    <a:pt x="112" y="68"/>
                  </a:cubicBezTo>
                  <a:cubicBezTo>
                    <a:pt x="123" y="79"/>
                    <a:pt x="123" y="101"/>
                    <a:pt x="134" y="123"/>
                  </a:cubicBezTo>
                  <a:cubicBezTo>
                    <a:pt x="134" y="146"/>
                    <a:pt x="134" y="168"/>
                    <a:pt x="134" y="179"/>
                  </a:cubicBezTo>
                  <a:cubicBezTo>
                    <a:pt x="134" y="190"/>
                    <a:pt x="134" y="201"/>
                    <a:pt x="134" y="213"/>
                  </a:cubicBezTo>
                  <a:cubicBezTo>
                    <a:pt x="123" y="213"/>
                    <a:pt x="123" y="224"/>
                    <a:pt x="112" y="224"/>
                  </a:cubicBezTo>
                  <a:lnTo>
                    <a:pt x="90" y="224"/>
                  </a:lnTo>
                  <a:cubicBezTo>
                    <a:pt x="79" y="213"/>
                    <a:pt x="79" y="201"/>
                    <a:pt x="68" y="190"/>
                  </a:cubicBezTo>
                  <a:cubicBezTo>
                    <a:pt x="68" y="179"/>
                    <a:pt x="56" y="168"/>
                    <a:pt x="56" y="135"/>
                  </a:cubicBezTo>
                  <a:cubicBezTo>
                    <a:pt x="56" y="112"/>
                    <a:pt x="45" y="101"/>
                    <a:pt x="45" y="79"/>
                  </a:cubicBezTo>
                  <a:cubicBezTo>
                    <a:pt x="45" y="68"/>
                    <a:pt x="56" y="57"/>
                    <a:pt x="56" y="57"/>
                  </a:cubicBezTo>
                  <a:cubicBezTo>
                    <a:pt x="56" y="46"/>
                    <a:pt x="68" y="46"/>
                    <a:pt x="79" y="46"/>
                  </a:cubicBezTo>
                  <a:cubicBezTo>
                    <a:pt x="82" y="42"/>
                    <a:pt x="85" y="41"/>
                    <a:pt x="87" y="41"/>
                  </a:cubicBezTo>
                  <a:close/>
                  <a:moveTo>
                    <a:pt x="68" y="1"/>
                  </a:moveTo>
                  <a:cubicBezTo>
                    <a:pt x="45"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rot="1205253">
              <a:off x="6627711" y="2373709"/>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46"/>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rot="1205253">
              <a:off x="6621375" y="2414624"/>
              <a:ext cx="19391" cy="24398"/>
            </a:xfrm>
            <a:custGeom>
              <a:avLst/>
              <a:gdLst/>
              <a:ahLst/>
              <a:cxnLst/>
              <a:rect l="l" t="t" r="r" b="b"/>
              <a:pathLst>
                <a:path w="213" h="268" extrusionOk="0">
                  <a:moveTo>
                    <a:pt x="57" y="0"/>
                  </a:moveTo>
                  <a:lnTo>
                    <a:pt x="1" y="56"/>
                  </a:lnTo>
                  <a:lnTo>
                    <a:pt x="1" y="100"/>
                  </a:lnTo>
                  <a:lnTo>
                    <a:pt x="57" y="45"/>
                  </a:lnTo>
                  <a:lnTo>
                    <a:pt x="90" y="223"/>
                  </a:lnTo>
                  <a:lnTo>
                    <a:pt x="34" y="234"/>
                  </a:lnTo>
                  <a:lnTo>
                    <a:pt x="34" y="267"/>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rot="1205253">
              <a:off x="6678785" y="2298491"/>
              <a:ext cx="19391" cy="25400"/>
            </a:xfrm>
            <a:custGeom>
              <a:avLst/>
              <a:gdLst/>
              <a:ahLst/>
              <a:cxnLst/>
              <a:rect l="l" t="t" r="r" b="b"/>
              <a:pathLst>
                <a:path w="213" h="279" extrusionOk="0">
                  <a:moveTo>
                    <a:pt x="101" y="0"/>
                  </a:moveTo>
                  <a:lnTo>
                    <a:pt x="57" y="12"/>
                  </a:lnTo>
                  <a:lnTo>
                    <a:pt x="1" y="67"/>
                  </a:lnTo>
                  <a:lnTo>
                    <a:pt x="1" y="101"/>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rot="1205253">
              <a:off x="6671726" y="2338655"/>
              <a:ext cx="17388" cy="24671"/>
            </a:xfrm>
            <a:custGeom>
              <a:avLst/>
              <a:gdLst/>
              <a:ahLst/>
              <a:cxnLst/>
              <a:rect l="l" t="t" r="r" b="b"/>
              <a:pathLst>
                <a:path w="191" h="271" extrusionOk="0">
                  <a:moveTo>
                    <a:pt x="101" y="46"/>
                  </a:moveTo>
                  <a:cubicBezTo>
                    <a:pt x="112" y="57"/>
                    <a:pt x="112" y="57"/>
                    <a:pt x="123" y="79"/>
                  </a:cubicBezTo>
                  <a:cubicBezTo>
                    <a:pt x="123" y="90"/>
                    <a:pt x="123" y="101"/>
                    <a:pt x="134" y="124"/>
                  </a:cubicBezTo>
                  <a:cubicBezTo>
                    <a:pt x="134" y="146"/>
                    <a:pt x="134" y="168"/>
                    <a:pt x="134" y="179"/>
                  </a:cubicBezTo>
                  <a:cubicBezTo>
                    <a:pt x="134" y="201"/>
                    <a:pt x="134" y="201"/>
                    <a:pt x="134" y="213"/>
                  </a:cubicBezTo>
                  <a:cubicBezTo>
                    <a:pt x="134" y="224"/>
                    <a:pt x="123" y="224"/>
                    <a:pt x="112" y="224"/>
                  </a:cubicBezTo>
                  <a:lnTo>
                    <a:pt x="90" y="224"/>
                  </a:lnTo>
                  <a:cubicBezTo>
                    <a:pt x="79" y="213"/>
                    <a:pt x="79" y="213"/>
                    <a:pt x="68" y="201"/>
                  </a:cubicBezTo>
                  <a:cubicBezTo>
                    <a:pt x="68" y="179"/>
                    <a:pt x="68" y="168"/>
                    <a:pt x="56" y="146"/>
                  </a:cubicBezTo>
                  <a:cubicBezTo>
                    <a:pt x="56" y="124"/>
                    <a:pt x="56" y="101"/>
                    <a:pt x="56" y="90"/>
                  </a:cubicBezTo>
                  <a:cubicBezTo>
                    <a:pt x="56" y="79"/>
                    <a:pt x="56" y="68"/>
                    <a:pt x="56" y="57"/>
                  </a:cubicBezTo>
                  <a:cubicBezTo>
                    <a:pt x="68" y="46"/>
                    <a:pt x="68" y="46"/>
                    <a:pt x="79" y="46"/>
                  </a:cubicBezTo>
                  <a:close/>
                  <a:moveTo>
                    <a:pt x="68" y="1"/>
                  </a:moveTo>
                  <a:cubicBezTo>
                    <a:pt x="56" y="12"/>
                    <a:pt x="34" y="12"/>
                    <a:pt x="23" y="23"/>
                  </a:cubicBezTo>
                  <a:cubicBezTo>
                    <a:pt x="12" y="34"/>
                    <a:pt x="12" y="57"/>
                    <a:pt x="1" y="79"/>
                  </a:cubicBezTo>
                  <a:cubicBezTo>
                    <a:pt x="1" y="101"/>
                    <a:pt x="1" y="124"/>
                    <a:pt x="12" y="157"/>
                  </a:cubicBezTo>
                  <a:cubicBezTo>
                    <a:pt x="22" y="227"/>
                    <a:pt x="50" y="270"/>
                    <a:pt x="104" y="270"/>
                  </a:cubicBezTo>
                  <a:cubicBezTo>
                    <a:pt x="110" y="270"/>
                    <a:pt x="116" y="269"/>
                    <a:pt x="123" y="268"/>
                  </a:cubicBezTo>
                  <a:cubicBezTo>
                    <a:pt x="146" y="257"/>
                    <a:pt x="168" y="246"/>
                    <a:pt x="179" y="224"/>
                  </a:cubicBezTo>
                  <a:cubicBezTo>
                    <a:pt x="190" y="190"/>
                    <a:pt x="190" y="157"/>
                    <a:pt x="179" y="124"/>
                  </a:cubicBezTo>
                  <a:cubicBezTo>
                    <a:pt x="179" y="79"/>
                    <a:pt x="168" y="46"/>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rot="1205253">
              <a:off x="6665218" y="2379717"/>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rot="1205253">
              <a:off x="6657927" y="2420463"/>
              <a:ext cx="19391" cy="25400"/>
            </a:xfrm>
            <a:custGeom>
              <a:avLst/>
              <a:gdLst/>
              <a:ahLst/>
              <a:cxnLst/>
              <a:rect l="l" t="t" r="r" b="b"/>
              <a:pathLst>
                <a:path w="213" h="279" extrusionOk="0">
                  <a:moveTo>
                    <a:pt x="101" y="0"/>
                  </a:moveTo>
                  <a:lnTo>
                    <a:pt x="57" y="11"/>
                  </a:lnTo>
                  <a:lnTo>
                    <a:pt x="1" y="56"/>
                  </a:lnTo>
                  <a:lnTo>
                    <a:pt x="12" y="100"/>
                  </a:lnTo>
                  <a:lnTo>
                    <a:pt x="68" y="45"/>
                  </a:lnTo>
                  <a:lnTo>
                    <a:pt x="90" y="223"/>
                  </a:lnTo>
                  <a:lnTo>
                    <a:pt x="34" y="234"/>
                  </a:lnTo>
                  <a:lnTo>
                    <a:pt x="34" y="279"/>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rot="1205253">
              <a:off x="6650854" y="2460979"/>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35"/>
                  </a:lnTo>
                  <a:lnTo>
                    <a:pt x="212"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rot="1205253">
              <a:off x="6722612" y="2264674"/>
              <a:ext cx="18390" cy="24398"/>
            </a:xfrm>
            <a:custGeom>
              <a:avLst/>
              <a:gdLst/>
              <a:ahLst/>
              <a:cxnLst/>
              <a:rect l="l" t="t" r="r" b="b"/>
              <a:pathLst>
                <a:path w="202" h="268" extrusionOk="0">
                  <a:moveTo>
                    <a:pt x="57" y="0"/>
                  </a:moveTo>
                  <a:lnTo>
                    <a:pt x="1" y="56"/>
                  </a:lnTo>
                  <a:lnTo>
                    <a:pt x="1" y="100"/>
                  </a:lnTo>
                  <a:lnTo>
                    <a:pt x="57" y="45"/>
                  </a:lnTo>
                  <a:lnTo>
                    <a:pt x="90" y="223"/>
                  </a:lnTo>
                  <a:lnTo>
                    <a:pt x="23" y="234"/>
                  </a:lnTo>
                  <a:lnTo>
                    <a:pt x="34" y="267"/>
                  </a:lnTo>
                  <a:lnTo>
                    <a:pt x="201"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rot="1205253">
              <a:off x="6715509" y="2304360"/>
              <a:ext cx="19391" cy="25400"/>
            </a:xfrm>
            <a:custGeom>
              <a:avLst/>
              <a:gdLst/>
              <a:ahLst/>
              <a:cxnLst/>
              <a:rect l="l" t="t" r="r" b="b"/>
              <a:pathLst>
                <a:path w="213" h="279" extrusionOk="0">
                  <a:moveTo>
                    <a:pt x="101" y="0"/>
                  </a:moveTo>
                  <a:lnTo>
                    <a:pt x="57" y="12"/>
                  </a:lnTo>
                  <a:lnTo>
                    <a:pt x="1" y="67"/>
                  </a:lnTo>
                  <a:lnTo>
                    <a:pt x="12" y="112"/>
                  </a:lnTo>
                  <a:lnTo>
                    <a:pt x="68" y="56"/>
                  </a:lnTo>
                  <a:lnTo>
                    <a:pt x="90" y="234"/>
                  </a:lnTo>
                  <a:lnTo>
                    <a:pt x="34" y="246"/>
                  </a:lnTo>
                  <a:lnTo>
                    <a:pt x="34" y="279"/>
                  </a:lnTo>
                  <a:lnTo>
                    <a:pt x="212" y="246"/>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rot="1205253">
              <a:off x="6708340" y="2345142"/>
              <a:ext cx="17388" cy="24034"/>
            </a:xfrm>
            <a:custGeom>
              <a:avLst/>
              <a:gdLst/>
              <a:ahLst/>
              <a:cxnLst/>
              <a:rect l="l" t="t" r="r" b="b"/>
              <a:pathLst>
                <a:path w="191" h="264" extrusionOk="0">
                  <a:moveTo>
                    <a:pt x="101" y="39"/>
                  </a:moveTo>
                  <a:cubicBezTo>
                    <a:pt x="112" y="50"/>
                    <a:pt x="123" y="61"/>
                    <a:pt x="123" y="72"/>
                  </a:cubicBezTo>
                  <a:cubicBezTo>
                    <a:pt x="123" y="83"/>
                    <a:pt x="134" y="105"/>
                    <a:pt x="134" y="128"/>
                  </a:cubicBezTo>
                  <a:cubicBezTo>
                    <a:pt x="146" y="150"/>
                    <a:pt x="146" y="161"/>
                    <a:pt x="146" y="183"/>
                  </a:cubicBezTo>
                  <a:cubicBezTo>
                    <a:pt x="146" y="195"/>
                    <a:pt x="146" y="206"/>
                    <a:pt x="134" y="206"/>
                  </a:cubicBezTo>
                  <a:cubicBezTo>
                    <a:pt x="134" y="217"/>
                    <a:pt x="123" y="217"/>
                    <a:pt x="112" y="217"/>
                  </a:cubicBezTo>
                  <a:cubicBezTo>
                    <a:pt x="107" y="222"/>
                    <a:pt x="104" y="225"/>
                    <a:pt x="101" y="225"/>
                  </a:cubicBezTo>
                  <a:cubicBezTo>
                    <a:pt x="98" y="225"/>
                    <a:pt x="95" y="222"/>
                    <a:pt x="90" y="217"/>
                  </a:cubicBezTo>
                  <a:cubicBezTo>
                    <a:pt x="90" y="217"/>
                    <a:pt x="79" y="206"/>
                    <a:pt x="79" y="195"/>
                  </a:cubicBezTo>
                  <a:cubicBezTo>
                    <a:pt x="68" y="183"/>
                    <a:pt x="68" y="161"/>
                    <a:pt x="56" y="139"/>
                  </a:cubicBezTo>
                  <a:cubicBezTo>
                    <a:pt x="56" y="117"/>
                    <a:pt x="56" y="94"/>
                    <a:pt x="56" y="83"/>
                  </a:cubicBezTo>
                  <a:cubicBezTo>
                    <a:pt x="56" y="72"/>
                    <a:pt x="56" y="61"/>
                    <a:pt x="56" y="50"/>
                  </a:cubicBezTo>
                  <a:cubicBezTo>
                    <a:pt x="68" y="50"/>
                    <a:pt x="68" y="39"/>
                    <a:pt x="79" y="39"/>
                  </a:cubicBezTo>
                  <a:close/>
                  <a:moveTo>
                    <a:pt x="100" y="1"/>
                  </a:moveTo>
                  <a:cubicBezTo>
                    <a:pt x="93" y="1"/>
                    <a:pt x="85" y="2"/>
                    <a:pt x="79" y="5"/>
                  </a:cubicBezTo>
                  <a:cubicBezTo>
                    <a:pt x="56" y="5"/>
                    <a:pt x="34" y="16"/>
                    <a:pt x="23" y="27"/>
                  </a:cubicBezTo>
                  <a:cubicBezTo>
                    <a:pt x="12" y="39"/>
                    <a:pt x="12" y="50"/>
                    <a:pt x="12" y="72"/>
                  </a:cubicBezTo>
                  <a:cubicBezTo>
                    <a:pt x="1" y="94"/>
                    <a:pt x="1" y="117"/>
                    <a:pt x="12" y="150"/>
                  </a:cubicBezTo>
                  <a:cubicBezTo>
                    <a:pt x="22" y="228"/>
                    <a:pt x="57" y="263"/>
                    <a:pt x="103" y="263"/>
                  </a:cubicBezTo>
                  <a:cubicBezTo>
                    <a:pt x="110" y="263"/>
                    <a:pt x="116" y="263"/>
                    <a:pt x="123" y="261"/>
                  </a:cubicBezTo>
                  <a:cubicBezTo>
                    <a:pt x="157" y="261"/>
                    <a:pt x="168" y="239"/>
                    <a:pt x="179" y="217"/>
                  </a:cubicBezTo>
                  <a:cubicBezTo>
                    <a:pt x="190" y="195"/>
                    <a:pt x="190" y="161"/>
                    <a:pt x="190" y="117"/>
                  </a:cubicBezTo>
                  <a:cubicBezTo>
                    <a:pt x="179" y="72"/>
                    <a:pt x="168" y="39"/>
                    <a:pt x="146" y="16"/>
                  </a:cubicBezTo>
                  <a:cubicBezTo>
                    <a:pt x="138" y="8"/>
                    <a:pt x="119" y="1"/>
                    <a:pt x="100"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rot="1205253">
              <a:off x="6701912" y="2385758"/>
              <a:ext cx="19391" cy="25491"/>
            </a:xfrm>
            <a:custGeom>
              <a:avLst/>
              <a:gdLst/>
              <a:ahLst/>
              <a:cxnLst/>
              <a:rect l="l" t="t" r="r" b="b"/>
              <a:pathLst>
                <a:path w="213" h="280" extrusionOk="0">
                  <a:moveTo>
                    <a:pt x="101" y="1"/>
                  </a:moveTo>
                  <a:lnTo>
                    <a:pt x="57" y="12"/>
                  </a:lnTo>
                  <a:lnTo>
                    <a:pt x="1" y="67"/>
                  </a:lnTo>
                  <a:lnTo>
                    <a:pt x="12" y="101"/>
                  </a:lnTo>
                  <a:lnTo>
                    <a:pt x="57" y="56"/>
                  </a:lnTo>
                  <a:lnTo>
                    <a:pt x="90" y="223"/>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rot="1205253">
              <a:off x="6694651" y="2426332"/>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34"/>
                  </a:lnTo>
                  <a:lnTo>
                    <a:pt x="45"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rot="1205253">
              <a:off x="6688330" y="2467159"/>
              <a:ext cx="19391" cy="25491"/>
            </a:xfrm>
            <a:custGeom>
              <a:avLst/>
              <a:gdLst/>
              <a:ahLst/>
              <a:cxnLst/>
              <a:rect l="l" t="t" r="r" b="b"/>
              <a:pathLst>
                <a:path w="213" h="280" extrusionOk="0">
                  <a:moveTo>
                    <a:pt x="101" y="1"/>
                  </a:moveTo>
                  <a:lnTo>
                    <a:pt x="57" y="12"/>
                  </a:lnTo>
                  <a:lnTo>
                    <a:pt x="1" y="56"/>
                  </a:lnTo>
                  <a:lnTo>
                    <a:pt x="1" y="101"/>
                  </a:lnTo>
                  <a:lnTo>
                    <a:pt x="57" y="56"/>
                  </a:lnTo>
                  <a:lnTo>
                    <a:pt x="90" y="223"/>
                  </a:lnTo>
                  <a:lnTo>
                    <a:pt x="23"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rot="1205253">
              <a:off x="6681241" y="2507764"/>
              <a:ext cx="19391" cy="24398"/>
            </a:xfrm>
            <a:custGeom>
              <a:avLst/>
              <a:gdLst/>
              <a:ahLst/>
              <a:cxnLst/>
              <a:rect l="l" t="t" r="r" b="b"/>
              <a:pathLst>
                <a:path w="213" h="268" extrusionOk="0">
                  <a:moveTo>
                    <a:pt x="101" y="0"/>
                  </a:moveTo>
                  <a:lnTo>
                    <a:pt x="57" y="11"/>
                  </a:lnTo>
                  <a:lnTo>
                    <a:pt x="1" y="56"/>
                  </a:lnTo>
                  <a:lnTo>
                    <a:pt x="12" y="101"/>
                  </a:lnTo>
                  <a:lnTo>
                    <a:pt x="68" y="45"/>
                  </a:lnTo>
                  <a:lnTo>
                    <a:pt x="101" y="223"/>
                  </a:lnTo>
                  <a:lnTo>
                    <a:pt x="34" y="234"/>
                  </a:lnTo>
                  <a:lnTo>
                    <a:pt x="46" y="268"/>
                  </a:lnTo>
                  <a:lnTo>
                    <a:pt x="213"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rot="1205253">
              <a:off x="6674214" y="2547747"/>
              <a:ext cx="18390" cy="24034"/>
            </a:xfrm>
            <a:custGeom>
              <a:avLst/>
              <a:gdLst/>
              <a:ahLst/>
              <a:cxnLst/>
              <a:rect l="l" t="t" r="r" b="b"/>
              <a:pathLst>
                <a:path w="202" h="264" extrusionOk="0">
                  <a:moveTo>
                    <a:pt x="79" y="38"/>
                  </a:moveTo>
                  <a:cubicBezTo>
                    <a:pt x="90" y="38"/>
                    <a:pt x="101" y="38"/>
                    <a:pt x="112" y="49"/>
                  </a:cubicBezTo>
                  <a:cubicBezTo>
                    <a:pt x="112" y="49"/>
                    <a:pt x="123" y="61"/>
                    <a:pt x="123" y="72"/>
                  </a:cubicBezTo>
                  <a:cubicBezTo>
                    <a:pt x="123" y="83"/>
                    <a:pt x="135" y="105"/>
                    <a:pt x="135" y="127"/>
                  </a:cubicBezTo>
                  <a:cubicBezTo>
                    <a:pt x="146" y="150"/>
                    <a:pt x="146" y="172"/>
                    <a:pt x="146" y="183"/>
                  </a:cubicBezTo>
                  <a:cubicBezTo>
                    <a:pt x="146" y="194"/>
                    <a:pt x="146" y="205"/>
                    <a:pt x="135" y="216"/>
                  </a:cubicBezTo>
                  <a:cubicBezTo>
                    <a:pt x="135" y="216"/>
                    <a:pt x="123" y="228"/>
                    <a:pt x="112" y="228"/>
                  </a:cubicBezTo>
                  <a:cubicBezTo>
                    <a:pt x="112" y="228"/>
                    <a:pt x="101" y="228"/>
                    <a:pt x="90" y="216"/>
                  </a:cubicBezTo>
                  <a:cubicBezTo>
                    <a:pt x="90" y="216"/>
                    <a:pt x="79" y="205"/>
                    <a:pt x="79" y="194"/>
                  </a:cubicBezTo>
                  <a:cubicBezTo>
                    <a:pt x="68" y="183"/>
                    <a:pt x="68" y="161"/>
                    <a:pt x="68" y="138"/>
                  </a:cubicBezTo>
                  <a:cubicBezTo>
                    <a:pt x="57" y="116"/>
                    <a:pt x="57" y="94"/>
                    <a:pt x="57" y="83"/>
                  </a:cubicBezTo>
                  <a:cubicBezTo>
                    <a:pt x="57" y="72"/>
                    <a:pt x="57" y="61"/>
                    <a:pt x="68" y="61"/>
                  </a:cubicBezTo>
                  <a:cubicBezTo>
                    <a:pt x="68" y="49"/>
                    <a:pt x="79" y="49"/>
                    <a:pt x="79" y="38"/>
                  </a:cubicBezTo>
                  <a:close/>
                  <a:moveTo>
                    <a:pt x="103" y="0"/>
                  </a:moveTo>
                  <a:cubicBezTo>
                    <a:pt x="96" y="0"/>
                    <a:pt x="88" y="2"/>
                    <a:pt x="79" y="5"/>
                  </a:cubicBezTo>
                  <a:cubicBezTo>
                    <a:pt x="57" y="5"/>
                    <a:pt x="34" y="16"/>
                    <a:pt x="34" y="27"/>
                  </a:cubicBezTo>
                  <a:cubicBezTo>
                    <a:pt x="23" y="38"/>
                    <a:pt x="12" y="49"/>
                    <a:pt x="12" y="72"/>
                  </a:cubicBezTo>
                  <a:cubicBezTo>
                    <a:pt x="1" y="94"/>
                    <a:pt x="12" y="116"/>
                    <a:pt x="12" y="150"/>
                  </a:cubicBezTo>
                  <a:cubicBezTo>
                    <a:pt x="22" y="228"/>
                    <a:pt x="57" y="263"/>
                    <a:pt x="103" y="263"/>
                  </a:cubicBezTo>
                  <a:cubicBezTo>
                    <a:pt x="110" y="263"/>
                    <a:pt x="117" y="262"/>
                    <a:pt x="123" y="261"/>
                  </a:cubicBezTo>
                  <a:cubicBezTo>
                    <a:pt x="157" y="261"/>
                    <a:pt x="179" y="239"/>
                    <a:pt x="179" y="216"/>
                  </a:cubicBezTo>
                  <a:cubicBezTo>
                    <a:pt x="190" y="194"/>
                    <a:pt x="201" y="161"/>
                    <a:pt x="190" y="116"/>
                  </a:cubicBezTo>
                  <a:cubicBezTo>
                    <a:pt x="179" y="72"/>
                    <a:pt x="168" y="38"/>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rot="1205253">
              <a:off x="6759134" y="2270685"/>
              <a:ext cx="19391" cy="25400"/>
            </a:xfrm>
            <a:custGeom>
              <a:avLst/>
              <a:gdLst/>
              <a:ahLst/>
              <a:cxnLst/>
              <a:rect l="l" t="t" r="r" b="b"/>
              <a:pathLst>
                <a:path w="213" h="279" extrusionOk="0">
                  <a:moveTo>
                    <a:pt x="101" y="0"/>
                  </a:moveTo>
                  <a:lnTo>
                    <a:pt x="57" y="11"/>
                  </a:lnTo>
                  <a:lnTo>
                    <a:pt x="1" y="56"/>
                  </a:lnTo>
                  <a:lnTo>
                    <a:pt x="12" y="100"/>
                  </a:lnTo>
                  <a:lnTo>
                    <a:pt x="57"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rot="1205253">
              <a:off x="6752060" y="2311201"/>
              <a:ext cx="19391" cy="24398"/>
            </a:xfrm>
            <a:custGeom>
              <a:avLst/>
              <a:gdLst/>
              <a:ahLst/>
              <a:cxnLst/>
              <a:rect l="l" t="t" r="r" b="b"/>
              <a:pathLst>
                <a:path w="213" h="268" extrusionOk="0">
                  <a:moveTo>
                    <a:pt x="57" y="1"/>
                  </a:moveTo>
                  <a:lnTo>
                    <a:pt x="1" y="56"/>
                  </a:lnTo>
                  <a:lnTo>
                    <a:pt x="12" y="101"/>
                  </a:lnTo>
                  <a:lnTo>
                    <a:pt x="68" y="45"/>
                  </a:lnTo>
                  <a:lnTo>
                    <a:pt x="101" y="223"/>
                  </a:lnTo>
                  <a:lnTo>
                    <a:pt x="34" y="235"/>
                  </a:lnTo>
                  <a:lnTo>
                    <a:pt x="45" y="268"/>
                  </a:lnTo>
                  <a:lnTo>
                    <a:pt x="212" y="246"/>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rot="1205253">
              <a:off x="6745724" y="2352116"/>
              <a:ext cx="19391" cy="24398"/>
            </a:xfrm>
            <a:custGeom>
              <a:avLst/>
              <a:gdLst/>
              <a:ahLst/>
              <a:cxnLst/>
              <a:rect l="l" t="t" r="r" b="b"/>
              <a:pathLst>
                <a:path w="213" h="268" extrusionOk="0">
                  <a:moveTo>
                    <a:pt x="57" y="0"/>
                  </a:moveTo>
                  <a:lnTo>
                    <a:pt x="1" y="56"/>
                  </a:lnTo>
                  <a:lnTo>
                    <a:pt x="1" y="100"/>
                  </a:lnTo>
                  <a:lnTo>
                    <a:pt x="57" y="45"/>
                  </a:lnTo>
                  <a:lnTo>
                    <a:pt x="90" y="223"/>
                  </a:lnTo>
                  <a:lnTo>
                    <a:pt x="23"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rot="1205253">
              <a:off x="6738743" y="2391929"/>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23" y="105"/>
                    <a:pt x="135" y="127"/>
                  </a:cubicBezTo>
                  <a:cubicBezTo>
                    <a:pt x="135" y="150"/>
                    <a:pt x="135" y="161"/>
                    <a:pt x="135" y="183"/>
                  </a:cubicBezTo>
                  <a:cubicBezTo>
                    <a:pt x="135" y="194"/>
                    <a:pt x="135" y="205"/>
                    <a:pt x="135" y="205"/>
                  </a:cubicBezTo>
                  <a:cubicBezTo>
                    <a:pt x="135" y="216"/>
                    <a:pt x="123" y="216"/>
                    <a:pt x="112" y="228"/>
                  </a:cubicBezTo>
                  <a:cubicBezTo>
                    <a:pt x="101" y="228"/>
                    <a:pt x="90" y="228"/>
                    <a:pt x="90" y="216"/>
                  </a:cubicBezTo>
                  <a:cubicBezTo>
                    <a:pt x="79" y="216"/>
                    <a:pt x="79" y="205"/>
                    <a:pt x="68" y="194"/>
                  </a:cubicBezTo>
                  <a:cubicBezTo>
                    <a:pt x="68" y="183"/>
                    <a:pt x="68" y="161"/>
                    <a:pt x="57" y="138"/>
                  </a:cubicBezTo>
                  <a:cubicBezTo>
                    <a:pt x="57" y="116"/>
                    <a:pt x="57" y="94"/>
                    <a:pt x="57" y="83"/>
                  </a:cubicBezTo>
                  <a:cubicBezTo>
                    <a:pt x="57" y="72"/>
                    <a:pt x="57" y="60"/>
                    <a:pt x="57" y="49"/>
                  </a:cubicBezTo>
                  <a:cubicBezTo>
                    <a:pt x="57" y="49"/>
                    <a:pt x="68" y="38"/>
                    <a:pt x="79" y="38"/>
                  </a:cubicBezTo>
                  <a:close/>
                  <a:moveTo>
                    <a:pt x="95" y="0"/>
                  </a:moveTo>
                  <a:cubicBezTo>
                    <a:pt x="86" y="0"/>
                    <a:pt x="78" y="1"/>
                    <a:pt x="68" y="5"/>
                  </a:cubicBezTo>
                  <a:cubicBezTo>
                    <a:pt x="57" y="5"/>
                    <a:pt x="34" y="16"/>
                    <a:pt x="23" y="27"/>
                  </a:cubicBezTo>
                  <a:cubicBezTo>
                    <a:pt x="12" y="38"/>
                    <a:pt x="1" y="49"/>
                    <a:pt x="1" y="72"/>
                  </a:cubicBezTo>
                  <a:cubicBezTo>
                    <a:pt x="1" y="94"/>
                    <a:pt x="1" y="116"/>
                    <a:pt x="12" y="150"/>
                  </a:cubicBezTo>
                  <a:cubicBezTo>
                    <a:pt x="22" y="228"/>
                    <a:pt x="49" y="263"/>
                    <a:pt x="100" y="263"/>
                  </a:cubicBezTo>
                  <a:cubicBezTo>
                    <a:pt x="107" y="263"/>
                    <a:pt x="115" y="262"/>
                    <a:pt x="123" y="261"/>
                  </a:cubicBezTo>
                  <a:cubicBezTo>
                    <a:pt x="146" y="261"/>
                    <a:pt x="168" y="239"/>
                    <a:pt x="179" y="216"/>
                  </a:cubicBezTo>
                  <a:cubicBezTo>
                    <a:pt x="190" y="194"/>
                    <a:pt x="190" y="161"/>
                    <a:pt x="179" y="116"/>
                  </a:cubicBezTo>
                  <a:cubicBezTo>
                    <a:pt x="179" y="72"/>
                    <a:pt x="157" y="38"/>
                    <a:pt x="146" y="16"/>
                  </a:cubicBezTo>
                  <a:cubicBezTo>
                    <a:pt x="130" y="8"/>
                    <a:pt x="114" y="0"/>
                    <a:pt x="9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rot="1205253">
              <a:off x="6732434" y="2432389"/>
              <a:ext cx="18299" cy="25400"/>
            </a:xfrm>
            <a:custGeom>
              <a:avLst/>
              <a:gdLst/>
              <a:ahLst/>
              <a:cxnLst/>
              <a:rect l="l" t="t" r="r" b="b"/>
              <a:pathLst>
                <a:path w="201" h="279" extrusionOk="0">
                  <a:moveTo>
                    <a:pt x="100" y="0"/>
                  </a:moveTo>
                  <a:lnTo>
                    <a:pt x="56" y="11"/>
                  </a:lnTo>
                  <a:lnTo>
                    <a:pt x="0" y="67"/>
                  </a:lnTo>
                  <a:lnTo>
                    <a:pt x="0" y="100"/>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rot="1205253">
              <a:off x="6725054" y="2473029"/>
              <a:ext cx="19391" cy="25491"/>
            </a:xfrm>
            <a:custGeom>
              <a:avLst/>
              <a:gdLst/>
              <a:ahLst/>
              <a:cxnLst/>
              <a:rect l="l" t="t" r="r" b="b"/>
              <a:pathLst>
                <a:path w="213" h="280" extrusionOk="0">
                  <a:moveTo>
                    <a:pt x="101" y="1"/>
                  </a:moveTo>
                  <a:lnTo>
                    <a:pt x="57" y="12"/>
                  </a:lnTo>
                  <a:lnTo>
                    <a:pt x="1" y="68"/>
                  </a:lnTo>
                  <a:lnTo>
                    <a:pt x="12" y="101"/>
                  </a:lnTo>
                  <a:lnTo>
                    <a:pt x="57" y="56"/>
                  </a:lnTo>
                  <a:lnTo>
                    <a:pt x="90" y="224"/>
                  </a:lnTo>
                  <a:lnTo>
                    <a:pt x="34" y="235"/>
                  </a:lnTo>
                  <a:lnTo>
                    <a:pt x="34" y="279"/>
                  </a:lnTo>
                  <a:lnTo>
                    <a:pt x="213" y="246"/>
                  </a:lnTo>
                  <a:lnTo>
                    <a:pt x="202" y="212"/>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rot="1205253">
              <a:off x="6717793" y="2513603"/>
              <a:ext cx="19391" cy="25400"/>
            </a:xfrm>
            <a:custGeom>
              <a:avLst/>
              <a:gdLst/>
              <a:ahLst/>
              <a:cxnLst/>
              <a:rect l="l" t="t" r="r" b="b"/>
              <a:pathLst>
                <a:path w="213" h="279" extrusionOk="0">
                  <a:moveTo>
                    <a:pt x="112" y="0"/>
                  </a:moveTo>
                  <a:lnTo>
                    <a:pt x="57" y="11"/>
                  </a:lnTo>
                  <a:lnTo>
                    <a:pt x="1" y="67"/>
                  </a:lnTo>
                  <a:lnTo>
                    <a:pt x="12" y="101"/>
                  </a:lnTo>
                  <a:lnTo>
                    <a:pt x="68" y="56"/>
                  </a:lnTo>
                  <a:lnTo>
                    <a:pt x="101" y="223"/>
                  </a:lnTo>
                  <a:lnTo>
                    <a:pt x="34" y="234"/>
                  </a:lnTo>
                  <a:lnTo>
                    <a:pt x="46"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rot="1205253">
              <a:off x="6796059" y="2276235"/>
              <a:ext cx="17388" cy="24580"/>
            </a:xfrm>
            <a:custGeom>
              <a:avLst/>
              <a:gdLst/>
              <a:ahLst/>
              <a:cxnLst/>
              <a:rect l="l" t="t" r="r" b="b"/>
              <a:pathLst>
                <a:path w="191" h="270" extrusionOk="0">
                  <a:moveTo>
                    <a:pt x="101" y="45"/>
                  </a:moveTo>
                  <a:cubicBezTo>
                    <a:pt x="112" y="56"/>
                    <a:pt x="112" y="56"/>
                    <a:pt x="123" y="67"/>
                  </a:cubicBezTo>
                  <a:cubicBezTo>
                    <a:pt x="123" y="89"/>
                    <a:pt x="123" y="100"/>
                    <a:pt x="135" y="123"/>
                  </a:cubicBezTo>
                  <a:cubicBezTo>
                    <a:pt x="135" y="145"/>
                    <a:pt x="135" y="167"/>
                    <a:pt x="135" y="178"/>
                  </a:cubicBezTo>
                  <a:cubicBezTo>
                    <a:pt x="135" y="189"/>
                    <a:pt x="135" y="201"/>
                    <a:pt x="135" y="212"/>
                  </a:cubicBezTo>
                  <a:cubicBezTo>
                    <a:pt x="123" y="223"/>
                    <a:pt x="123" y="223"/>
                    <a:pt x="112" y="223"/>
                  </a:cubicBezTo>
                  <a:lnTo>
                    <a:pt x="90" y="223"/>
                  </a:lnTo>
                  <a:cubicBezTo>
                    <a:pt x="79" y="212"/>
                    <a:pt x="79" y="212"/>
                    <a:pt x="68" y="189"/>
                  </a:cubicBezTo>
                  <a:cubicBezTo>
                    <a:pt x="68" y="178"/>
                    <a:pt x="68" y="167"/>
                    <a:pt x="57" y="145"/>
                  </a:cubicBezTo>
                  <a:cubicBezTo>
                    <a:pt x="57" y="111"/>
                    <a:pt x="57" y="100"/>
                    <a:pt x="57" y="89"/>
                  </a:cubicBezTo>
                  <a:cubicBezTo>
                    <a:pt x="57" y="67"/>
                    <a:pt x="57" y="56"/>
                    <a:pt x="57" y="56"/>
                  </a:cubicBezTo>
                  <a:cubicBezTo>
                    <a:pt x="57" y="45"/>
                    <a:pt x="68" y="45"/>
                    <a:pt x="79" y="45"/>
                  </a:cubicBezTo>
                  <a:close/>
                  <a:moveTo>
                    <a:pt x="68" y="0"/>
                  </a:moveTo>
                  <a:cubicBezTo>
                    <a:pt x="45" y="0"/>
                    <a:pt x="34" y="11"/>
                    <a:pt x="23" y="22"/>
                  </a:cubicBezTo>
                  <a:cubicBezTo>
                    <a:pt x="12" y="34"/>
                    <a:pt x="1" y="56"/>
                    <a:pt x="1" y="78"/>
                  </a:cubicBezTo>
                  <a:cubicBezTo>
                    <a:pt x="1" y="89"/>
                    <a:pt x="1" y="123"/>
                    <a:pt x="12" y="145"/>
                  </a:cubicBezTo>
                  <a:cubicBezTo>
                    <a:pt x="22" y="225"/>
                    <a:pt x="50" y="269"/>
                    <a:pt x="104" y="269"/>
                  </a:cubicBezTo>
                  <a:cubicBezTo>
                    <a:pt x="110" y="269"/>
                    <a:pt x="117" y="269"/>
                    <a:pt x="123" y="267"/>
                  </a:cubicBezTo>
                  <a:cubicBezTo>
                    <a:pt x="146" y="256"/>
                    <a:pt x="168" y="245"/>
                    <a:pt x="179" y="223"/>
                  </a:cubicBezTo>
                  <a:cubicBezTo>
                    <a:pt x="190" y="189"/>
                    <a:pt x="190" y="156"/>
                    <a:pt x="179" y="111"/>
                  </a:cubicBezTo>
                  <a:cubicBezTo>
                    <a:pt x="179" y="78"/>
                    <a:pt x="157" y="45"/>
                    <a:pt x="146"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rot="1205253">
              <a:off x="6907165" y="2294733"/>
              <a:ext cx="17297" cy="24034"/>
            </a:xfrm>
            <a:custGeom>
              <a:avLst/>
              <a:gdLst/>
              <a:ahLst/>
              <a:cxnLst/>
              <a:rect l="l" t="t" r="r" b="b"/>
              <a:pathLst>
                <a:path w="190" h="264" extrusionOk="0">
                  <a:moveTo>
                    <a:pt x="78" y="39"/>
                  </a:moveTo>
                  <a:cubicBezTo>
                    <a:pt x="89" y="39"/>
                    <a:pt x="89" y="39"/>
                    <a:pt x="100" y="50"/>
                  </a:cubicBezTo>
                  <a:cubicBezTo>
                    <a:pt x="100" y="50"/>
                    <a:pt x="111" y="61"/>
                    <a:pt x="111"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106"/>
                    <a:pt x="45" y="83"/>
                  </a:cubicBezTo>
                  <a:cubicBezTo>
                    <a:pt x="45" y="72"/>
                    <a:pt x="45"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0" y="150"/>
                  </a:cubicBezTo>
                  <a:cubicBezTo>
                    <a:pt x="20" y="228"/>
                    <a:pt x="48" y="264"/>
                    <a:pt x="92" y="264"/>
                  </a:cubicBezTo>
                  <a:cubicBezTo>
                    <a:pt x="98" y="264"/>
                    <a:pt x="105" y="263"/>
                    <a:pt x="111" y="262"/>
                  </a:cubicBezTo>
                  <a:cubicBezTo>
                    <a:pt x="145" y="262"/>
                    <a:pt x="167" y="250"/>
                    <a:pt x="178" y="217"/>
                  </a:cubicBezTo>
                  <a:cubicBezTo>
                    <a:pt x="189" y="195"/>
                    <a:pt x="189" y="161"/>
                    <a:pt x="178" y="117"/>
                  </a:cubicBezTo>
                  <a:cubicBezTo>
                    <a:pt x="167"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rot="1205253">
              <a:off x="6943639" y="2301013"/>
              <a:ext cx="17297" cy="24580"/>
            </a:xfrm>
            <a:custGeom>
              <a:avLst/>
              <a:gdLst/>
              <a:ahLst/>
              <a:cxnLst/>
              <a:rect l="l" t="t" r="r" b="b"/>
              <a:pathLst>
                <a:path w="190" h="270" extrusionOk="0">
                  <a:moveTo>
                    <a:pt x="100" y="45"/>
                  </a:moveTo>
                  <a:cubicBezTo>
                    <a:pt x="111" y="56"/>
                    <a:pt x="111" y="56"/>
                    <a:pt x="123" y="67"/>
                  </a:cubicBezTo>
                  <a:cubicBezTo>
                    <a:pt x="123" y="89"/>
                    <a:pt x="123" y="101"/>
                    <a:pt x="134" y="123"/>
                  </a:cubicBezTo>
                  <a:cubicBezTo>
                    <a:pt x="134" y="145"/>
                    <a:pt x="134" y="167"/>
                    <a:pt x="134" y="179"/>
                  </a:cubicBezTo>
                  <a:cubicBezTo>
                    <a:pt x="134" y="190"/>
                    <a:pt x="134" y="201"/>
                    <a:pt x="134" y="212"/>
                  </a:cubicBezTo>
                  <a:cubicBezTo>
                    <a:pt x="134" y="223"/>
                    <a:pt x="123" y="223"/>
                    <a:pt x="111" y="223"/>
                  </a:cubicBezTo>
                  <a:lnTo>
                    <a:pt x="89" y="223"/>
                  </a:lnTo>
                  <a:cubicBezTo>
                    <a:pt x="78" y="212"/>
                    <a:pt x="78" y="201"/>
                    <a:pt x="67" y="190"/>
                  </a:cubicBezTo>
                  <a:cubicBezTo>
                    <a:pt x="67" y="179"/>
                    <a:pt x="67" y="167"/>
                    <a:pt x="56" y="145"/>
                  </a:cubicBezTo>
                  <a:cubicBezTo>
                    <a:pt x="56" y="112"/>
                    <a:pt x="56" y="101"/>
                    <a:pt x="56" y="89"/>
                  </a:cubicBezTo>
                  <a:cubicBezTo>
                    <a:pt x="56" y="67"/>
                    <a:pt x="56" y="56"/>
                    <a:pt x="56" y="56"/>
                  </a:cubicBezTo>
                  <a:cubicBezTo>
                    <a:pt x="67" y="45"/>
                    <a:pt x="67" y="45"/>
                    <a:pt x="78" y="45"/>
                  </a:cubicBezTo>
                  <a:close/>
                  <a:moveTo>
                    <a:pt x="67" y="0"/>
                  </a:moveTo>
                  <a:cubicBezTo>
                    <a:pt x="56" y="11"/>
                    <a:pt x="33" y="11"/>
                    <a:pt x="22" y="23"/>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7"/>
                    <a:pt x="167" y="245"/>
                    <a:pt x="178" y="223"/>
                  </a:cubicBezTo>
                  <a:cubicBezTo>
                    <a:pt x="189" y="190"/>
                    <a:pt x="189" y="156"/>
                    <a:pt x="178" y="112"/>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rot="1205253">
              <a:off x="6980362" y="2306882"/>
              <a:ext cx="17297" cy="24580"/>
            </a:xfrm>
            <a:custGeom>
              <a:avLst/>
              <a:gdLst/>
              <a:ahLst/>
              <a:cxnLst/>
              <a:rect l="l" t="t" r="r" b="b"/>
              <a:pathLst>
                <a:path w="190" h="270" extrusionOk="0">
                  <a:moveTo>
                    <a:pt x="100" y="45"/>
                  </a:moveTo>
                  <a:cubicBezTo>
                    <a:pt x="111"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1" y="223"/>
                  </a:cubicBezTo>
                  <a:cubicBezTo>
                    <a:pt x="108" y="227"/>
                    <a:pt x="105" y="228"/>
                    <a:pt x="103" y="228"/>
                  </a:cubicBezTo>
                  <a:cubicBezTo>
                    <a:pt x="99" y="228"/>
                    <a:pt x="97" y="223"/>
                    <a:pt x="89" y="223"/>
                  </a:cubicBezTo>
                  <a:cubicBezTo>
                    <a:pt x="89" y="223"/>
                    <a:pt x="78" y="212"/>
                    <a:pt x="78" y="201"/>
                  </a:cubicBezTo>
                  <a:cubicBezTo>
                    <a:pt x="67" y="179"/>
                    <a:pt x="67" y="167"/>
                    <a:pt x="56" y="145"/>
                  </a:cubicBezTo>
                  <a:cubicBezTo>
                    <a:pt x="56" y="123"/>
                    <a:pt x="56" y="101"/>
                    <a:pt x="56" y="89"/>
                  </a:cubicBezTo>
                  <a:cubicBezTo>
                    <a:pt x="56" y="78"/>
                    <a:pt x="56" y="67"/>
                    <a:pt x="56" y="56"/>
                  </a:cubicBezTo>
                  <a:cubicBezTo>
                    <a:pt x="67" y="56"/>
                    <a:pt x="67" y="45"/>
                    <a:pt x="78" y="45"/>
                  </a:cubicBezTo>
                  <a:close/>
                  <a:moveTo>
                    <a:pt x="78" y="0"/>
                  </a:moveTo>
                  <a:cubicBezTo>
                    <a:pt x="56" y="11"/>
                    <a:pt x="33" y="11"/>
                    <a:pt x="22" y="23"/>
                  </a:cubicBezTo>
                  <a:cubicBezTo>
                    <a:pt x="11" y="34"/>
                    <a:pt x="11" y="56"/>
                    <a:pt x="11" y="78"/>
                  </a:cubicBezTo>
                  <a:cubicBezTo>
                    <a:pt x="0" y="101"/>
                    <a:pt x="0" y="123"/>
                    <a:pt x="11" y="156"/>
                  </a:cubicBezTo>
                  <a:cubicBezTo>
                    <a:pt x="21" y="226"/>
                    <a:pt x="58" y="269"/>
                    <a:pt x="106" y="269"/>
                  </a:cubicBezTo>
                  <a:cubicBezTo>
                    <a:pt x="111" y="269"/>
                    <a:pt x="117" y="269"/>
                    <a:pt x="123" y="268"/>
                  </a:cubicBezTo>
                  <a:cubicBezTo>
                    <a:pt x="156" y="257"/>
                    <a:pt x="167" y="245"/>
                    <a:pt x="178" y="223"/>
                  </a:cubicBezTo>
                  <a:cubicBezTo>
                    <a:pt x="189" y="201"/>
                    <a:pt x="189" y="167"/>
                    <a:pt x="189" y="123"/>
                  </a:cubicBezTo>
                  <a:cubicBezTo>
                    <a:pt x="178" y="78"/>
                    <a:pt x="167" y="45"/>
                    <a:pt x="145" y="23"/>
                  </a:cubicBezTo>
                  <a:cubicBezTo>
                    <a:pt x="134"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rot="1205253">
              <a:off x="6685323" y="2257257"/>
              <a:ext cx="17388" cy="24580"/>
            </a:xfrm>
            <a:custGeom>
              <a:avLst/>
              <a:gdLst/>
              <a:ahLst/>
              <a:cxnLst/>
              <a:rect l="l" t="t" r="r" b="b"/>
              <a:pathLst>
                <a:path w="191" h="270" extrusionOk="0">
                  <a:moveTo>
                    <a:pt x="101" y="45"/>
                  </a:moveTo>
                  <a:cubicBezTo>
                    <a:pt x="112" y="57"/>
                    <a:pt x="112" y="68"/>
                    <a:pt x="123" y="79"/>
                  </a:cubicBezTo>
                  <a:cubicBezTo>
                    <a:pt x="123" y="90"/>
                    <a:pt x="134" y="101"/>
                    <a:pt x="134" y="135"/>
                  </a:cubicBezTo>
                  <a:cubicBezTo>
                    <a:pt x="134" y="157"/>
                    <a:pt x="146" y="168"/>
                    <a:pt x="146" y="179"/>
                  </a:cubicBezTo>
                  <a:cubicBezTo>
                    <a:pt x="146" y="201"/>
                    <a:pt x="134" y="213"/>
                    <a:pt x="134" y="213"/>
                  </a:cubicBezTo>
                  <a:cubicBezTo>
                    <a:pt x="134" y="224"/>
                    <a:pt x="123" y="224"/>
                    <a:pt x="112" y="224"/>
                  </a:cubicBezTo>
                  <a:cubicBezTo>
                    <a:pt x="108" y="227"/>
                    <a:pt x="106" y="229"/>
                    <a:pt x="104" y="229"/>
                  </a:cubicBezTo>
                  <a:cubicBezTo>
                    <a:pt x="100" y="229"/>
                    <a:pt x="97" y="224"/>
                    <a:pt x="90" y="224"/>
                  </a:cubicBezTo>
                  <a:cubicBezTo>
                    <a:pt x="79" y="224"/>
                    <a:pt x="79" y="213"/>
                    <a:pt x="79" y="201"/>
                  </a:cubicBezTo>
                  <a:cubicBezTo>
                    <a:pt x="68" y="179"/>
                    <a:pt x="68" y="168"/>
                    <a:pt x="56" y="146"/>
                  </a:cubicBezTo>
                  <a:cubicBezTo>
                    <a:pt x="56" y="123"/>
                    <a:pt x="56" y="101"/>
                    <a:pt x="56" y="90"/>
                  </a:cubicBezTo>
                  <a:cubicBezTo>
                    <a:pt x="56" y="79"/>
                    <a:pt x="56" y="68"/>
                    <a:pt x="56" y="57"/>
                  </a:cubicBezTo>
                  <a:cubicBezTo>
                    <a:pt x="68" y="57"/>
                    <a:pt x="68" y="45"/>
                    <a:pt x="79" y="45"/>
                  </a:cubicBezTo>
                  <a:close/>
                  <a:moveTo>
                    <a:pt x="79" y="1"/>
                  </a:moveTo>
                  <a:cubicBezTo>
                    <a:pt x="56" y="12"/>
                    <a:pt x="34" y="12"/>
                    <a:pt x="23" y="23"/>
                  </a:cubicBezTo>
                  <a:cubicBezTo>
                    <a:pt x="12" y="45"/>
                    <a:pt x="12" y="57"/>
                    <a:pt x="1" y="79"/>
                  </a:cubicBezTo>
                  <a:cubicBezTo>
                    <a:pt x="1" y="101"/>
                    <a:pt x="1" y="123"/>
                    <a:pt x="12" y="157"/>
                  </a:cubicBezTo>
                  <a:cubicBezTo>
                    <a:pt x="22" y="227"/>
                    <a:pt x="59" y="270"/>
                    <a:pt x="107" y="270"/>
                  </a:cubicBezTo>
                  <a:cubicBezTo>
                    <a:pt x="112" y="270"/>
                    <a:pt x="118" y="269"/>
                    <a:pt x="123" y="268"/>
                  </a:cubicBezTo>
                  <a:cubicBezTo>
                    <a:pt x="146" y="257"/>
                    <a:pt x="168" y="246"/>
                    <a:pt x="179" y="224"/>
                  </a:cubicBezTo>
                  <a:cubicBezTo>
                    <a:pt x="190" y="201"/>
                    <a:pt x="190" y="168"/>
                    <a:pt x="190" y="123"/>
                  </a:cubicBezTo>
                  <a:cubicBezTo>
                    <a:pt x="179" y="79"/>
                    <a:pt x="168" y="45"/>
                    <a:pt x="146" y="23"/>
                  </a:cubicBezTo>
                  <a:cubicBezTo>
                    <a:pt x="123" y="12"/>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rot="1205253">
              <a:off x="6648599" y="2251387"/>
              <a:ext cx="17388" cy="24580"/>
            </a:xfrm>
            <a:custGeom>
              <a:avLst/>
              <a:gdLst/>
              <a:ahLst/>
              <a:cxnLst/>
              <a:rect l="l" t="t" r="r" b="b"/>
              <a:pathLst>
                <a:path w="191" h="270" extrusionOk="0">
                  <a:moveTo>
                    <a:pt x="101" y="45"/>
                  </a:moveTo>
                  <a:cubicBezTo>
                    <a:pt x="112" y="57"/>
                    <a:pt x="112" y="57"/>
                    <a:pt x="123" y="68"/>
                  </a:cubicBezTo>
                  <a:cubicBezTo>
                    <a:pt x="123" y="90"/>
                    <a:pt x="123" y="101"/>
                    <a:pt x="134" y="123"/>
                  </a:cubicBezTo>
                  <a:cubicBezTo>
                    <a:pt x="134" y="146"/>
                    <a:pt x="134" y="168"/>
                    <a:pt x="134" y="179"/>
                  </a:cubicBezTo>
                  <a:cubicBezTo>
                    <a:pt x="134" y="190"/>
                    <a:pt x="134" y="201"/>
                    <a:pt x="134" y="212"/>
                  </a:cubicBezTo>
                  <a:cubicBezTo>
                    <a:pt x="123" y="224"/>
                    <a:pt x="123" y="224"/>
                    <a:pt x="112" y="224"/>
                  </a:cubicBezTo>
                  <a:lnTo>
                    <a:pt x="90" y="224"/>
                  </a:lnTo>
                  <a:cubicBezTo>
                    <a:pt x="79" y="212"/>
                    <a:pt x="79" y="212"/>
                    <a:pt x="68" y="190"/>
                  </a:cubicBezTo>
                  <a:cubicBezTo>
                    <a:pt x="68" y="179"/>
                    <a:pt x="56" y="168"/>
                    <a:pt x="56" y="146"/>
                  </a:cubicBezTo>
                  <a:cubicBezTo>
                    <a:pt x="56" y="112"/>
                    <a:pt x="45" y="101"/>
                    <a:pt x="45" y="90"/>
                  </a:cubicBezTo>
                  <a:cubicBezTo>
                    <a:pt x="45" y="68"/>
                    <a:pt x="56" y="57"/>
                    <a:pt x="56" y="57"/>
                  </a:cubicBezTo>
                  <a:cubicBezTo>
                    <a:pt x="56" y="45"/>
                    <a:pt x="68" y="45"/>
                    <a:pt x="79" y="45"/>
                  </a:cubicBezTo>
                  <a:close/>
                  <a:moveTo>
                    <a:pt x="68" y="1"/>
                  </a:moveTo>
                  <a:cubicBezTo>
                    <a:pt x="45" y="1"/>
                    <a:pt x="34" y="12"/>
                    <a:pt x="23" y="23"/>
                  </a:cubicBezTo>
                  <a:cubicBezTo>
                    <a:pt x="12" y="34"/>
                    <a:pt x="1" y="57"/>
                    <a:pt x="1" y="79"/>
                  </a:cubicBezTo>
                  <a:cubicBezTo>
                    <a:pt x="1" y="90"/>
                    <a:pt x="1" y="123"/>
                    <a:pt x="12" y="146"/>
                  </a:cubicBezTo>
                  <a:cubicBezTo>
                    <a:pt x="22" y="226"/>
                    <a:pt x="50" y="270"/>
                    <a:pt x="104" y="270"/>
                  </a:cubicBezTo>
                  <a:cubicBezTo>
                    <a:pt x="110" y="270"/>
                    <a:pt x="116" y="269"/>
                    <a:pt x="123" y="268"/>
                  </a:cubicBezTo>
                  <a:cubicBezTo>
                    <a:pt x="146" y="257"/>
                    <a:pt x="168" y="246"/>
                    <a:pt x="179" y="224"/>
                  </a:cubicBezTo>
                  <a:cubicBezTo>
                    <a:pt x="190" y="190"/>
                    <a:pt x="190" y="157"/>
                    <a:pt x="179" y="112"/>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rot="1205253">
              <a:off x="6612094" y="2245192"/>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23"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68" y="205"/>
                    <a:pt x="68" y="194"/>
                  </a:cubicBezTo>
                  <a:cubicBezTo>
                    <a:pt x="68" y="183"/>
                    <a:pt x="56" y="161"/>
                    <a:pt x="56" y="138"/>
                  </a:cubicBezTo>
                  <a:cubicBezTo>
                    <a:pt x="45" y="116"/>
                    <a:pt x="45" y="105"/>
                    <a:pt x="45" y="83"/>
                  </a:cubicBezTo>
                  <a:cubicBezTo>
                    <a:pt x="45" y="72"/>
                    <a:pt x="45" y="61"/>
                    <a:pt x="56" y="61"/>
                  </a:cubicBezTo>
                  <a:cubicBezTo>
                    <a:pt x="56" y="49"/>
                    <a:pt x="68" y="49"/>
                    <a:pt x="79" y="38"/>
                  </a:cubicBezTo>
                  <a:close/>
                  <a:moveTo>
                    <a:pt x="92" y="0"/>
                  </a:moveTo>
                  <a:cubicBezTo>
                    <a:pt x="85" y="0"/>
                    <a:pt x="76"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6"/>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rot="1205253">
              <a:off x="6574399" y="2239151"/>
              <a:ext cx="18390" cy="24034"/>
            </a:xfrm>
            <a:custGeom>
              <a:avLst/>
              <a:gdLst/>
              <a:ahLst/>
              <a:cxnLst/>
              <a:rect l="l" t="t" r="r" b="b"/>
              <a:pathLst>
                <a:path w="202" h="264" extrusionOk="0">
                  <a:moveTo>
                    <a:pt x="79" y="38"/>
                  </a:moveTo>
                  <a:cubicBezTo>
                    <a:pt x="90" y="38"/>
                    <a:pt x="101" y="38"/>
                    <a:pt x="112" y="49"/>
                  </a:cubicBezTo>
                  <a:cubicBezTo>
                    <a:pt x="112" y="49"/>
                    <a:pt x="123" y="60"/>
                    <a:pt x="123" y="72"/>
                  </a:cubicBezTo>
                  <a:cubicBezTo>
                    <a:pt x="123" y="83"/>
                    <a:pt x="134" y="105"/>
                    <a:pt x="134" y="127"/>
                  </a:cubicBezTo>
                  <a:cubicBezTo>
                    <a:pt x="145" y="150"/>
                    <a:pt x="145" y="161"/>
                    <a:pt x="145" y="183"/>
                  </a:cubicBezTo>
                  <a:cubicBezTo>
                    <a:pt x="145" y="194"/>
                    <a:pt x="145" y="205"/>
                    <a:pt x="134" y="205"/>
                  </a:cubicBezTo>
                  <a:cubicBezTo>
                    <a:pt x="134" y="216"/>
                    <a:pt x="123" y="216"/>
                    <a:pt x="112" y="228"/>
                  </a:cubicBezTo>
                  <a:cubicBezTo>
                    <a:pt x="112" y="228"/>
                    <a:pt x="101" y="228"/>
                    <a:pt x="90" y="216"/>
                  </a:cubicBezTo>
                  <a:cubicBezTo>
                    <a:pt x="90" y="216"/>
                    <a:pt x="79" y="205"/>
                    <a:pt x="79" y="194"/>
                  </a:cubicBezTo>
                  <a:cubicBezTo>
                    <a:pt x="67" y="183"/>
                    <a:pt x="67" y="161"/>
                    <a:pt x="67" y="138"/>
                  </a:cubicBezTo>
                  <a:cubicBezTo>
                    <a:pt x="56" y="116"/>
                    <a:pt x="56" y="94"/>
                    <a:pt x="56" y="83"/>
                  </a:cubicBezTo>
                  <a:cubicBezTo>
                    <a:pt x="56" y="72"/>
                    <a:pt x="56" y="60"/>
                    <a:pt x="56" y="49"/>
                  </a:cubicBezTo>
                  <a:cubicBezTo>
                    <a:pt x="67" y="49"/>
                    <a:pt x="79" y="38"/>
                    <a:pt x="79" y="38"/>
                  </a:cubicBezTo>
                  <a:close/>
                  <a:moveTo>
                    <a:pt x="105" y="0"/>
                  </a:moveTo>
                  <a:cubicBezTo>
                    <a:pt x="97" y="0"/>
                    <a:pt x="88" y="2"/>
                    <a:pt x="79" y="5"/>
                  </a:cubicBezTo>
                  <a:cubicBezTo>
                    <a:pt x="56" y="5"/>
                    <a:pt x="34" y="16"/>
                    <a:pt x="23" y="27"/>
                  </a:cubicBezTo>
                  <a:cubicBezTo>
                    <a:pt x="23" y="38"/>
                    <a:pt x="12" y="49"/>
                    <a:pt x="12" y="72"/>
                  </a:cubicBezTo>
                  <a:cubicBezTo>
                    <a:pt x="1" y="94"/>
                    <a:pt x="12" y="116"/>
                    <a:pt x="12" y="150"/>
                  </a:cubicBezTo>
                  <a:cubicBezTo>
                    <a:pt x="21" y="228"/>
                    <a:pt x="57" y="263"/>
                    <a:pt x="103" y="263"/>
                  </a:cubicBezTo>
                  <a:cubicBezTo>
                    <a:pt x="110" y="263"/>
                    <a:pt x="116" y="262"/>
                    <a:pt x="123" y="261"/>
                  </a:cubicBezTo>
                  <a:cubicBezTo>
                    <a:pt x="156" y="261"/>
                    <a:pt x="179" y="239"/>
                    <a:pt x="179" y="216"/>
                  </a:cubicBezTo>
                  <a:cubicBezTo>
                    <a:pt x="190" y="194"/>
                    <a:pt x="201" y="161"/>
                    <a:pt x="190" y="116"/>
                  </a:cubicBezTo>
                  <a:cubicBezTo>
                    <a:pt x="179" y="72"/>
                    <a:pt x="168"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rot="1205253">
              <a:off x="6789567" y="2317209"/>
              <a:ext cx="18390" cy="25491"/>
            </a:xfrm>
            <a:custGeom>
              <a:avLst/>
              <a:gdLst/>
              <a:ahLst/>
              <a:cxnLst/>
              <a:rect l="l" t="t" r="r" b="b"/>
              <a:pathLst>
                <a:path w="202" h="280" extrusionOk="0">
                  <a:moveTo>
                    <a:pt x="101" y="1"/>
                  </a:moveTo>
                  <a:lnTo>
                    <a:pt x="57" y="12"/>
                  </a:lnTo>
                  <a:lnTo>
                    <a:pt x="1" y="56"/>
                  </a:lnTo>
                  <a:lnTo>
                    <a:pt x="1" y="101"/>
                  </a:lnTo>
                  <a:lnTo>
                    <a:pt x="57" y="56"/>
                  </a:lnTo>
                  <a:lnTo>
                    <a:pt x="90" y="223"/>
                  </a:lnTo>
                  <a:lnTo>
                    <a:pt x="23" y="235"/>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1205253">
              <a:off x="6782448" y="2357985"/>
              <a:ext cx="19391" cy="24398"/>
            </a:xfrm>
            <a:custGeom>
              <a:avLst/>
              <a:gdLst/>
              <a:ahLst/>
              <a:cxnLst/>
              <a:rect l="l" t="t" r="r" b="b"/>
              <a:pathLst>
                <a:path w="213" h="268" extrusionOk="0">
                  <a:moveTo>
                    <a:pt x="57" y="0"/>
                  </a:moveTo>
                  <a:lnTo>
                    <a:pt x="1" y="56"/>
                  </a:lnTo>
                  <a:lnTo>
                    <a:pt x="12" y="100"/>
                  </a:lnTo>
                  <a:lnTo>
                    <a:pt x="57"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1205253">
              <a:off x="6775359" y="2397497"/>
              <a:ext cx="19391" cy="25491"/>
            </a:xfrm>
            <a:custGeom>
              <a:avLst/>
              <a:gdLst/>
              <a:ahLst/>
              <a:cxnLst/>
              <a:rect l="l" t="t" r="r" b="b"/>
              <a:pathLst>
                <a:path w="213" h="280" extrusionOk="0">
                  <a:moveTo>
                    <a:pt x="112" y="1"/>
                  </a:moveTo>
                  <a:lnTo>
                    <a:pt x="57" y="12"/>
                  </a:lnTo>
                  <a:lnTo>
                    <a:pt x="1" y="67"/>
                  </a:lnTo>
                  <a:lnTo>
                    <a:pt x="12" y="112"/>
                  </a:lnTo>
                  <a:lnTo>
                    <a:pt x="68" y="56"/>
                  </a:lnTo>
                  <a:lnTo>
                    <a:pt x="101" y="235"/>
                  </a:lnTo>
                  <a:lnTo>
                    <a:pt x="34" y="246"/>
                  </a:lnTo>
                  <a:lnTo>
                    <a:pt x="45" y="279"/>
                  </a:lnTo>
                  <a:lnTo>
                    <a:pt x="213" y="246"/>
                  </a:lnTo>
                  <a:lnTo>
                    <a:pt x="213"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1205253">
              <a:off x="6832581" y="2282423"/>
              <a:ext cx="19391" cy="25400"/>
            </a:xfrm>
            <a:custGeom>
              <a:avLst/>
              <a:gdLst/>
              <a:ahLst/>
              <a:cxnLst/>
              <a:rect l="l" t="t" r="r" b="b"/>
              <a:pathLst>
                <a:path w="213" h="279" extrusionOk="0">
                  <a:moveTo>
                    <a:pt x="112" y="0"/>
                  </a:moveTo>
                  <a:lnTo>
                    <a:pt x="57" y="11"/>
                  </a:lnTo>
                  <a:lnTo>
                    <a:pt x="1" y="67"/>
                  </a:lnTo>
                  <a:lnTo>
                    <a:pt x="12" y="100"/>
                  </a:lnTo>
                  <a:lnTo>
                    <a:pt x="68" y="56"/>
                  </a:lnTo>
                  <a:lnTo>
                    <a:pt x="101" y="223"/>
                  </a:lnTo>
                  <a:lnTo>
                    <a:pt x="34" y="245"/>
                  </a:lnTo>
                  <a:lnTo>
                    <a:pt x="45"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1205253">
              <a:off x="6826261" y="2323250"/>
              <a:ext cx="19391" cy="25491"/>
            </a:xfrm>
            <a:custGeom>
              <a:avLst/>
              <a:gdLst/>
              <a:ahLst/>
              <a:cxnLst/>
              <a:rect l="l" t="t" r="r" b="b"/>
              <a:pathLst>
                <a:path w="213" h="280" extrusionOk="0">
                  <a:moveTo>
                    <a:pt x="101" y="1"/>
                  </a:moveTo>
                  <a:lnTo>
                    <a:pt x="57" y="12"/>
                  </a:lnTo>
                  <a:lnTo>
                    <a:pt x="1" y="68"/>
                  </a:lnTo>
                  <a:lnTo>
                    <a:pt x="1" y="101"/>
                  </a:lnTo>
                  <a:lnTo>
                    <a:pt x="57" y="56"/>
                  </a:lnTo>
                  <a:lnTo>
                    <a:pt x="90" y="223"/>
                  </a:lnTo>
                  <a:lnTo>
                    <a:pt x="34" y="235"/>
                  </a:lnTo>
                  <a:lnTo>
                    <a:pt x="34" y="279"/>
                  </a:lnTo>
                  <a:lnTo>
                    <a:pt x="213" y="246"/>
                  </a:lnTo>
                  <a:lnTo>
                    <a:pt x="201" y="212"/>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1205253">
              <a:off x="6819000" y="2363824"/>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6" y="279"/>
                  </a:lnTo>
                  <a:lnTo>
                    <a:pt x="213"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1205253">
              <a:off x="6812004" y="2403813"/>
              <a:ext cx="18390" cy="24853"/>
            </a:xfrm>
            <a:custGeom>
              <a:avLst/>
              <a:gdLst/>
              <a:ahLst/>
              <a:cxnLst/>
              <a:rect l="l" t="t" r="r" b="b"/>
              <a:pathLst>
                <a:path w="202" h="273" extrusionOk="0">
                  <a:moveTo>
                    <a:pt x="93" y="44"/>
                  </a:moveTo>
                  <a:cubicBezTo>
                    <a:pt x="97" y="44"/>
                    <a:pt x="105" y="49"/>
                    <a:pt x="112" y="49"/>
                  </a:cubicBezTo>
                  <a:cubicBezTo>
                    <a:pt x="112" y="49"/>
                    <a:pt x="123" y="60"/>
                    <a:pt x="123" y="72"/>
                  </a:cubicBezTo>
                  <a:cubicBezTo>
                    <a:pt x="135" y="83"/>
                    <a:pt x="135" y="105"/>
                    <a:pt x="135" y="127"/>
                  </a:cubicBezTo>
                  <a:cubicBezTo>
                    <a:pt x="146" y="150"/>
                    <a:pt x="146" y="172"/>
                    <a:pt x="146" y="183"/>
                  </a:cubicBezTo>
                  <a:cubicBezTo>
                    <a:pt x="146" y="194"/>
                    <a:pt x="146" y="205"/>
                    <a:pt x="135" y="216"/>
                  </a:cubicBezTo>
                  <a:cubicBezTo>
                    <a:pt x="135" y="216"/>
                    <a:pt x="123" y="228"/>
                    <a:pt x="123" y="228"/>
                  </a:cubicBezTo>
                  <a:lnTo>
                    <a:pt x="90" y="228"/>
                  </a:lnTo>
                  <a:cubicBezTo>
                    <a:pt x="90" y="216"/>
                    <a:pt x="79" y="205"/>
                    <a:pt x="79" y="194"/>
                  </a:cubicBezTo>
                  <a:cubicBezTo>
                    <a:pt x="68" y="183"/>
                    <a:pt x="68" y="161"/>
                    <a:pt x="68" y="138"/>
                  </a:cubicBezTo>
                  <a:cubicBezTo>
                    <a:pt x="57" y="116"/>
                    <a:pt x="57" y="105"/>
                    <a:pt x="57" y="83"/>
                  </a:cubicBezTo>
                  <a:cubicBezTo>
                    <a:pt x="57" y="72"/>
                    <a:pt x="57" y="60"/>
                    <a:pt x="68" y="60"/>
                  </a:cubicBezTo>
                  <a:cubicBezTo>
                    <a:pt x="68" y="49"/>
                    <a:pt x="79" y="49"/>
                    <a:pt x="90" y="49"/>
                  </a:cubicBezTo>
                  <a:cubicBezTo>
                    <a:pt x="90" y="46"/>
                    <a:pt x="91" y="44"/>
                    <a:pt x="93" y="44"/>
                  </a:cubicBezTo>
                  <a:close/>
                  <a:moveTo>
                    <a:pt x="103" y="0"/>
                  </a:moveTo>
                  <a:cubicBezTo>
                    <a:pt x="96" y="0"/>
                    <a:pt x="88" y="2"/>
                    <a:pt x="79" y="5"/>
                  </a:cubicBezTo>
                  <a:cubicBezTo>
                    <a:pt x="57" y="5"/>
                    <a:pt x="45" y="16"/>
                    <a:pt x="34" y="27"/>
                  </a:cubicBezTo>
                  <a:cubicBezTo>
                    <a:pt x="23" y="38"/>
                    <a:pt x="12" y="60"/>
                    <a:pt x="12" y="72"/>
                  </a:cubicBezTo>
                  <a:cubicBezTo>
                    <a:pt x="1" y="94"/>
                    <a:pt x="12" y="116"/>
                    <a:pt x="12" y="150"/>
                  </a:cubicBezTo>
                  <a:cubicBezTo>
                    <a:pt x="34" y="239"/>
                    <a:pt x="68" y="272"/>
                    <a:pt x="123" y="272"/>
                  </a:cubicBezTo>
                  <a:cubicBezTo>
                    <a:pt x="157" y="261"/>
                    <a:pt x="179" y="250"/>
                    <a:pt x="190" y="216"/>
                  </a:cubicBezTo>
                  <a:cubicBezTo>
                    <a:pt x="201" y="194"/>
                    <a:pt x="201" y="161"/>
                    <a:pt x="190" y="116"/>
                  </a:cubicBezTo>
                  <a:cubicBezTo>
                    <a:pt x="179" y="72"/>
                    <a:pt x="168" y="49"/>
                    <a:pt x="146" y="27"/>
                  </a:cubicBezTo>
                  <a:cubicBezTo>
                    <a:pt x="138"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1205253">
              <a:off x="6805959" y="2444511"/>
              <a:ext cx="17297" cy="24034"/>
            </a:xfrm>
            <a:custGeom>
              <a:avLst/>
              <a:gdLst/>
              <a:ahLst/>
              <a:cxnLst/>
              <a:rect l="l" t="t" r="r" b="b"/>
              <a:pathLst>
                <a:path w="190" h="264" extrusionOk="0">
                  <a:moveTo>
                    <a:pt x="78" y="39"/>
                  </a:moveTo>
                  <a:cubicBezTo>
                    <a:pt x="89" y="39"/>
                    <a:pt x="100" y="39"/>
                    <a:pt x="100" y="50"/>
                  </a:cubicBezTo>
                  <a:cubicBezTo>
                    <a:pt x="111" y="50"/>
                    <a:pt x="111" y="61"/>
                    <a:pt x="123" y="72"/>
                  </a:cubicBezTo>
                  <a:cubicBezTo>
                    <a:pt x="123" y="83"/>
                    <a:pt x="123" y="106"/>
                    <a:pt x="134" y="128"/>
                  </a:cubicBezTo>
                  <a:cubicBezTo>
                    <a:pt x="134" y="150"/>
                    <a:pt x="134" y="172"/>
                    <a:pt x="134" y="184"/>
                  </a:cubicBezTo>
                  <a:cubicBezTo>
                    <a:pt x="134" y="195"/>
                    <a:pt x="134" y="206"/>
                    <a:pt x="134" y="217"/>
                  </a:cubicBezTo>
                  <a:cubicBezTo>
                    <a:pt x="123" y="217"/>
                    <a:pt x="123" y="228"/>
                    <a:pt x="111" y="228"/>
                  </a:cubicBezTo>
                  <a:cubicBezTo>
                    <a:pt x="100" y="228"/>
                    <a:pt x="89" y="228"/>
                    <a:pt x="89" y="217"/>
                  </a:cubicBezTo>
                  <a:cubicBezTo>
                    <a:pt x="78" y="217"/>
                    <a:pt x="78" y="206"/>
                    <a:pt x="67" y="195"/>
                  </a:cubicBezTo>
                  <a:cubicBezTo>
                    <a:pt x="67" y="184"/>
                    <a:pt x="56" y="161"/>
                    <a:pt x="56" y="139"/>
                  </a:cubicBezTo>
                  <a:cubicBezTo>
                    <a:pt x="56" y="117"/>
                    <a:pt x="45" y="94"/>
                    <a:pt x="45" y="83"/>
                  </a:cubicBezTo>
                  <a:cubicBezTo>
                    <a:pt x="45" y="72"/>
                    <a:pt x="56" y="61"/>
                    <a:pt x="56" y="61"/>
                  </a:cubicBezTo>
                  <a:cubicBezTo>
                    <a:pt x="56" y="50"/>
                    <a:pt x="67" y="50"/>
                    <a:pt x="78" y="39"/>
                  </a:cubicBezTo>
                  <a:close/>
                  <a:moveTo>
                    <a:pt x="92" y="1"/>
                  </a:moveTo>
                  <a:cubicBezTo>
                    <a:pt x="84" y="1"/>
                    <a:pt x="76" y="2"/>
                    <a:pt x="67" y="5"/>
                  </a:cubicBezTo>
                  <a:cubicBezTo>
                    <a:pt x="45" y="5"/>
                    <a:pt x="33" y="16"/>
                    <a:pt x="22" y="28"/>
                  </a:cubicBezTo>
                  <a:cubicBezTo>
                    <a:pt x="11" y="39"/>
                    <a:pt x="0" y="50"/>
                    <a:pt x="0" y="72"/>
                  </a:cubicBezTo>
                  <a:cubicBezTo>
                    <a:pt x="0" y="94"/>
                    <a:pt x="0" y="117"/>
                    <a:pt x="11" y="150"/>
                  </a:cubicBezTo>
                  <a:cubicBezTo>
                    <a:pt x="21" y="228"/>
                    <a:pt x="48" y="264"/>
                    <a:pt x="99" y="264"/>
                  </a:cubicBezTo>
                  <a:cubicBezTo>
                    <a:pt x="107" y="264"/>
                    <a:pt x="114" y="263"/>
                    <a:pt x="123" y="262"/>
                  </a:cubicBezTo>
                  <a:cubicBezTo>
                    <a:pt x="145" y="262"/>
                    <a:pt x="167" y="250"/>
                    <a:pt x="178" y="217"/>
                  </a:cubicBezTo>
                  <a:cubicBezTo>
                    <a:pt x="189" y="195"/>
                    <a:pt x="189" y="161"/>
                    <a:pt x="178" y="117"/>
                  </a:cubicBezTo>
                  <a:cubicBezTo>
                    <a:pt x="178" y="72"/>
                    <a:pt x="156" y="39"/>
                    <a:pt x="145" y="28"/>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1205253">
              <a:off x="6870364" y="2288481"/>
              <a:ext cx="18299" cy="25400"/>
            </a:xfrm>
            <a:custGeom>
              <a:avLst/>
              <a:gdLst/>
              <a:ahLst/>
              <a:cxnLst/>
              <a:rect l="l" t="t" r="r" b="b"/>
              <a:pathLst>
                <a:path w="201" h="279" extrusionOk="0">
                  <a:moveTo>
                    <a:pt x="100" y="0"/>
                  </a:moveTo>
                  <a:lnTo>
                    <a:pt x="56" y="11"/>
                  </a:lnTo>
                  <a:lnTo>
                    <a:pt x="0" y="67"/>
                  </a:lnTo>
                  <a:lnTo>
                    <a:pt x="0" y="112"/>
                  </a:lnTo>
                  <a:lnTo>
                    <a:pt x="56" y="56"/>
                  </a:lnTo>
                  <a:lnTo>
                    <a:pt x="89" y="234"/>
                  </a:lnTo>
                  <a:lnTo>
                    <a:pt x="22" y="245"/>
                  </a:lnTo>
                  <a:lnTo>
                    <a:pt x="33" y="279"/>
                  </a:lnTo>
                  <a:lnTo>
                    <a:pt x="201"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1205253">
              <a:off x="6862984" y="2329120"/>
              <a:ext cx="19391" cy="25491"/>
            </a:xfrm>
            <a:custGeom>
              <a:avLst/>
              <a:gdLst/>
              <a:ahLst/>
              <a:cxnLst/>
              <a:rect l="l" t="t" r="r" b="b"/>
              <a:pathLst>
                <a:path w="213" h="280" extrusionOk="0">
                  <a:moveTo>
                    <a:pt x="101" y="1"/>
                  </a:moveTo>
                  <a:lnTo>
                    <a:pt x="57" y="12"/>
                  </a:lnTo>
                  <a:lnTo>
                    <a:pt x="1" y="68"/>
                  </a:lnTo>
                  <a:lnTo>
                    <a:pt x="12" y="101"/>
                  </a:lnTo>
                  <a:lnTo>
                    <a:pt x="68" y="56"/>
                  </a:lnTo>
                  <a:lnTo>
                    <a:pt x="90" y="235"/>
                  </a:lnTo>
                  <a:lnTo>
                    <a:pt x="34" y="246"/>
                  </a:lnTo>
                  <a:lnTo>
                    <a:pt x="34" y="279"/>
                  </a:lnTo>
                  <a:lnTo>
                    <a:pt x="213"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1205253">
              <a:off x="6855723" y="2369694"/>
              <a:ext cx="19391" cy="25400"/>
            </a:xfrm>
            <a:custGeom>
              <a:avLst/>
              <a:gdLst/>
              <a:ahLst/>
              <a:cxnLst/>
              <a:rect l="l" t="t" r="r" b="b"/>
              <a:pathLst>
                <a:path w="213" h="279" extrusionOk="0">
                  <a:moveTo>
                    <a:pt x="112" y="0"/>
                  </a:moveTo>
                  <a:lnTo>
                    <a:pt x="68" y="11"/>
                  </a:lnTo>
                  <a:lnTo>
                    <a:pt x="1" y="67"/>
                  </a:lnTo>
                  <a:lnTo>
                    <a:pt x="12" y="101"/>
                  </a:lnTo>
                  <a:lnTo>
                    <a:pt x="68" y="56"/>
                  </a:lnTo>
                  <a:lnTo>
                    <a:pt x="101" y="223"/>
                  </a:lnTo>
                  <a:lnTo>
                    <a:pt x="34" y="234"/>
                  </a:lnTo>
                  <a:lnTo>
                    <a:pt x="46" y="279"/>
                  </a:lnTo>
                  <a:lnTo>
                    <a:pt x="213" y="245"/>
                  </a:lnTo>
                  <a:lnTo>
                    <a:pt x="213"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1205253">
              <a:off x="6849709" y="2410220"/>
              <a:ext cx="17297" cy="24580"/>
            </a:xfrm>
            <a:custGeom>
              <a:avLst/>
              <a:gdLst/>
              <a:ahLst/>
              <a:cxnLst/>
              <a:rect l="l" t="t" r="r" b="b"/>
              <a:pathLst>
                <a:path w="190" h="270" extrusionOk="0">
                  <a:moveTo>
                    <a:pt x="100" y="45"/>
                  </a:moveTo>
                  <a:cubicBezTo>
                    <a:pt x="100" y="57"/>
                    <a:pt x="111" y="57"/>
                    <a:pt x="111" y="79"/>
                  </a:cubicBezTo>
                  <a:cubicBezTo>
                    <a:pt x="123" y="90"/>
                    <a:pt x="123" y="101"/>
                    <a:pt x="134" y="123"/>
                  </a:cubicBezTo>
                  <a:cubicBezTo>
                    <a:pt x="134" y="146"/>
                    <a:pt x="134" y="168"/>
                    <a:pt x="134" y="179"/>
                  </a:cubicBezTo>
                  <a:cubicBezTo>
                    <a:pt x="134" y="190"/>
                    <a:pt x="134" y="201"/>
                    <a:pt x="134" y="212"/>
                  </a:cubicBezTo>
                  <a:cubicBezTo>
                    <a:pt x="123" y="224"/>
                    <a:pt x="123" y="224"/>
                    <a:pt x="111" y="224"/>
                  </a:cubicBezTo>
                  <a:lnTo>
                    <a:pt x="89" y="224"/>
                  </a:lnTo>
                  <a:cubicBezTo>
                    <a:pt x="78" y="212"/>
                    <a:pt x="78" y="212"/>
                    <a:pt x="67" y="190"/>
                  </a:cubicBezTo>
                  <a:cubicBezTo>
                    <a:pt x="67" y="179"/>
                    <a:pt x="56" y="168"/>
                    <a:pt x="56" y="146"/>
                  </a:cubicBezTo>
                  <a:cubicBezTo>
                    <a:pt x="56" y="112"/>
                    <a:pt x="45" y="101"/>
                    <a:pt x="45" y="90"/>
                  </a:cubicBezTo>
                  <a:cubicBezTo>
                    <a:pt x="45" y="68"/>
                    <a:pt x="45" y="68"/>
                    <a:pt x="56" y="57"/>
                  </a:cubicBezTo>
                  <a:cubicBezTo>
                    <a:pt x="56" y="45"/>
                    <a:pt x="67" y="45"/>
                    <a:pt x="78" y="45"/>
                  </a:cubicBezTo>
                  <a:close/>
                  <a:moveTo>
                    <a:pt x="67" y="1"/>
                  </a:moveTo>
                  <a:cubicBezTo>
                    <a:pt x="45" y="12"/>
                    <a:pt x="33" y="12"/>
                    <a:pt x="22" y="23"/>
                  </a:cubicBezTo>
                  <a:cubicBezTo>
                    <a:pt x="11" y="34"/>
                    <a:pt x="0" y="57"/>
                    <a:pt x="0" y="79"/>
                  </a:cubicBezTo>
                  <a:cubicBezTo>
                    <a:pt x="0" y="90"/>
                    <a:pt x="0" y="123"/>
                    <a:pt x="0" y="146"/>
                  </a:cubicBezTo>
                  <a:cubicBezTo>
                    <a:pt x="20" y="226"/>
                    <a:pt x="49" y="270"/>
                    <a:pt x="95" y="270"/>
                  </a:cubicBezTo>
                  <a:cubicBezTo>
                    <a:pt x="100" y="270"/>
                    <a:pt x="106" y="269"/>
                    <a:pt x="111" y="268"/>
                  </a:cubicBezTo>
                  <a:cubicBezTo>
                    <a:pt x="145" y="257"/>
                    <a:pt x="167" y="246"/>
                    <a:pt x="178" y="224"/>
                  </a:cubicBezTo>
                  <a:cubicBezTo>
                    <a:pt x="189" y="190"/>
                    <a:pt x="189"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1205253">
              <a:off x="6842432" y="2450791"/>
              <a:ext cx="17297" cy="24580"/>
            </a:xfrm>
            <a:custGeom>
              <a:avLst/>
              <a:gdLst/>
              <a:ahLst/>
              <a:cxnLst/>
              <a:rect l="l" t="t" r="r" b="b"/>
              <a:pathLst>
                <a:path w="190" h="270" extrusionOk="0">
                  <a:moveTo>
                    <a:pt x="89" y="40"/>
                  </a:moveTo>
                  <a:cubicBezTo>
                    <a:pt x="95" y="40"/>
                    <a:pt x="100" y="45"/>
                    <a:pt x="100" y="45"/>
                  </a:cubicBezTo>
                  <a:cubicBezTo>
                    <a:pt x="111" y="45"/>
                    <a:pt x="111" y="56"/>
                    <a:pt x="123" y="67"/>
                  </a:cubicBezTo>
                  <a:cubicBezTo>
                    <a:pt x="123" y="78"/>
                    <a:pt x="134" y="101"/>
                    <a:pt x="134" y="123"/>
                  </a:cubicBezTo>
                  <a:cubicBezTo>
                    <a:pt x="134" y="145"/>
                    <a:pt x="145" y="167"/>
                    <a:pt x="145" y="179"/>
                  </a:cubicBezTo>
                  <a:cubicBezTo>
                    <a:pt x="145" y="190"/>
                    <a:pt x="134" y="201"/>
                    <a:pt x="134" y="212"/>
                  </a:cubicBezTo>
                  <a:cubicBezTo>
                    <a:pt x="134" y="212"/>
                    <a:pt x="123" y="223"/>
                    <a:pt x="111" y="223"/>
                  </a:cubicBezTo>
                  <a:lnTo>
                    <a:pt x="89" y="223"/>
                  </a:lnTo>
                  <a:cubicBezTo>
                    <a:pt x="89" y="212"/>
                    <a:pt x="78" y="201"/>
                    <a:pt x="78" y="190"/>
                  </a:cubicBezTo>
                  <a:cubicBezTo>
                    <a:pt x="67" y="179"/>
                    <a:pt x="67" y="167"/>
                    <a:pt x="56" y="134"/>
                  </a:cubicBezTo>
                  <a:cubicBezTo>
                    <a:pt x="56" y="112"/>
                    <a:pt x="56" y="101"/>
                    <a:pt x="56" y="78"/>
                  </a:cubicBezTo>
                  <a:cubicBezTo>
                    <a:pt x="56" y="67"/>
                    <a:pt x="56" y="56"/>
                    <a:pt x="56" y="56"/>
                  </a:cubicBezTo>
                  <a:cubicBezTo>
                    <a:pt x="67" y="45"/>
                    <a:pt x="67" y="45"/>
                    <a:pt x="78" y="45"/>
                  </a:cubicBezTo>
                  <a:cubicBezTo>
                    <a:pt x="82" y="41"/>
                    <a:pt x="85" y="40"/>
                    <a:pt x="89" y="40"/>
                  </a:cubicBezTo>
                  <a:close/>
                  <a:moveTo>
                    <a:pt x="78" y="0"/>
                  </a:moveTo>
                  <a:cubicBezTo>
                    <a:pt x="56" y="0"/>
                    <a:pt x="33" y="12"/>
                    <a:pt x="22" y="23"/>
                  </a:cubicBezTo>
                  <a:cubicBezTo>
                    <a:pt x="11" y="34"/>
                    <a:pt x="11" y="56"/>
                    <a:pt x="0" y="67"/>
                  </a:cubicBezTo>
                  <a:cubicBezTo>
                    <a:pt x="0" y="89"/>
                    <a:pt x="0" y="123"/>
                    <a:pt x="11" y="145"/>
                  </a:cubicBezTo>
                  <a:cubicBezTo>
                    <a:pt x="21" y="225"/>
                    <a:pt x="58" y="269"/>
                    <a:pt x="106" y="269"/>
                  </a:cubicBezTo>
                  <a:cubicBezTo>
                    <a:pt x="111" y="269"/>
                    <a:pt x="117" y="269"/>
                    <a:pt x="123" y="268"/>
                  </a:cubicBezTo>
                  <a:cubicBezTo>
                    <a:pt x="145" y="257"/>
                    <a:pt x="167" y="245"/>
                    <a:pt x="178" y="223"/>
                  </a:cubicBezTo>
                  <a:cubicBezTo>
                    <a:pt x="189" y="190"/>
                    <a:pt x="189" y="156"/>
                    <a:pt x="189" y="112"/>
                  </a:cubicBezTo>
                  <a:cubicBezTo>
                    <a:pt x="178" y="67"/>
                    <a:pt x="167" y="45"/>
                    <a:pt x="145" y="23"/>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1205253">
              <a:off x="6836346" y="2491295"/>
              <a:ext cx="17297" cy="24034"/>
            </a:xfrm>
            <a:custGeom>
              <a:avLst/>
              <a:gdLst/>
              <a:ahLst/>
              <a:cxnLst/>
              <a:rect l="l" t="t" r="r" b="b"/>
              <a:pathLst>
                <a:path w="190" h="264" extrusionOk="0">
                  <a:moveTo>
                    <a:pt x="78" y="38"/>
                  </a:moveTo>
                  <a:cubicBezTo>
                    <a:pt x="89" y="38"/>
                    <a:pt x="89" y="38"/>
                    <a:pt x="100" y="49"/>
                  </a:cubicBezTo>
                  <a:cubicBezTo>
                    <a:pt x="100" y="49"/>
                    <a:pt x="112" y="61"/>
                    <a:pt x="112" y="72"/>
                  </a:cubicBezTo>
                  <a:cubicBezTo>
                    <a:pt x="123" y="83"/>
                    <a:pt x="123" y="105"/>
                    <a:pt x="123" y="127"/>
                  </a:cubicBezTo>
                  <a:cubicBezTo>
                    <a:pt x="134" y="150"/>
                    <a:pt x="134" y="172"/>
                    <a:pt x="134" y="183"/>
                  </a:cubicBezTo>
                  <a:cubicBezTo>
                    <a:pt x="134" y="194"/>
                    <a:pt x="134" y="205"/>
                    <a:pt x="123" y="217"/>
                  </a:cubicBezTo>
                  <a:cubicBezTo>
                    <a:pt x="123" y="217"/>
                    <a:pt x="112" y="228"/>
                    <a:pt x="112" y="228"/>
                  </a:cubicBezTo>
                  <a:cubicBezTo>
                    <a:pt x="100" y="228"/>
                    <a:pt x="89" y="228"/>
                    <a:pt x="78" y="217"/>
                  </a:cubicBezTo>
                  <a:cubicBezTo>
                    <a:pt x="78" y="217"/>
                    <a:pt x="67" y="205"/>
                    <a:pt x="67" y="194"/>
                  </a:cubicBezTo>
                  <a:cubicBezTo>
                    <a:pt x="67" y="183"/>
                    <a:pt x="56" y="161"/>
                    <a:pt x="56" y="139"/>
                  </a:cubicBezTo>
                  <a:cubicBezTo>
                    <a:pt x="45" y="116"/>
                    <a:pt x="45" y="105"/>
                    <a:pt x="45" y="83"/>
                  </a:cubicBezTo>
                  <a:cubicBezTo>
                    <a:pt x="45" y="72"/>
                    <a:pt x="45" y="61"/>
                    <a:pt x="56" y="61"/>
                  </a:cubicBezTo>
                  <a:cubicBezTo>
                    <a:pt x="56" y="49"/>
                    <a:pt x="67" y="49"/>
                    <a:pt x="78" y="38"/>
                  </a:cubicBezTo>
                  <a:close/>
                  <a:moveTo>
                    <a:pt x="91" y="1"/>
                  </a:moveTo>
                  <a:cubicBezTo>
                    <a:pt x="84" y="1"/>
                    <a:pt x="76" y="2"/>
                    <a:pt x="67" y="5"/>
                  </a:cubicBezTo>
                  <a:cubicBezTo>
                    <a:pt x="45" y="5"/>
                    <a:pt x="34" y="16"/>
                    <a:pt x="22" y="27"/>
                  </a:cubicBezTo>
                  <a:cubicBezTo>
                    <a:pt x="11" y="38"/>
                    <a:pt x="0" y="49"/>
                    <a:pt x="0" y="72"/>
                  </a:cubicBezTo>
                  <a:cubicBezTo>
                    <a:pt x="0" y="94"/>
                    <a:pt x="0" y="116"/>
                    <a:pt x="0" y="150"/>
                  </a:cubicBezTo>
                  <a:cubicBezTo>
                    <a:pt x="20" y="228"/>
                    <a:pt x="48" y="263"/>
                    <a:pt x="92" y="263"/>
                  </a:cubicBezTo>
                  <a:cubicBezTo>
                    <a:pt x="98" y="263"/>
                    <a:pt x="105" y="263"/>
                    <a:pt x="112" y="261"/>
                  </a:cubicBezTo>
                  <a:cubicBezTo>
                    <a:pt x="145" y="261"/>
                    <a:pt x="167" y="250"/>
                    <a:pt x="178" y="217"/>
                  </a:cubicBezTo>
                  <a:cubicBezTo>
                    <a:pt x="190" y="194"/>
                    <a:pt x="190" y="161"/>
                    <a:pt x="178" y="116"/>
                  </a:cubicBezTo>
                  <a:cubicBezTo>
                    <a:pt x="167" y="72"/>
                    <a:pt x="156" y="38"/>
                    <a:pt x="134" y="27"/>
                  </a:cubicBezTo>
                  <a:cubicBezTo>
                    <a:pt x="126" y="11"/>
                    <a:pt x="112" y="1"/>
                    <a:pt x="9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rot="1205253">
              <a:off x="6829085" y="2531869"/>
              <a:ext cx="17297" cy="23943"/>
            </a:xfrm>
            <a:custGeom>
              <a:avLst/>
              <a:gdLst/>
              <a:ahLst/>
              <a:cxnLst/>
              <a:rect l="l" t="t" r="r" b="b"/>
              <a:pathLst>
                <a:path w="190" h="263" extrusionOk="0">
                  <a:moveTo>
                    <a:pt x="78" y="38"/>
                  </a:moveTo>
                  <a:cubicBezTo>
                    <a:pt x="89" y="38"/>
                    <a:pt x="100" y="38"/>
                    <a:pt x="100" y="49"/>
                  </a:cubicBezTo>
                  <a:cubicBezTo>
                    <a:pt x="112" y="49"/>
                    <a:pt x="112" y="60"/>
                    <a:pt x="123" y="71"/>
                  </a:cubicBezTo>
                  <a:cubicBezTo>
                    <a:pt x="123" y="82"/>
                    <a:pt x="123" y="105"/>
                    <a:pt x="134" y="127"/>
                  </a:cubicBezTo>
                  <a:cubicBezTo>
                    <a:pt x="134" y="149"/>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0"/>
                    <a:pt x="56" y="138"/>
                  </a:cubicBezTo>
                  <a:cubicBezTo>
                    <a:pt x="56" y="116"/>
                    <a:pt x="56" y="94"/>
                    <a:pt x="56" y="82"/>
                  </a:cubicBezTo>
                  <a:cubicBezTo>
                    <a:pt x="56" y="71"/>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1"/>
                  </a:cubicBezTo>
                  <a:cubicBezTo>
                    <a:pt x="0" y="94"/>
                    <a:pt x="0" y="116"/>
                    <a:pt x="11" y="149"/>
                  </a:cubicBezTo>
                  <a:cubicBezTo>
                    <a:pt x="21" y="227"/>
                    <a:pt x="48" y="263"/>
                    <a:pt x="99" y="263"/>
                  </a:cubicBezTo>
                  <a:cubicBezTo>
                    <a:pt x="107" y="263"/>
                    <a:pt x="114" y="262"/>
                    <a:pt x="123" y="261"/>
                  </a:cubicBezTo>
                  <a:cubicBezTo>
                    <a:pt x="145" y="261"/>
                    <a:pt x="167" y="238"/>
                    <a:pt x="178" y="216"/>
                  </a:cubicBezTo>
                  <a:cubicBezTo>
                    <a:pt x="189" y="194"/>
                    <a:pt x="189" y="160"/>
                    <a:pt x="178" y="116"/>
                  </a:cubicBezTo>
                  <a:cubicBezTo>
                    <a:pt x="178" y="71"/>
                    <a:pt x="167" y="38"/>
                    <a:pt x="145" y="27"/>
                  </a:cubicBezTo>
                  <a:cubicBezTo>
                    <a:pt x="129" y="10"/>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rot="1205253">
              <a:off x="6899536" y="2335960"/>
              <a:ext cx="19391" cy="24489"/>
            </a:xfrm>
            <a:custGeom>
              <a:avLst/>
              <a:gdLst/>
              <a:ahLst/>
              <a:cxnLst/>
              <a:rect l="l" t="t" r="r" b="b"/>
              <a:pathLst>
                <a:path w="213" h="269" extrusionOk="0">
                  <a:moveTo>
                    <a:pt x="57" y="1"/>
                  </a:moveTo>
                  <a:lnTo>
                    <a:pt x="1" y="57"/>
                  </a:lnTo>
                  <a:lnTo>
                    <a:pt x="12" y="101"/>
                  </a:lnTo>
                  <a:lnTo>
                    <a:pt x="68" y="45"/>
                  </a:lnTo>
                  <a:lnTo>
                    <a:pt x="101" y="224"/>
                  </a:lnTo>
                  <a:lnTo>
                    <a:pt x="34" y="235"/>
                  </a:lnTo>
                  <a:lnTo>
                    <a:pt x="46" y="268"/>
                  </a:lnTo>
                  <a:lnTo>
                    <a:pt x="213" y="235"/>
                  </a:lnTo>
                  <a:lnTo>
                    <a:pt x="213" y="201"/>
                  </a:lnTo>
                  <a:lnTo>
                    <a:pt x="146"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205253">
              <a:off x="6893476" y="2375923"/>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rot="1205253">
              <a:off x="6886417" y="2416087"/>
              <a:ext cx="17297" cy="24671"/>
            </a:xfrm>
            <a:custGeom>
              <a:avLst/>
              <a:gdLst/>
              <a:ahLst/>
              <a:cxnLst/>
              <a:rect l="l" t="t" r="r" b="b"/>
              <a:pathLst>
                <a:path w="190" h="271" extrusionOk="0">
                  <a:moveTo>
                    <a:pt x="100" y="45"/>
                  </a:moveTo>
                  <a:cubicBezTo>
                    <a:pt x="111" y="57"/>
                    <a:pt x="111" y="68"/>
                    <a:pt x="123" y="79"/>
                  </a:cubicBezTo>
                  <a:cubicBezTo>
                    <a:pt x="123" y="90"/>
                    <a:pt x="123" y="112"/>
                    <a:pt x="134" y="135"/>
                  </a:cubicBezTo>
                  <a:cubicBezTo>
                    <a:pt x="134" y="157"/>
                    <a:pt x="134" y="168"/>
                    <a:pt x="134" y="179"/>
                  </a:cubicBezTo>
                  <a:cubicBezTo>
                    <a:pt x="134" y="201"/>
                    <a:pt x="134" y="212"/>
                    <a:pt x="134" y="212"/>
                  </a:cubicBezTo>
                  <a:cubicBezTo>
                    <a:pt x="134" y="224"/>
                    <a:pt x="123" y="224"/>
                    <a:pt x="111" y="224"/>
                  </a:cubicBezTo>
                  <a:cubicBezTo>
                    <a:pt x="108" y="227"/>
                    <a:pt x="104" y="229"/>
                    <a:pt x="101" y="229"/>
                  </a:cubicBezTo>
                  <a:cubicBezTo>
                    <a:pt x="94" y="229"/>
                    <a:pt x="89" y="224"/>
                    <a:pt x="89" y="224"/>
                  </a:cubicBezTo>
                  <a:cubicBezTo>
                    <a:pt x="78" y="224"/>
                    <a:pt x="78" y="212"/>
                    <a:pt x="67" y="201"/>
                  </a:cubicBezTo>
                  <a:cubicBezTo>
                    <a:pt x="67" y="190"/>
                    <a:pt x="67" y="168"/>
                    <a:pt x="56" y="146"/>
                  </a:cubicBezTo>
                  <a:cubicBezTo>
                    <a:pt x="56" y="123"/>
                    <a:pt x="56" y="101"/>
                    <a:pt x="56" y="90"/>
                  </a:cubicBezTo>
                  <a:cubicBezTo>
                    <a:pt x="56" y="79"/>
                    <a:pt x="56" y="68"/>
                    <a:pt x="56" y="57"/>
                  </a:cubicBezTo>
                  <a:cubicBezTo>
                    <a:pt x="67" y="57"/>
                    <a:pt x="67" y="45"/>
                    <a:pt x="78" y="45"/>
                  </a:cubicBezTo>
                  <a:close/>
                  <a:moveTo>
                    <a:pt x="67" y="1"/>
                  </a:moveTo>
                  <a:cubicBezTo>
                    <a:pt x="56" y="12"/>
                    <a:pt x="33" y="23"/>
                    <a:pt x="22" y="34"/>
                  </a:cubicBezTo>
                  <a:cubicBezTo>
                    <a:pt x="11" y="45"/>
                    <a:pt x="11" y="57"/>
                    <a:pt x="0" y="79"/>
                  </a:cubicBezTo>
                  <a:cubicBezTo>
                    <a:pt x="0" y="101"/>
                    <a:pt x="0" y="123"/>
                    <a:pt x="11" y="157"/>
                  </a:cubicBezTo>
                  <a:cubicBezTo>
                    <a:pt x="21" y="235"/>
                    <a:pt x="48" y="270"/>
                    <a:pt x="99" y="270"/>
                  </a:cubicBezTo>
                  <a:cubicBezTo>
                    <a:pt x="107" y="270"/>
                    <a:pt x="114" y="270"/>
                    <a:pt x="123" y="268"/>
                  </a:cubicBezTo>
                  <a:cubicBezTo>
                    <a:pt x="145" y="268"/>
                    <a:pt x="167" y="246"/>
                    <a:pt x="178" y="224"/>
                  </a:cubicBezTo>
                  <a:cubicBezTo>
                    <a:pt x="189" y="201"/>
                    <a:pt x="189" y="168"/>
                    <a:pt x="178" y="123"/>
                  </a:cubicBezTo>
                  <a:cubicBezTo>
                    <a:pt x="178" y="79"/>
                    <a:pt x="167" y="45"/>
                    <a:pt x="145" y="23"/>
                  </a:cubicBezTo>
                  <a:cubicBezTo>
                    <a:pt x="123" y="12"/>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rot="1205253">
              <a:off x="6879125" y="2456833"/>
              <a:ext cx="18299" cy="24580"/>
            </a:xfrm>
            <a:custGeom>
              <a:avLst/>
              <a:gdLst/>
              <a:ahLst/>
              <a:cxnLst/>
              <a:rect l="l" t="t" r="r" b="b"/>
              <a:pathLst>
                <a:path w="201" h="270" extrusionOk="0">
                  <a:moveTo>
                    <a:pt x="111" y="45"/>
                  </a:moveTo>
                  <a:cubicBezTo>
                    <a:pt x="111" y="56"/>
                    <a:pt x="123" y="56"/>
                    <a:pt x="123" y="78"/>
                  </a:cubicBezTo>
                  <a:cubicBezTo>
                    <a:pt x="123" y="90"/>
                    <a:pt x="134" y="101"/>
                    <a:pt x="134" y="123"/>
                  </a:cubicBezTo>
                  <a:cubicBezTo>
                    <a:pt x="145" y="145"/>
                    <a:pt x="145" y="167"/>
                    <a:pt x="145" y="179"/>
                  </a:cubicBezTo>
                  <a:cubicBezTo>
                    <a:pt x="145" y="201"/>
                    <a:pt x="145" y="201"/>
                    <a:pt x="134" y="212"/>
                  </a:cubicBezTo>
                  <a:cubicBezTo>
                    <a:pt x="134" y="223"/>
                    <a:pt x="123" y="223"/>
                    <a:pt x="111" y="223"/>
                  </a:cubicBezTo>
                  <a:lnTo>
                    <a:pt x="89" y="223"/>
                  </a:lnTo>
                  <a:cubicBezTo>
                    <a:pt x="89" y="212"/>
                    <a:pt x="78" y="212"/>
                    <a:pt x="78" y="201"/>
                  </a:cubicBezTo>
                  <a:cubicBezTo>
                    <a:pt x="67" y="179"/>
                    <a:pt x="67" y="167"/>
                    <a:pt x="67" y="145"/>
                  </a:cubicBezTo>
                  <a:cubicBezTo>
                    <a:pt x="56" y="123"/>
                    <a:pt x="56" y="101"/>
                    <a:pt x="56" y="90"/>
                  </a:cubicBezTo>
                  <a:cubicBezTo>
                    <a:pt x="56" y="78"/>
                    <a:pt x="56" y="67"/>
                    <a:pt x="67" y="56"/>
                  </a:cubicBezTo>
                  <a:cubicBezTo>
                    <a:pt x="67" y="45"/>
                    <a:pt x="78" y="45"/>
                    <a:pt x="78" y="45"/>
                  </a:cubicBezTo>
                  <a:close/>
                  <a:moveTo>
                    <a:pt x="78" y="0"/>
                  </a:moveTo>
                  <a:cubicBezTo>
                    <a:pt x="56" y="12"/>
                    <a:pt x="45" y="12"/>
                    <a:pt x="33" y="23"/>
                  </a:cubicBezTo>
                  <a:cubicBezTo>
                    <a:pt x="22" y="34"/>
                    <a:pt x="11" y="56"/>
                    <a:pt x="11" y="78"/>
                  </a:cubicBezTo>
                  <a:cubicBezTo>
                    <a:pt x="0" y="101"/>
                    <a:pt x="11" y="123"/>
                    <a:pt x="11" y="156"/>
                  </a:cubicBezTo>
                  <a:cubicBezTo>
                    <a:pt x="31" y="226"/>
                    <a:pt x="60" y="269"/>
                    <a:pt x="106" y="269"/>
                  </a:cubicBezTo>
                  <a:cubicBezTo>
                    <a:pt x="111" y="269"/>
                    <a:pt x="117" y="269"/>
                    <a:pt x="123" y="268"/>
                  </a:cubicBezTo>
                  <a:cubicBezTo>
                    <a:pt x="156" y="257"/>
                    <a:pt x="178" y="245"/>
                    <a:pt x="178" y="223"/>
                  </a:cubicBezTo>
                  <a:cubicBezTo>
                    <a:pt x="189" y="201"/>
                    <a:pt x="201" y="156"/>
                    <a:pt x="189" y="123"/>
                  </a:cubicBezTo>
                  <a:cubicBezTo>
                    <a:pt x="178" y="78"/>
                    <a:pt x="167" y="45"/>
                    <a:pt x="145" y="23"/>
                  </a:cubicBezTo>
                  <a:cubicBezTo>
                    <a:pt x="134" y="0"/>
                    <a:pt x="11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rot="1205253">
              <a:off x="6937147" y="2341987"/>
              <a:ext cx="18299" cy="25491"/>
            </a:xfrm>
            <a:custGeom>
              <a:avLst/>
              <a:gdLst/>
              <a:ahLst/>
              <a:cxnLst/>
              <a:rect l="l" t="t" r="r" b="b"/>
              <a:pathLst>
                <a:path w="201" h="280" extrusionOk="0">
                  <a:moveTo>
                    <a:pt x="100" y="1"/>
                  </a:moveTo>
                  <a:lnTo>
                    <a:pt x="56" y="12"/>
                  </a:lnTo>
                  <a:lnTo>
                    <a:pt x="0" y="57"/>
                  </a:lnTo>
                  <a:lnTo>
                    <a:pt x="0" y="101"/>
                  </a:lnTo>
                  <a:lnTo>
                    <a:pt x="56" y="57"/>
                  </a:lnTo>
                  <a:lnTo>
                    <a:pt x="89" y="224"/>
                  </a:lnTo>
                  <a:lnTo>
                    <a:pt x="22" y="235"/>
                  </a:lnTo>
                  <a:lnTo>
                    <a:pt x="34" y="279"/>
                  </a:lnTo>
                  <a:lnTo>
                    <a:pt x="201" y="246"/>
                  </a:lnTo>
                  <a:lnTo>
                    <a:pt x="201" y="201"/>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rot="1205253">
              <a:off x="6930028" y="2382763"/>
              <a:ext cx="19300" cy="24398"/>
            </a:xfrm>
            <a:custGeom>
              <a:avLst/>
              <a:gdLst/>
              <a:ahLst/>
              <a:cxnLst/>
              <a:rect l="l" t="t" r="r" b="b"/>
              <a:pathLst>
                <a:path w="212" h="268" extrusionOk="0">
                  <a:moveTo>
                    <a:pt x="56" y="0"/>
                  </a:moveTo>
                  <a:lnTo>
                    <a:pt x="0" y="56"/>
                  </a:lnTo>
                  <a:lnTo>
                    <a:pt x="11" y="101"/>
                  </a:lnTo>
                  <a:lnTo>
                    <a:pt x="67" y="45"/>
                  </a:lnTo>
                  <a:lnTo>
                    <a:pt x="89" y="223"/>
                  </a:lnTo>
                  <a:lnTo>
                    <a:pt x="34" y="234"/>
                  </a:lnTo>
                  <a:lnTo>
                    <a:pt x="34" y="268"/>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rot="1205253">
              <a:off x="6923031" y="2422574"/>
              <a:ext cx="17297" cy="24034"/>
            </a:xfrm>
            <a:custGeom>
              <a:avLst/>
              <a:gdLst/>
              <a:ahLst/>
              <a:cxnLst/>
              <a:rect l="l" t="t" r="r" b="b"/>
              <a:pathLst>
                <a:path w="190" h="264" extrusionOk="0">
                  <a:moveTo>
                    <a:pt x="78" y="38"/>
                  </a:moveTo>
                  <a:cubicBezTo>
                    <a:pt x="89" y="38"/>
                    <a:pt x="100" y="38"/>
                    <a:pt x="100" y="50"/>
                  </a:cubicBezTo>
                  <a:cubicBezTo>
                    <a:pt x="111" y="50"/>
                    <a:pt x="111" y="61"/>
                    <a:pt x="123" y="72"/>
                  </a:cubicBezTo>
                  <a:cubicBezTo>
                    <a:pt x="123" y="83"/>
                    <a:pt x="134" y="105"/>
                    <a:pt x="134" y="128"/>
                  </a:cubicBezTo>
                  <a:cubicBezTo>
                    <a:pt x="145" y="150"/>
                    <a:pt x="145" y="172"/>
                    <a:pt x="145" y="183"/>
                  </a:cubicBezTo>
                  <a:cubicBezTo>
                    <a:pt x="145" y="194"/>
                    <a:pt x="145" y="206"/>
                    <a:pt x="134" y="206"/>
                  </a:cubicBezTo>
                  <a:cubicBezTo>
                    <a:pt x="134" y="217"/>
                    <a:pt x="123" y="228"/>
                    <a:pt x="111" y="228"/>
                  </a:cubicBezTo>
                  <a:cubicBezTo>
                    <a:pt x="100" y="228"/>
                    <a:pt x="100" y="228"/>
                    <a:pt x="89" y="217"/>
                  </a:cubicBezTo>
                  <a:cubicBezTo>
                    <a:pt x="89" y="217"/>
                    <a:pt x="78" y="206"/>
                    <a:pt x="78" y="194"/>
                  </a:cubicBezTo>
                  <a:cubicBezTo>
                    <a:pt x="67" y="183"/>
                    <a:pt x="67" y="161"/>
                    <a:pt x="56" y="139"/>
                  </a:cubicBezTo>
                  <a:cubicBezTo>
                    <a:pt x="56" y="116"/>
                    <a:pt x="56" y="94"/>
                    <a:pt x="56" y="83"/>
                  </a:cubicBezTo>
                  <a:cubicBezTo>
                    <a:pt x="56" y="72"/>
                    <a:pt x="56" y="61"/>
                    <a:pt x="56" y="50"/>
                  </a:cubicBezTo>
                  <a:cubicBezTo>
                    <a:pt x="67" y="50"/>
                    <a:pt x="67" y="38"/>
                    <a:pt x="78" y="38"/>
                  </a:cubicBezTo>
                  <a:close/>
                  <a:moveTo>
                    <a:pt x="98" y="1"/>
                  </a:moveTo>
                  <a:cubicBezTo>
                    <a:pt x="91" y="1"/>
                    <a:pt x="84" y="2"/>
                    <a:pt x="78" y="5"/>
                  </a:cubicBezTo>
                  <a:cubicBezTo>
                    <a:pt x="56" y="5"/>
                    <a:pt x="33" y="16"/>
                    <a:pt x="22" y="27"/>
                  </a:cubicBezTo>
                  <a:cubicBezTo>
                    <a:pt x="11" y="38"/>
                    <a:pt x="11" y="50"/>
                    <a:pt x="11" y="72"/>
                  </a:cubicBezTo>
                  <a:cubicBezTo>
                    <a:pt x="0" y="94"/>
                    <a:pt x="0" y="116"/>
                    <a:pt x="11" y="150"/>
                  </a:cubicBezTo>
                  <a:cubicBezTo>
                    <a:pt x="21" y="228"/>
                    <a:pt x="56" y="263"/>
                    <a:pt x="103" y="263"/>
                  </a:cubicBezTo>
                  <a:cubicBezTo>
                    <a:pt x="109" y="263"/>
                    <a:pt x="116" y="263"/>
                    <a:pt x="123" y="261"/>
                  </a:cubicBezTo>
                  <a:cubicBezTo>
                    <a:pt x="156" y="261"/>
                    <a:pt x="167" y="239"/>
                    <a:pt x="178" y="217"/>
                  </a:cubicBezTo>
                  <a:cubicBezTo>
                    <a:pt x="189" y="194"/>
                    <a:pt x="189" y="161"/>
                    <a:pt x="189" y="116"/>
                  </a:cubicBezTo>
                  <a:cubicBezTo>
                    <a:pt x="178" y="72"/>
                    <a:pt x="167" y="38"/>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rot="1205253">
              <a:off x="6916726" y="2463404"/>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4"/>
                    <a:pt x="123" y="106"/>
                    <a:pt x="134" y="128"/>
                  </a:cubicBezTo>
                  <a:cubicBezTo>
                    <a:pt x="134" y="150"/>
                    <a:pt x="134" y="162"/>
                    <a:pt x="134" y="184"/>
                  </a:cubicBezTo>
                  <a:cubicBezTo>
                    <a:pt x="134" y="195"/>
                    <a:pt x="134" y="206"/>
                    <a:pt x="134" y="206"/>
                  </a:cubicBezTo>
                  <a:cubicBezTo>
                    <a:pt x="123" y="217"/>
                    <a:pt x="123" y="217"/>
                    <a:pt x="112" y="228"/>
                  </a:cubicBezTo>
                  <a:cubicBezTo>
                    <a:pt x="100" y="228"/>
                    <a:pt x="89" y="228"/>
                    <a:pt x="89" y="217"/>
                  </a:cubicBezTo>
                  <a:cubicBezTo>
                    <a:pt x="78" y="217"/>
                    <a:pt x="78" y="206"/>
                    <a:pt x="67" y="195"/>
                  </a:cubicBezTo>
                  <a:cubicBezTo>
                    <a:pt x="67" y="184"/>
                    <a:pt x="56" y="162"/>
                    <a:pt x="56" y="139"/>
                  </a:cubicBezTo>
                  <a:cubicBezTo>
                    <a:pt x="45" y="117"/>
                    <a:pt x="45" y="95"/>
                    <a:pt x="45" y="84"/>
                  </a:cubicBezTo>
                  <a:cubicBezTo>
                    <a:pt x="45" y="72"/>
                    <a:pt x="45" y="61"/>
                    <a:pt x="56" y="50"/>
                  </a:cubicBezTo>
                  <a:cubicBezTo>
                    <a:pt x="56" y="50"/>
                    <a:pt x="67" y="39"/>
                    <a:pt x="78" y="39"/>
                  </a:cubicBezTo>
                  <a:close/>
                  <a:moveTo>
                    <a:pt x="94" y="1"/>
                  </a:moveTo>
                  <a:cubicBezTo>
                    <a:pt x="86" y="1"/>
                    <a:pt x="77" y="2"/>
                    <a:pt x="67" y="6"/>
                  </a:cubicBezTo>
                  <a:cubicBezTo>
                    <a:pt x="45" y="6"/>
                    <a:pt x="34" y="17"/>
                    <a:pt x="22" y="28"/>
                  </a:cubicBezTo>
                  <a:cubicBezTo>
                    <a:pt x="11" y="39"/>
                    <a:pt x="0" y="50"/>
                    <a:pt x="0" y="72"/>
                  </a:cubicBezTo>
                  <a:cubicBezTo>
                    <a:pt x="0" y="95"/>
                    <a:pt x="0" y="117"/>
                    <a:pt x="0" y="150"/>
                  </a:cubicBezTo>
                  <a:cubicBezTo>
                    <a:pt x="20" y="229"/>
                    <a:pt x="48" y="264"/>
                    <a:pt x="92" y="264"/>
                  </a:cubicBezTo>
                  <a:cubicBezTo>
                    <a:pt x="98" y="264"/>
                    <a:pt x="105" y="263"/>
                    <a:pt x="112" y="262"/>
                  </a:cubicBezTo>
                  <a:cubicBezTo>
                    <a:pt x="145" y="262"/>
                    <a:pt x="167" y="239"/>
                    <a:pt x="178" y="217"/>
                  </a:cubicBezTo>
                  <a:cubicBezTo>
                    <a:pt x="190" y="195"/>
                    <a:pt x="190" y="162"/>
                    <a:pt x="178" y="117"/>
                  </a:cubicBezTo>
                  <a:cubicBezTo>
                    <a:pt x="167" y="72"/>
                    <a:pt x="156" y="39"/>
                    <a:pt x="145" y="17"/>
                  </a:cubicBezTo>
                  <a:cubicBezTo>
                    <a:pt x="129"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rot="1205253">
              <a:off x="6909559" y="2503357"/>
              <a:ext cx="17297" cy="24671"/>
            </a:xfrm>
            <a:custGeom>
              <a:avLst/>
              <a:gdLst/>
              <a:ahLst/>
              <a:cxnLst/>
              <a:rect l="l" t="t" r="r" b="b"/>
              <a:pathLst>
                <a:path w="190" h="271" extrusionOk="0">
                  <a:moveTo>
                    <a:pt x="100" y="46"/>
                  </a:moveTo>
                  <a:cubicBezTo>
                    <a:pt x="112" y="57"/>
                    <a:pt x="112" y="68"/>
                    <a:pt x="123" y="79"/>
                  </a:cubicBezTo>
                  <a:cubicBezTo>
                    <a:pt x="123" y="90"/>
                    <a:pt x="134" y="101"/>
                    <a:pt x="134" y="135"/>
                  </a:cubicBezTo>
                  <a:cubicBezTo>
                    <a:pt x="134" y="157"/>
                    <a:pt x="145" y="168"/>
                    <a:pt x="145" y="179"/>
                  </a:cubicBezTo>
                  <a:cubicBezTo>
                    <a:pt x="145" y="201"/>
                    <a:pt x="134" y="213"/>
                    <a:pt x="134" y="213"/>
                  </a:cubicBezTo>
                  <a:cubicBezTo>
                    <a:pt x="134" y="224"/>
                    <a:pt x="123" y="224"/>
                    <a:pt x="112" y="224"/>
                  </a:cubicBezTo>
                  <a:cubicBezTo>
                    <a:pt x="108" y="227"/>
                    <a:pt x="105" y="229"/>
                    <a:pt x="103" y="229"/>
                  </a:cubicBezTo>
                  <a:cubicBezTo>
                    <a:pt x="99" y="229"/>
                    <a:pt x="97" y="224"/>
                    <a:pt x="89" y="224"/>
                  </a:cubicBezTo>
                  <a:cubicBezTo>
                    <a:pt x="78" y="224"/>
                    <a:pt x="78" y="213"/>
                    <a:pt x="78" y="201"/>
                  </a:cubicBezTo>
                  <a:cubicBezTo>
                    <a:pt x="67" y="190"/>
                    <a:pt x="67" y="168"/>
                    <a:pt x="56" y="146"/>
                  </a:cubicBezTo>
                  <a:cubicBezTo>
                    <a:pt x="56" y="124"/>
                    <a:pt x="56" y="101"/>
                    <a:pt x="56" y="90"/>
                  </a:cubicBezTo>
                  <a:cubicBezTo>
                    <a:pt x="56" y="79"/>
                    <a:pt x="56" y="68"/>
                    <a:pt x="56" y="57"/>
                  </a:cubicBezTo>
                  <a:cubicBezTo>
                    <a:pt x="67" y="57"/>
                    <a:pt x="67" y="46"/>
                    <a:pt x="78" y="46"/>
                  </a:cubicBezTo>
                  <a:close/>
                  <a:moveTo>
                    <a:pt x="78" y="1"/>
                  </a:moveTo>
                  <a:cubicBezTo>
                    <a:pt x="56" y="12"/>
                    <a:pt x="34" y="12"/>
                    <a:pt x="22" y="34"/>
                  </a:cubicBezTo>
                  <a:cubicBezTo>
                    <a:pt x="11" y="46"/>
                    <a:pt x="11" y="57"/>
                    <a:pt x="0" y="79"/>
                  </a:cubicBezTo>
                  <a:cubicBezTo>
                    <a:pt x="0" y="101"/>
                    <a:pt x="0" y="124"/>
                    <a:pt x="11" y="157"/>
                  </a:cubicBezTo>
                  <a:cubicBezTo>
                    <a:pt x="21" y="235"/>
                    <a:pt x="57" y="270"/>
                    <a:pt x="103" y="270"/>
                  </a:cubicBezTo>
                  <a:cubicBezTo>
                    <a:pt x="109" y="270"/>
                    <a:pt x="116" y="270"/>
                    <a:pt x="123" y="268"/>
                  </a:cubicBezTo>
                  <a:cubicBezTo>
                    <a:pt x="145" y="257"/>
                    <a:pt x="167" y="246"/>
                    <a:pt x="178" y="224"/>
                  </a:cubicBezTo>
                  <a:cubicBezTo>
                    <a:pt x="190" y="201"/>
                    <a:pt x="190" y="168"/>
                    <a:pt x="190" y="124"/>
                  </a:cubicBezTo>
                  <a:cubicBezTo>
                    <a:pt x="178" y="79"/>
                    <a:pt x="167" y="46"/>
                    <a:pt x="145" y="23"/>
                  </a:cubicBezTo>
                  <a:cubicBezTo>
                    <a:pt x="123" y="12"/>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rot="1205253">
              <a:off x="6517086" y="2354015"/>
              <a:ext cx="17297" cy="24853"/>
            </a:xfrm>
            <a:custGeom>
              <a:avLst/>
              <a:gdLst/>
              <a:ahLst/>
              <a:cxnLst/>
              <a:rect l="l" t="t" r="r" b="b"/>
              <a:pathLst>
                <a:path w="190" h="273" extrusionOk="0">
                  <a:moveTo>
                    <a:pt x="90" y="45"/>
                  </a:moveTo>
                  <a:cubicBezTo>
                    <a:pt x="97" y="45"/>
                    <a:pt x="105" y="50"/>
                    <a:pt x="112" y="50"/>
                  </a:cubicBezTo>
                  <a:cubicBezTo>
                    <a:pt x="112" y="50"/>
                    <a:pt x="123" y="61"/>
                    <a:pt x="123" y="72"/>
                  </a:cubicBezTo>
                  <a:cubicBezTo>
                    <a:pt x="123" y="83"/>
                    <a:pt x="134" y="106"/>
                    <a:pt x="134" y="128"/>
                  </a:cubicBezTo>
                  <a:cubicBezTo>
                    <a:pt x="145" y="150"/>
                    <a:pt x="145" y="172"/>
                    <a:pt x="145" y="184"/>
                  </a:cubicBezTo>
                  <a:cubicBezTo>
                    <a:pt x="145" y="195"/>
                    <a:pt x="145" y="206"/>
                    <a:pt x="134" y="217"/>
                  </a:cubicBezTo>
                  <a:cubicBezTo>
                    <a:pt x="134" y="217"/>
                    <a:pt x="123" y="228"/>
                    <a:pt x="112" y="228"/>
                  </a:cubicBezTo>
                  <a:lnTo>
                    <a:pt x="90" y="228"/>
                  </a:lnTo>
                  <a:cubicBezTo>
                    <a:pt x="90" y="217"/>
                    <a:pt x="79" y="206"/>
                    <a:pt x="79" y="195"/>
                  </a:cubicBezTo>
                  <a:cubicBezTo>
                    <a:pt x="67" y="184"/>
                    <a:pt x="67" y="161"/>
                    <a:pt x="67" y="139"/>
                  </a:cubicBezTo>
                  <a:cubicBezTo>
                    <a:pt x="56" y="117"/>
                    <a:pt x="56" y="106"/>
                    <a:pt x="56" y="83"/>
                  </a:cubicBezTo>
                  <a:cubicBezTo>
                    <a:pt x="56" y="72"/>
                    <a:pt x="56" y="61"/>
                    <a:pt x="56" y="61"/>
                  </a:cubicBezTo>
                  <a:cubicBezTo>
                    <a:pt x="67" y="50"/>
                    <a:pt x="67" y="50"/>
                    <a:pt x="79" y="50"/>
                  </a:cubicBezTo>
                  <a:cubicBezTo>
                    <a:pt x="82" y="46"/>
                    <a:pt x="86" y="45"/>
                    <a:pt x="90" y="45"/>
                  </a:cubicBezTo>
                  <a:close/>
                  <a:moveTo>
                    <a:pt x="98" y="1"/>
                  </a:moveTo>
                  <a:cubicBezTo>
                    <a:pt x="91" y="1"/>
                    <a:pt x="85" y="2"/>
                    <a:pt x="79" y="5"/>
                  </a:cubicBezTo>
                  <a:cubicBezTo>
                    <a:pt x="56" y="5"/>
                    <a:pt x="34" y="16"/>
                    <a:pt x="23" y="28"/>
                  </a:cubicBezTo>
                  <a:cubicBezTo>
                    <a:pt x="12" y="39"/>
                    <a:pt x="12" y="61"/>
                    <a:pt x="12" y="72"/>
                  </a:cubicBezTo>
                  <a:cubicBezTo>
                    <a:pt x="1" y="94"/>
                    <a:pt x="1" y="117"/>
                    <a:pt x="12" y="150"/>
                  </a:cubicBezTo>
                  <a:cubicBezTo>
                    <a:pt x="23" y="239"/>
                    <a:pt x="67" y="273"/>
                    <a:pt x="123" y="273"/>
                  </a:cubicBezTo>
                  <a:cubicBezTo>
                    <a:pt x="157" y="261"/>
                    <a:pt x="168" y="250"/>
                    <a:pt x="179" y="217"/>
                  </a:cubicBezTo>
                  <a:cubicBezTo>
                    <a:pt x="190" y="195"/>
                    <a:pt x="190" y="161"/>
                    <a:pt x="190" y="117"/>
                  </a:cubicBezTo>
                  <a:cubicBezTo>
                    <a:pt x="179" y="72"/>
                    <a:pt x="168" y="50"/>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rot="1205253">
              <a:off x="6510888" y="2394971"/>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45" y="61"/>
                    <a:pt x="56" y="61"/>
                  </a:cubicBezTo>
                  <a:cubicBezTo>
                    <a:pt x="56" y="49"/>
                    <a:pt x="68" y="49"/>
                    <a:pt x="79" y="38"/>
                  </a:cubicBezTo>
                  <a:close/>
                  <a:moveTo>
                    <a:pt x="92" y="0"/>
                  </a:moveTo>
                  <a:cubicBezTo>
                    <a:pt x="85"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50"/>
                    <a:pt x="179" y="217"/>
                  </a:cubicBezTo>
                  <a:cubicBezTo>
                    <a:pt x="190" y="194"/>
                    <a:pt x="190" y="161"/>
                    <a:pt x="179" y="116"/>
                  </a:cubicBezTo>
                  <a:cubicBezTo>
                    <a:pt x="168" y="72"/>
                    <a:pt x="157" y="38"/>
                    <a:pt x="146"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rot="1205253">
              <a:off x="6503627" y="2435545"/>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60"/>
                    <a:pt x="145" y="183"/>
                  </a:cubicBezTo>
                  <a:cubicBezTo>
                    <a:pt x="145" y="194"/>
                    <a:pt x="134" y="205"/>
                    <a:pt x="134" y="205"/>
                  </a:cubicBezTo>
                  <a:cubicBezTo>
                    <a:pt x="134" y="216"/>
                    <a:pt x="123" y="216"/>
                    <a:pt x="112" y="227"/>
                  </a:cubicBezTo>
                  <a:cubicBezTo>
                    <a:pt x="101" y="227"/>
                    <a:pt x="101" y="227"/>
                    <a:pt x="90" y="216"/>
                  </a:cubicBezTo>
                  <a:cubicBezTo>
                    <a:pt x="90"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rot="1205253">
              <a:off x="6903239" y="2544275"/>
              <a:ext cx="17297" cy="24580"/>
            </a:xfrm>
            <a:custGeom>
              <a:avLst/>
              <a:gdLst/>
              <a:ahLst/>
              <a:cxnLst/>
              <a:rect l="l" t="t" r="r" b="b"/>
              <a:pathLst>
                <a:path w="190" h="270" extrusionOk="0">
                  <a:moveTo>
                    <a:pt x="101" y="45"/>
                  </a:moveTo>
                  <a:cubicBezTo>
                    <a:pt x="101" y="56"/>
                    <a:pt x="112" y="56"/>
                    <a:pt x="112" y="79"/>
                  </a:cubicBezTo>
                  <a:cubicBezTo>
                    <a:pt x="123" y="90"/>
                    <a:pt x="123" y="101"/>
                    <a:pt x="123" y="123"/>
                  </a:cubicBezTo>
                  <a:cubicBezTo>
                    <a:pt x="134" y="145"/>
                    <a:pt x="134" y="168"/>
                    <a:pt x="134" y="179"/>
                  </a:cubicBezTo>
                  <a:cubicBezTo>
                    <a:pt x="134" y="201"/>
                    <a:pt x="134" y="201"/>
                    <a:pt x="123" y="212"/>
                  </a:cubicBezTo>
                  <a:cubicBezTo>
                    <a:pt x="123" y="223"/>
                    <a:pt x="112" y="223"/>
                    <a:pt x="112" y="223"/>
                  </a:cubicBezTo>
                  <a:lnTo>
                    <a:pt x="78" y="223"/>
                  </a:lnTo>
                  <a:cubicBezTo>
                    <a:pt x="78" y="212"/>
                    <a:pt x="67" y="212"/>
                    <a:pt x="67" y="201"/>
                  </a:cubicBezTo>
                  <a:cubicBezTo>
                    <a:pt x="67" y="179"/>
                    <a:pt x="56" y="168"/>
                    <a:pt x="56" y="145"/>
                  </a:cubicBezTo>
                  <a:cubicBezTo>
                    <a:pt x="45" y="123"/>
                    <a:pt x="45" y="101"/>
                    <a:pt x="45" y="90"/>
                  </a:cubicBezTo>
                  <a:cubicBezTo>
                    <a:pt x="45" y="79"/>
                    <a:pt x="45" y="67"/>
                    <a:pt x="56" y="56"/>
                  </a:cubicBezTo>
                  <a:cubicBezTo>
                    <a:pt x="56" y="45"/>
                    <a:pt x="67" y="45"/>
                    <a:pt x="78" y="45"/>
                  </a:cubicBezTo>
                  <a:close/>
                  <a:moveTo>
                    <a:pt x="67" y="1"/>
                  </a:moveTo>
                  <a:cubicBezTo>
                    <a:pt x="45" y="12"/>
                    <a:pt x="34" y="12"/>
                    <a:pt x="23" y="23"/>
                  </a:cubicBezTo>
                  <a:cubicBezTo>
                    <a:pt x="11" y="34"/>
                    <a:pt x="0" y="56"/>
                    <a:pt x="0" y="79"/>
                  </a:cubicBezTo>
                  <a:cubicBezTo>
                    <a:pt x="0" y="90"/>
                    <a:pt x="0" y="123"/>
                    <a:pt x="0" y="157"/>
                  </a:cubicBezTo>
                  <a:cubicBezTo>
                    <a:pt x="20" y="227"/>
                    <a:pt x="49" y="270"/>
                    <a:pt x="95" y="270"/>
                  </a:cubicBezTo>
                  <a:cubicBezTo>
                    <a:pt x="101" y="270"/>
                    <a:pt x="106" y="269"/>
                    <a:pt x="112" y="268"/>
                  </a:cubicBezTo>
                  <a:cubicBezTo>
                    <a:pt x="145" y="257"/>
                    <a:pt x="167" y="246"/>
                    <a:pt x="179" y="223"/>
                  </a:cubicBezTo>
                  <a:cubicBezTo>
                    <a:pt x="190" y="190"/>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rot="1205253">
              <a:off x="6973840" y="2348028"/>
              <a:ext cx="19300" cy="25491"/>
            </a:xfrm>
            <a:custGeom>
              <a:avLst/>
              <a:gdLst/>
              <a:ahLst/>
              <a:cxnLst/>
              <a:rect l="l" t="t" r="r" b="b"/>
              <a:pathLst>
                <a:path w="212" h="280" extrusionOk="0">
                  <a:moveTo>
                    <a:pt x="100" y="1"/>
                  </a:moveTo>
                  <a:lnTo>
                    <a:pt x="56" y="12"/>
                  </a:lnTo>
                  <a:lnTo>
                    <a:pt x="0" y="68"/>
                  </a:lnTo>
                  <a:lnTo>
                    <a:pt x="11" y="101"/>
                  </a:lnTo>
                  <a:lnTo>
                    <a:pt x="56" y="57"/>
                  </a:lnTo>
                  <a:lnTo>
                    <a:pt x="89" y="224"/>
                  </a:lnTo>
                  <a:lnTo>
                    <a:pt x="34" y="235"/>
                  </a:lnTo>
                  <a:lnTo>
                    <a:pt x="34" y="279"/>
                  </a:lnTo>
                  <a:lnTo>
                    <a:pt x="212" y="246"/>
                  </a:lnTo>
                  <a:lnTo>
                    <a:pt x="201" y="213"/>
                  </a:lnTo>
                  <a:lnTo>
                    <a:pt x="145" y="21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rot="1205253">
              <a:off x="6966579" y="2388602"/>
              <a:ext cx="19300" cy="25400"/>
            </a:xfrm>
            <a:custGeom>
              <a:avLst/>
              <a:gdLst/>
              <a:ahLst/>
              <a:cxnLst/>
              <a:rect l="l" t="t" r="r" b="b"/>
              <a:pathLst>
                <a:path w="212" h="279" extrusionOk="0">
                  <a:moveTo>
                    <a:pt x="112" y="0"/>
                  </a:moveTo>
                  <a:lnTo>
                    <a:pt x="56" y="12"/>
                  </a:lnTo>
                  <a:lnTo>
                    <a:pt x="0" y="56"/>
                  </a:lnTo>
                  <a:lnTo>
                    <a:pt x="11" y="101"/>
                  </a:lnTo>
                  <a:lnTo>
                    <a:pt x="67" y="56"/>
                  </a:lnTo>
                  <a:lnTo>
                    <a:pt x="100"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rot="1205253">
              <a:off x="6960554" y="2428762"/>
              <a:ext cx="17297" cy="24853"/>
            </a:xfrm>
            <a:custGeom>
              <a:avLst/>
              <a:gdLst/>
              <a:ahLst/>
              <a:cxnLst/>
              <a:rect l="l" t="t" r="r" b="b"/>
              <a:pathLst>
                <a:path w="190" h="273" extrusionOk="0">
                  <a:moveTo>
                    <a:pt x="82" y="45"/>
                  </a:moveTo>
                  <a:cubicBezTo>
                    <a:pt x="86" y="45"/>
                    <a:pt x="93" y="50"/>
                    <a:pt x="100" y="50"/>
                  </a:cubicBezTo>
                  <a:cubicBezTo>
                    <a:pt x="100" y="50"/>
                    <a:pt x="112" y="61"/>
                    <a:pt x="112" y="72"/>
                  </a:cubicBezTo>
                  <a:cubicBezTo>
                    <a:pt x="123" y="83"/>
                    <a:pt x="123" y="105"/>
                    <a:pt x="123" y="128"/>
                  </a:cubicBezTo>
                  <a:cubicBezTo>
                    <a:pt x="134" y="150"/>
                    <a:pt x="134" y="172"/>
                    <a:pt x="134" y="183"/>
                  </a:cubicBezTo>
                  <a:cubicBezTo>
                    <a:pt x="134" y="194"/>
                    <a:pt x="134" y="206"/>
                    <a:pt x="123" y="217"/>
                  </a:cubicBezTo>
                  <a:cubicBezTo>
                    <a:pt x="123" y="217"/>
                    <a:pt x="112" y="228"/>
                    <a:pt x="112" y="228"/>
                  </a:cubicBezTo>
                  <a:lnTo>
                    <a:pt x="78" y="228"/>
                  </a:lnTo>
                  <a:cubicBezTo>
                    <a:pt x="78" y="217"/>
                    <a:pt x="67" y="206"/>
                    <a:pt x="67" y="194"/>
                  </a:cubicBezTo>
                  <a:cubicBezTo>
                    <a:pt x="67" y="183"/>
                    <a:pt x="56" y="161"/>
                    <a:pt x="56" y="139"/>
                  </a:cubicBezTo>
                  <a:cubicBezTo>
                    <a:pt x="45" y="116"/>
                    <a:pt x="45" y="105"/>
                    <a:pt x="45" y="83"/>
                  </a:cubicBezTo>
                  <a:cubicBezTo>
                    <a:pt x="45" y="72"/>
                    <a:pt x="45" y="61"/>
                    <a:pt x="56" y="61"/>
                  </a:cubicBezTo>
                  <a:cubicBezTo>
                    <a:pt x="56" y="50"/>
                    <a:pt x="67" y="50"/>
                    <a:pt x="78" y="50"/>
                  </a:cubicBezTo>
                  <a:cubicBezTo>
                    <a:pt x="78" y="46"/>
                    <a:pt x="79" y="45"/>
                    <a:pt x="82" y="45"/>
                  </a:cubicBezTo>
                  <a:close/>
                  <a:moveTo>
                    <a:pt x="92" y="1"/>
                  </a:moveTo>
                  <a:cubicBezTo>
                    <a:pt x="84" y="1"/>
                    <a:pt x="76" y="2"/>
                    <a:pt x="67" y="5"/>
                  </a:cubicBezTo>
                  <a:cubicBezTo>
                    <a:pt x="45" y="5"/>
                    <a:pt x="34" y="16"/>
                    <a:pt x="23" y="27"/>
                  </a:cubicBezTo>
                  <a:cubicBezTo>
                    <a:pt x="11" y="38"/>
                    <a:pt x="0" y="61"/>
                    <a:pt x="0" y="72"/>
                  </a:cubicBezTo>
                  <a:cubicBezTo>
                    <a:pt x="0" y="94"/>
                    <a:pt x="0" y="116"/>
                    <a:pt x="0" y="150"/>
                  </a:cubicBezTo>
                  <a:cubicBezTo>
                    <a:pt x="23" y="239"/>
                    <a:pt x="56" y="272"/>
                    <a:pt x="112" y="272"/>
                  </a:cubicBezTo>
                  <a:cubicBezTo>
                    <a:pt x="145" y="261"/>
                    <a:pt x="167" y="250"/>
                    <a:pt x="178" y="217"/>
                  </a:cubicBezTo>
                  <a:cubicBezTo>
                    <a:pt x="190" y="194"/>
                    <a:pt x="190" y="161"/>
                    <a:pt x="178" y="116"/>
                  </a:cubicBezTo>
                  <a:cubicBezTo>
                    <a:pt x="167" y="72"/>
                    <a:pt x="156" y="50"/>
                    <a:pt x="134" y="27"/>
                  </a:cubicBezTo>
                  <a:cubicBezTo>
                    <a:pt x="126"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rot="1205253">
              <a:off x="7017653" y="2314386"/>
              <a:ext cx="19300" cy="24398"/>
            </a:xfrm>
            <a:custGeom>
              <a:avLst/>
              <a:gdLst/>
              <a:ahLst/>
              <a:cxnLst/>
              <a:rect l="l" t="t" r="r" b="b"/>
              <a:pathLst>
                <a:path w="212" h="268" extrusionOk="0">
                  <a:moveTo>
                    <a:pt x="56" y="1"/>
                  </a:moveTo>
                  <a:lnTo>
                    <a:pt x="0" y="56"/>
                  </a:lnTo>
                  <a:lnTo>
                    <a:pt x="0" y="101"/>
                  </a:lnTo>
                  <a:lnTo>
                    <a:pt x="56" y="45"/>
                  </a:lnTo>
                  <a:lnTo>
                    <a:pt x="89" y="223"/>
                  </a:lnTo>
                  <a:lnTo>
                    <a:pt x="22" y="234"/>
                  </a:lnTo>
                  <a:lnTo>
                    <a:pt x="34" y="268"/>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rot="1205253">
              <a:off x="7010656" y="2354196"/>
              <a:ext cx="17297" cy="24034"/>
            </a:xfrm>
            <a:custGeom>
              <a:avLst/>
              <a:gdLst/>
              <a:ahLst/>
              <a:cxnLst/>
              <a:rect l="l" t="t" r="r" b="b"/>
              <a:pathLst>
                <a:path w="190" h="264" extrusionOk="0">
                  <a:moveTo>
                    <a:pt x="78" y="39"/>
                  </a:moveTo>
                  <a:cubicBezTo>
                    <a:pt x="89" y="39"/>
                    <a:pt x="100" y="39"/>
                    <a:pt x="100" y="50"/>
                  </a:cubicBezTo>
                  <a:cubicBezTo>
                    <a:pt x="112" y="50"/>
                    <a:pt x="112" y="61"/>
                    <a:pt x="123" y="72"/>
                  </a:cubicBezTo>
                  <a:cubicBezTo>
                    <a:pt x="123" y="83"/>
                    <a:pt x="123" y="105"/>
                    <a:pt x="134" y="128"/>
                  </a:cubicBezTo>
                  <a:cubicBezTo>
                    <a:pt x="134" y="150"/>
                    <a:pt x="134" y="172"/>
                    <a:pt x="134" y="183"/>
                  </a:cubicBezTo>
                  <a:cubicBezTo>
                    <a:pt x="134" y="194"/>
                    <a:pt x="134" y="206"/>
                    <a:pt x="134" y="206"/>
                  </a:cubicBezTo>
                  <a:cubicBezTo>
                    <a:pt x="134" y="217"/>
                    <a:pt x="123" y="228"/>
                    <a:pt x="112" y="228"/>
                  </a:cubicBezTo>
                  <a:cubicBezTo>
                    <a:pt x="100" y="228"/>
                    <a:pt x="89" y="228"/>
                    <a:pt x="89" y="217"/>
                  </a:cubicBezTo>
                  <a:cubicBezTo>
                    <a:pt x="78" y="217"/>
                    <a:pt x="78" y="206"/>
                    <a:pt x="67" y="194"/>
                  </a:cubicBezTo>
                  <a:cubicBezTo>
                    <a:pt x="67" y="183"/>
                    <a:pt x="67" y="161"/>
                    <a:pt x="56" y="139"/>
                  </a:cubicBezTo>
                  <a:cubicBezTo>
                    <a:pt x="56" y="116"/>
                    <a:pt x="56" y="94"/>
                    <a:pt x="56" y="83"/>
                  </a:cubicBezTo>
                  <a:cubicBezTo>
                    <a:pt x="56" y="72"/>
                    <a:pt x="56" y="61"/>
                    <a:pt x="56" y="50"/>
                  </a:cubicBezTo>
                  <a:cubicBezTo>
                    <a:pt x="56" y="50"/>
                    <a:pt x="67" y="39"/>
                    <a:pt x="78" y="39"/>
                  </a:cubicBezTo>
                  <a:close/>
                  <a:moveTo>
                    <a:pt x="92" y="1"/>
                  </a:moveTo>
                  <a:cubicBezTo>
                    <a:pt x="84" y="1"/>
                    <a:pt x="76" y="2"/>
                    <a:pt x="67" y="5"/>
                  </a:cubicBezTo>
                  <a:cubicBezTo>
                    <a:pt x="56" y="5"/>
                    <a:pt x="34" y="16"/>
                    <a:pt x="22" y="27"/>
                  </a:cubicBezTo>
                  <a:cubicBezTo>
                    <a:pt x="11" y="39"/>
                    <a:pt x="11" y="50"/>
                    <a:pt x="0" y="72"/>
                  </a:cubicBezTo>
                  <a:cubicBezTo>
                    <a:pt x="0" y="94"/>
                    <a:pt x="0" y="116"/>
                    <a:pt x="11" y="150"/>
                  </a:cubicBezTo>
                  <a:cubicBezTo>
                    <a:pt x="21" y="228"/>
                    <a:pt x="48" y="263"/>
                    <a:pt x="99" y="263"/>
                  </a:cubicBezTo>
                  <a:cubicBezTo>
                    <a:pt x="107" y="263"/>
                    <a:pt x="114" y="263"/>
                    <a:pt x="123" y="261"/>
                  </a:cubicBezTo>
                  <a:cubicBezTo>
                    <a:pt x="145" y="261"/>
                    <a:pt x="167" y="239"/>
                    <a:pt x="178" y="217"/>
                  </a:cubicBezTo>
                  <a:cubicBezTo>
                    <a:pt x="190" y="194"/>
                    <a:pt x="190" y="161"/>
                    <a:pt x="178" y="116"/>
                  </a:cubicBezTo>
                  <a:cubicBezTo>
                    <a:pt x="178" y="72"/>
                    <a:pt x="167"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rot="1205253">
              <a:off x="7004274" y="2394644"/>
              <a:ext cx="18299" cy="25400"/>
            </a:xfrm>
            <a:custGeom>
              <a:avLst/>
              <a:gdLst/>
              <a:ahLst/>
              <a:cxnLst/>
              <a:rect l="l" t="t" r="r" b="b"/>
              <a:pathLst>
                <a:path w="201" h="279" extrusionOk="0">
                  <a:moveTo>
                    <a:pt x="101" y="1"/>
                  </a:moveTo>
                  <a:lnTo>
                    <a:pt x="56" y="12"/>
                  </a:lnTo>
                  <a:lnTo>
                    <a:pt x="0" y="67"/>
                  </a:lnTo>
                  <a:lnTo>
                    <a:pt x="0" y="112"/>
                  </a:lnTo>
                  <a:lnTo>
                    <a:pt x="56" y="56"/>
                  </a:lnTo>
                  <a:lnTo>
                    <a:pt x="89"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rot="1205253">
              <a:off x="6996967" y="243538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rot="1205253">
              <a:off x="6989706" y="2475870"/>
              <a:ext cx="19300" cy="25491"/>
            </a:xfrm>
            <a:custGeom>
              <a:avLst/>
              <a:gdLst/>
              <a:ahLst/>
              <a:cxnLst/>
              <a:rect l="l" t="t" r="r" b="b"/>
              <a:pathLst>
                <a:path w="212" h="280" extrusionOk="0">
                  <a:moveTo>
                    <a:pt x="112" y="1"/>
                  </a:moveTo>
                  <a:lnTo>
                    <a:pt x="56" y="12"/>
                  </a:lnTo>
                  <a:lnTo>
                    <a:pt x="0" y="67"/>
                  </a:lnTo>
                  <a:lnTo>
                    <a:pt x="11" y="101"/>
                  </a:lnTo>
                  <a:lnTo>
                    <a:pt x="67" y="56"/>
                  </a:lnTo>
                  <a:lnTo>
                    <a:pt x="100" y="223"/>
                  </a:lnTo>
                  <a:lnTo>
                    <a:pt x="34" y="235"/>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rot="1205253">
              <a:off x="6983386" y="2516788"/>
              <a:ext cx="19300" cy="25400"/>
            </a:xfrm>
            <a:custGeom>
              <a:avLst/>
              <a:gdLst/>
              <a:ahLst/>
              <a:cxnLst/>
              <a:rect l="l" t="t" r="r" b="b"/>
              <a:pathLst>
                <a:path w="212" h="279" extrusionOk="0">
                  <a:moveTo>
                    <a:pt x="101" y="0"/>
                  </a:moveTo>
                  <a:lnTo>
                    <a:pt x="56" y="11"/>
                  </a:lnTo>
                  <a:lnTo>
                    <a:pt x="0" y="56"/>
                  </a:lnTo>
                  <a:lnTo>
                    <a:pt x="11" y="100"/>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rot="1205253">
              <a:off x="6976342" y="2556954"/>
              <a:ext cx="17297" cy="24580"/>
            </a:xfrm>
            <a:custGeom>
              <a:avLst/>
              <a:gdLst/>
              <a:ahLst/>
              <a:cxnLst/>
              <a:rect l="l" t="t" r="r" b="b"/>
              <a:pathLst>
                <a:path w="190" h="270" extrusionOk="0">
                  <a:moveTo>
                    <a:pt x="89" y="40"/>
                  </a:moveTo>
                  <a:cubicBezTo>
                    <a:pt x="96" y="40"/>
                    <a:pt x="101" y="45"/>
                    <a:pt x="101" y="45"/>
                  </a:cubicBezTo>
                  <a:cubicBezTo>
                    <a:pt x="112" y="45"/>
                    <a:pt x="112" y="56"/>
                    <a:pt x="123" y="68"/>
                  </a:cubicBezTo>
                  <a:cubicBezTo>
                    <a:pt x="123" y="79"/>
                    <a:pt x="134" y="101"/>
                    <a:pt x="134" y="123"/>
                  </a:cubicBezTo>
                  <a:cubicBezTo>
                    <a:pt x="134" y="146"/>
                    <a:pt x="145" y="168"/>
                    <a:pt x="145" y="179"/>
                  </a:cubicBezTo>
                  <a:cubicBezTo>
                    <a:pt x="145" y="190"/>
                    <a:pt x="134" y="201"/>
                    <a:pt x="134" y="212"/>
                  </a:cubicBezTo>
                  <a:cubicBezTo>
                    <a:pt x="134" y="212"/>
                    <a:pt x="123" y="224"/>
                    <a:pt x="112" y="224"/>
                  </a:cubicBezTo>
                  <a:lnTo>
                    <a:pt x="89" y="224"/>
                  </a:lnTo>
                  <a:cubicBezTo>
                    <a:pt x="78" y="212"/>
                    <a:pt x="78" y="201"/>
                    <a:pt x="78" y="190"/>
                  </a:cubicBezTo>
                  <a:cubicBezTo>
                    <a:pt x="67" y="179"/>
                    <a:pt x="67" y="157"/>
                    <a:pt x="56" y="134"/>
                  </a:cubicBezTo>
                  <a:cubicBezTo>
                    <a:pt x="56" y="112"/>
                    <a:pt x="56" y="101"/>
                    <a:pt x="56" y="79"/>
                  </a:cubicBezTo>
                  <a:cubicBezTo>
                    <a:pt x="56" y="68"/>
                    <a:pt x="56" y="56"/>
                    <a:pt x="56" y="56"/>
                  </a:cubicBezTo>
                  <a:cubicBezTo>
                    <a:pt x="67" y="45"/>
                    <a:pt x="67" y="45"/>
                    <a:pt x="78" y="45"/>
                  </a:cubicBezTo>
                  <a:cubicBezTo>
                    <a:pt x="82" y="42"/>
                    <a:pt x="86" y="40"/>
                    <a:pt x="89" y="40"/>
                  </a:cubicBezTo>
                  <a:close/>
                  <a:moveTo>
                    <a:pt x="78" y="1"/>
                  </a:moveTo>
                  <a:cubicBezTo>
                    <a:pt x="56" y="1"/>
                    <a:pt x="34" y="12"/>
                    <a:pt x="23" y="23"/>
                  </a:cubicBezTo>
                  <a:cubicBezTo>
                    <a:pt x="11" y="34"/>
                    <a:pt x="11" y="56"/>
                    <a:pt x="0" y="68"/>
                  </a:cubicBezTo>
                  <a:cubicBezTo>
                    <a:pt x="0" y="90"/>
                    <a:pt x="0" y="123"/>
                    <a:pt x="11" y="146"/>
                  </a:cubicBezTo>
                  <a:cubicBezTo>
                    <a:pt x="21" y="226"/>
                    <a:pt x="58" y="270"/>
                    <a:pt x="106" y="270"/>
                  </a:cubicBezTo>
                  <a:cubicBezTo>
                    <a:pt x="112" y="270"/>
                    <a:pt x="117" y="269"/>
                    <a:pt x="123" y="268"/>
                  </a:cubicBezTo>
                  <a:cubicBezTo>
                    <a:pt x="145" y="257"/>
                    <a:pt x="167" y="246"/>
                    <a:pt x="179" y="212"/>
                  </a:cubicBezTo>
                  <a:cubicBezTo>
                    <a:pt x="190" y="190"/>
                    <a:pt x="190" y="157"/>
                    <a:pt x="190" y="112"/>
                  </a:cubicBezTo>
                  <a:cubicBezTo>
                    <a:pt x="179" y="68"/>
                    <a:pt x="167" y="45"/>
                    <a:pt x="145" y="23"/>
                  </a:cubicBezTo>
                  <a:cubicBezTo>
                    <a:pt x="123"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rot="1205253">
              <a:off x="6969974" y="2598235"/>
              <a:ext cx="19391" cy="24398"/>
            </a:xfrm>
            <a:custGeom>
              <a:avLst/>
              <a:gdLst/>
              <a:ahLst/>
              <a:cxnLst/>
              <a:rect l="l" t="t" r="r" b="b"/>
              <a:pathLst>
                <a:path w="213" h="268" extrusionOk="0">
                  <a:moveTo>
                    <a:pt x="56" y="0"/>
                  </a:moveTo>
                  <a:lnTo>
                    <a:pt x="0" y="56"/>
                  </a:lnTo>
                  <a:lnTo>
                    <a:pt x="0" y="101"/>
                  </a:lnTo>
                  <a:lnTo>
                    <a:pt x="56" y="45"/>
                  </a:lnTo>
                  <a:lnTo>
                    <a:pt x="90"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rot="1205253">
              <a:off x="7054189" y="2320222"/>
              <a:ext cx="19300" cy="25491"/>
            </a:xfrm>
            <a:custGeom>
              <a:avLst/>
              <a:gdLst/>
              <a:ahLst/>
              <a:cxnLst/>
              <a:rect l="l" t="t" r="r" b="b"/>
              <a:pathLst>
                <a:path w="212" h="280" extrusionOk="0">
                  <a:moveTo>
                    <a:pt x="100" y="1"/>
                  </a:moveTo>
                  <a:lnTo>
                    <a:pt x="56" y="12"/>
                  </a:lnTo>
                  <a:lnTo>
                    <a:pt x="0" y="56"/>
                  </a:lnTo>
                  <a:lnTo>
                    <a:pt x="11" y="101"/>
                  </a:lnTo>
                  <a:lnTo>
                    <a:pt x="67" y="56"/>
                  </a:lnTo>
                  <a:lnTo>
                    <a:pt x="89" y="223"/>
                  </a:lnTo>
                  <a:lnTo>
                    <a:pt x="34" y="234"/>
                  </a:lnTo>
                  <a:lnTo>
                    <a:pt x="34" y="279"/>
                  </a:lnTo>
                  <a:lnTo>
                    <a:pt x="212"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rot="1205253">
              <a:off x="7047239" y="2360041"/>
              <a:ext cx="17297" cy="24853"/>
            </a:xfrm>
            <a:custGeom>
              <a:avLst/>
              <a:gdLst/>
              <a:ahLst/>
              <a:cxnLst/>
              <a:rect l="l" t="t" r="r" b="b"/>
              <a:pathLst>
                <a:path w="190" h="273" extrusionOk="0">
                  <a:moveTo>
                    <a:pt x="89" y="45"/>
                  </a:moveTo>
                  <a:cubicBezTo>
                    <a:pt x="95" y="45"/>
                    <a:pt x="100" y="50"/>
                    <a:pt x="100" y="50"/>
                  </a:cubicBezTo>
                  <a:cubicBezTo>
                    <a:pt x="112" y="50"/>
                    <a:pt x="112" y="61"/>
                    <a:pt x="123" y="72"/>
                  </a:cubicBezTo>
                  <a:cubicBezTo>
                    <a:pt x="123" y="83"/>
                    <a:pt x="134" y="105"/>
                    <a:pt x="134" y="128"/>
                  </a:cubicBezTo>
                  <a:cubicBezTo>
                    <a:pt x="145" y="150"/>
                    <a:pt x="145" y="172"/>
                    <a:pt x="145" y="183"/>
                  </a:cubicBezTo>
                  <a:cubicBezTo>
                    <a:pt x="145" y="194"/>
                    <a:pt x="145" y="206"/>
                    <a:pt x="134" y="217"/>
                  </a:cubicBezTo>
                  <a:cubicBezTo>
                    <a:pt x="134" y="217"/>
                    <a:pt x="123" y="228"/>
                    <a:pt x="112" y="228"/>
                  </a:cubicBezTo>
                  <a:lnTo>
                    <a:pt x="89" y="228"/>
                  </a:lnTo>
                  <a:cubicBezTo>
                    <a:pt x="89" y="217"/>
                    <a:pt x="78" y="206"/>
                    <a:pt x="78" y="194"/>
                  </a:cubicBezTo>
                  <a:cubicBezTo>
                    <a:pt x="67" y="183"/>
                    <a:pt x="67" y="161"/>
                    <a:pt x="56" y="139"/>
                  </a:cubicBezTo>
                  <a:cubicBezTo>
                    <a:pt x="56" y="117"/>
                    <a:pt x="56" y="105"/>
                    <a:pt x="56" y="83"/>
                  </a:cubicBezTo>
                  <a:cubicBezTo>
                    <a:pt x="56" y="72"/>
                    <a:pt x="56" y="61"/>
                    <a:pt x="56" y="61"/>
                  </a:cubicBezTo>
                  <a:cubicBezTo>
                    <a:pt x="67" y="50"/>
                    <a:pt x="67" y="50"/>
                    <a:pt x="78" y="50"/>
                  </a:cubicBezTo>
                  <a:cubicBezTo>
                    <a:pt x="82" y="46"/>
                    <a:pt x="86" y="45"/>
                    <a:pt x="89" y="45"/>
                  </a:cubicBezTo>
                  <a:close/>
                  <a:moveTo>
                    <a:pt x="98" y="1"/>
                  </a:moveTo>
                  <a:cubicBezTo>
                    <a:pt x="91" y="1"/>
                    <a:pt x="84" y="2"/>
                    <a:pt x="78" y="5"/>
                  </a:cubicBezTo>
                  <a:cubicBezTo>
                    <a:pt x="56" y="5"/>
                    <a:pt x="34" y="16"/>
                    <a:pt x="22" y="27"/>
                  </a:cubicBezTo>
                  <a:cubicBezTo>
                    <a:pt x="11" y="39"/>
                    <a:pt x="11" y="61"/>
                    <a:pt x="11" y="72"/>
                  </a:cubicBezTo>
                  <a:cubicBezTo>
                    <a:pt x="0" y="94"/>
                    <a:pt x="0" y="117"/>
                    <a:pt x="11" y="150"/>
                  </a:cubicBezTo>
                  <a:cubicBezTo>
                    <a:pt x="22" y="239"/>
                    <a:pt x="67" y="272"/>
                    <a:pt x="123" y="272"/>
                  </a:cubicBezTo>
                  <a:cubicBezTo>
                    <a:pt x="156" y="261"/>
                    <a:pt x="167" y="250"/>
                    <a:pt x="178" y="217"/>
                  </a:cubicBezTo>
                  <a:cubicBezTo>
                    <a:pt x="190" y="194"/>
                    <a:pt x="190" y="161"/>
                    <a:pt x="190" y="117"/>
                  </a:cubicBezTo>
                  <a:cubicBezTo>
                    <a:pt x="178" y="72"/>
                    <a:pt x="167" y="50"/>
                    <a:pt x="145" y="27"/>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rot="1205253">
              <a:off x="7040795" y="240165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rot="1205253">
              <a:off x="6442854" y="2804943"/>
              <a:ext cx="19300" cy="25491"/>
            </a:xfrm>
            <a:custGeom>
              <a:avLst/>
              <a:gdLst/>
              <a:ahLst/>
              <a:cxnLst/>
              <a:rect l="l" t="t" r="r" b="b"/>
              <a:pathLst>
                <a:path w="212" h="280" extrusionOk="0">
                  <a:moveTo>
                    <a:pt x="112" y="1"/>
                  </a:moveTo>
                  <a:lnTo>
                    <a:pt x="56" y="12"/>
                  </a:lnTo>
                  <a:lnTo>
                    <a:pt x="0" y="68"/>
                  </a:lnTo>
                  <a:lnTo>
                    <a:pt x="11" y="112"/>
                  </a:lnTo>
                  <a:lnTo>
                    <a:pt x="67" y="56"/>
                  </a:lnTo>
                  <a:lnTo>
                    <a:pt x="101" y="235"/>
                  </a:lnTo>
                  <a:lnTo>
                    <a:pt x="34" y="246"/>
                  </a:lnTo>
                  <a:lnTo>
                    <a:pt x="45" y="279"/>
                  </a:lnTo>
                  <a:lnTo>
                    <a:pt x="212" y="246"/>
                  </a:lnTo>
                  <a:lnTo>
                    <a:pt x="201" y="212"/>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rot="1205253">
              <a:off x="6435765" y="2845370"/>
              <a:ext cx="18299" cy="24580"/>
            </a:xfrm>
            <a:custGeom>
              <a:avLst/>
              <a:gdLst/>
              <a:ahLst/>
              <a:cxnLst/>
              <a:rect l="l" t="t" r="r" b="b"/>
              <a:pathLst>
                <a:path w="201" h="270" extrusionOk="0">
                  <a:moveTo>
                    <a:pt x="112" y="45"/>
                  </a:moveTo>
                  <a:cubicBezTo>
                    <a:pt x="112" y="56"/>
                    <a:pt x="123" y="67"/>
                    <a:pt x="123" y="78"/>
                  </a:cubicBezTo>
                  <a:cubicBezTo>
                    <a:pt x="123" y="89"/>
                    <a:pt x="134" y="101"/>
                    <a:pt x="134" y="134"/>
                  </a:cubicBezTo>
                  <a:cubicBezTo>
                    <a:pt x="145" y="156"/>
                    <a:pt x="145" y="167"/>
                    <a:pt x="145" y="179"/>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1"/>
                    <a:pt x="56" y="89"/>
                  </a:cubicBezTo>
                  <a:cubicBezTo>
                    <a:pt x="56" y="78"/>
                    <a:pt x="56" y="67"/>
                    <a:pt x="67" y="56"/>
                  </a:cubicBezTo>
                  <a:cubicBezTo>
                    <a:pt x="67" y="56"/>
                    <a:pt x="78" y="45"/>
                    <a:pt x="78" y="45"/>
                  </a:cubicBezTo>
                  <a:close/>
                  <a:moveTo>
                    <a:pt x="78" y="0"/>
                  </a:moveTo>
                  <a:cubicBezTo>
                    <a:pt x="56" y="11"/>
                    <a:pt x="45" y="11"/>
                    <a:pt x="34" y="34"/>
                  </a:cubicBezTo>
                  <a:cubicBezTo>
                    <a:pt x="23" y="45"/>
                    <a:pt x="11" y="56"/>
                    <a:pt x="11" y="78"/>
                  </a:cubicBezTo>
                  <a:cubicBezTo>
                    <a:pt x="0" y="101"/>
                    <a:pt x="11" y="123"/>
                    <a:pt x="11" y="156"/>
                  </a:cubicBezTo>
                  <a:cubicBezTo>
                    <a:pt x="31" y="234"/>
                    <a:pt x="59" y="270"/>
                    <a:pt x="103" y="270"/>
                  </a:cubicBezTo>
                  <a:cubicBezTo>
                    <a:pt x="109" y="270"/>
                    <a:pt x="116" y="269"/>
                    <a:pt x="123" y="268"/>
                  </a:cubicBezTo>
                  <a:cubicBezTo>
                    <a:pt x="156" y="257"/>
                    <a:pt x="178" y="245"/>
                    <a:pt x="178"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rot="1205253">
              <a:off x="6473350" y="2852029"/>
              <a:ext cx="17297" cy="23943"/>
            </a:xfrm>
            <a:custGeom>
              <a:avLst/>
              <a:gdLst/>
              <a:ahLst/>
              <a:cxnLst/>
              <a:rect l="l" t="t" r="r" b="b"/>
              <a:pathLst>
                <a:path w="190" h="263" extrusionOk="0">
                  <a:moveTo>
                    <a:pt x="78" y="38"/>
                  </a:moveTo>
                  <a:cubicBezTo>
                    <a:pt x="90" y="38"/>
                    <a:pt x="90" y="38"/>
                    <a:pt x="101" y="49"/>
                  </a:cubicBezTo>
                  <a:cubicBezTo>
                    <a:pt x="101" y="49"/>
                    <a:pt x="112" y="60"/>
                    <a:pt x="112" y="71"/>
                  </a:cubicBezTo>
                  <a:cubicBezTo>
                    <a:pt x="123" y="82"/>
                    <a:pt x="123" y="105"/>
                    <a:pt x="134" y="127"/>
                  </a:cubicBezTo>
                  <a:cubicBezTo>
                    <a:pt x="134" y="149"/>
                    <a:pt x="134" y="160"/>
                    <a:pt x="134" y="183"/>
                  </a:cubicBezTo>
                  <a:cubicBezTo>
                    <a:pt x="134" y="194"/>
                    <a:pt x="134" y="205"/>
                    <a:pt x="134" y="205"/>
                  </a:cubicBezTo>
                  <a:cubicBezTo>
                    <a:pt x="123" y="216"/>
                    <a:pt x="123" y="216"/>
                    <a:pt x="112" y="227"/>
                  </a:cubicBezTo>
                  <a:cubicBezTo>
                    <a:pt x="101" y="227"/>
                    <a:pt x="90" y="227"/>
                    <a:pt x="90" y="216"/>
                  </a:cubicBezTo>
                  <a:cubicBezTo>
                    <a:pt x="78" y="216"/>
                    <a:pt x="78" y="205"/>
                    <a:pt x="67" y="194"/>
                  </a:cubicBezTo>
                  <a:cubicBezTo>
                    <a:pt x="67" y="183"/>
                    <a:pt x="56" y="160"/>
                    <a:pt x="56" y="138"/>
                  </a:cubicBezTo>
                  <a:cubicBezTo>
                    <a:pt x="45" y="116"/>
                    <a:pt x="45" y="94"/>
                    <a:pt x="45" y="82"/>
                  </a:cubicBezTo>
                  <a:cubicBezTo>
                    <a:pt x="45" y="71"/>
                    <a:pt x="45" y="60"/>
                    <a:pt x="56" y="49"/>
                  </a:cubicBezTo>
                  <a:cubicBezTo>
                    <a:pt x="56" y="49"/>
                    <a:pt x="67" y="38"/>
                    <a:pt x="78" y="38"/>
                  </a:cubicBezTo>
                  <a:close/>
                  <a:moveTo>
                    <a:pt x="92" y="0"/>
                  </a:moveTo>
                  <a:cubicBezTo>
                    <a:pt x="84" y="0"/>
                    <a:pt x="76" y="1"/>
                    <a:pt x="67" y="4"/>
                  </a:cubicBezTo>
                  <a:cubicBezTo>
                    <a:pt x="45" y="4"/>
                    <a:pt x="34" y="16"/>
                    <a:pt x="23" y="27"/>
                  </a:cubicBezTo>
                  <a:cubicBezTo>
                    <a:pt x="12" y="38"/>
                    <a:pt x="0" y="49"/>
                    <a:pt x="0" y="71"/>
                  </a:cubicBezTo>
                  <a:cubicBezTo>
                    <a:pt x="0" y="94"/>
                    <a:pt x="0" y="116"/>
                    <a:pt x="0" y="149"/>
                  </a:cubicBezTo>
                  <a:cubicBezTo>
                    <a:pt x="20" y="227"/>
                    <a:pt x="48" y="263"/>
                    <a:pt x="92" y="263"/>
                  </a:cubicBezTo>
                  <a:cubicBezTo>
                    <a:pt x="98" y="263"/>
                    <a:pt x="105" y="262"/>
                    <a:pt x="112" y="261"/>
                  </a:cubicBezTo>
                  <a:cubicBezTo>
                    <a:pt x="145" y="261"/>
                    <a:pt x="167" y="238"/>
                    <a:pt x="179" y="216"/>
                  </a:cubicBezTo>
                  <a:cubicBezTo>
                    <a:pt x="190" y="194"/>
                    <a:pt x="190" y="160"/>
                    <a:pt x="179" y="116"/>
                  </a:cubicBezTo>
                  <a:cubicBezTo>
                    <a:pt x="167" y="71"/>
                    <a:pt x="156" y="38"/>
                    <a:pt x="145" y="27"/>
                  </a:cubicBezTo>
                  <a:cubicBezTo>
                    <a:pt x="129" y="10"/>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rot="1205253">
              <a:off x="6517116" y="2817650"/>
              <a:ext cx="17297" cy="24580"/>
            </a:xfrm>
            <a:custGeom>
              <a:avLst/>
              <a:gdLst/>
              <a:ahLst/>
              <a:cxnLst/>
              <a:rect l="l" t="t" r="r" b="b"/>
              <a:pathLst>
                <a:path w="190" h="270" extrusionOk="0">
                  <a:moveTo>
                    <a:pt x="101" y="45"/>
                  </a:moveTo>
                  <a:cubicBezTo>
                    <a:pt x="101" y="45"/>
                    <a:pt x="112" y="57"/>
                    <a:pt x="112" y="68"/>
                  </a:cubicBezTo>
                  <a:cubicBezTo>
                    <a:pt x="123" y="90"/>
                    <a:pt x="123" y="101"/>
                    <a:pt x="123" y="123"/>
                  </a:cubicBezTo>
                  <a:cubicBezTo>
                    <a:pt x="134" y="146"/>
                    <a:pt x="134" y="168"/>
                    <a:pt x="134" y="179"/>
                  </a:cubicBezTo>
                  <a:cubicBezTo>
                    <a:pt x="134" y="190"/>
                    <a:pt x="134" y="201"/>
                    <a:pt x="123" y="213"/>
                  </a:cubicBezTo>
                  <a:cubicBezTo>
                    <a:pt x="123" y="224"/>
                    <a:pt x="112" y="224"/>
                    <a:pt x="112" y="224"/>
                  </a:cubicBezTo>
                  <a:lnTo>
                    <a:pt x="78" y="224"/>
                  </a:lnTo>
                  <a:cubicBezTo>
                    <a:pt x="78" y="213"/>
                    <a:pt x="67" y="201"/>
                    <a:pt x="67" y="190"/>
                  </a:cubicBezTo>
                  <a:cubicBezTo>
                    <a:pt x="67" y="179"/>
                    <a:pt x="56" y="168"/>
                    <a:pt x="56" y="135"/>
                  </a:cubicBezTo>
                  <a:cubicBezTo>
                    <a:pt x="45" y="112"/>
                    <a:pt x="45" y="101"/>
                    <a:pt x="45" y="90"/>
                  </a:cubicBezTo>
                  <a:cubicBezTo>
                    <a:pt x="45" y="68"/>
                    <a:pt x="45" y="57"/>
                    <a:pt x="56" y="57"/>
                  </a:cubicBezTo>
                  <a:cubicBezTo>
                    <a:pt x="56" y="45"/>
                    <a:pt x="67" y="45"/>
                    <a:pt x="78" y="45"/>
                  </a:cubicBezTo>
                  <a:close/>
                  <a:moveTo>
                    <a:pt x="67" y="1"/>
                  </a:moveTo>
                  <a:cubicBezTo>
                    <a:pt x="45" y="1"/>
                    <a:pt x="34" y="12"/>
                    <a:pt x="23" y="23"/>
                  </a:cubicBezTo>
                  <a:cubicBezTo>
                    <a:pt x="12" y="34"/>
                    <a:pt x="0" y="57"/>
                    <a:pt x="0" y="68"/>
                  </a:cubicBezTo>
                  <a:cubicBezTo>
                    <a:pt x="0" y="90"/>
                    <a:pt x="0" y="123"/>
                    <a:pt x="0" y="146"/>
                  </a:cubicBezTo>
                  <a:cubicBezTo>
                    <a:pt x="20" y="226"/>
                    <a:pt x="49" y="270"/>
                    <a:pt x="96" y="270"/>
                  </a:cubicBezTo>
                  <a:cubicBezTo>
                    <a:pt x="101" y="270"/>
                    <a:pt x="106" y="269"/>
                    <a:pt x="112" y="268"/>
                  </a:cubicBezTo>
                  <a:cubicBezTo>
                    <a:pt x="145" y="257"/>
                    <a:pt x="168" y="246"/>
                    <a:pt x="179" y="224"/>
                  </a:cubicBezTo>
                  <a:cubicBezTo>
                    <a:pt x="190" y="190"/>
                    <a:pt x="190" y="157"/>
                    <a:pt x="179" y="112"/>
                  </a:cubicBezTo>
                  <a:cubicBezTo>
                    <a:pt x="168" y="68"/>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rot="1205253">
              <a:off x="6509807" y="2858586"/>
              <a:ext cx="19391" cy="24398"/>
            </a:xfrm>
            <a:custGeom>
              <a:avLst/>
              <a:gdLst/>
              <a:ahLst/>
              <a:cxnLst/>
              <a:rect l="l" t="t" r="r" b="b"/>
              <a:pathLst>
                <a:path w="213" h="268" extrusionOk="0">
                  <a:moveTo>
                    <a:pt x="101" y="1"/>
                  </a:moveTo>
                  <a:lnTo>
                    <a:pt x="56" y="12"/>
                  </a:lnTo>
                  <a:lnTo>
                    <a:pt x="0" y="56"/>
                  </a:lnTo>
                  <a:lnTo>
                    <a:pt x="12" y="101"/>
                  </a:lnTo>
                  <a:lnTo>
                    <a:pt x="67" y="45"/>
                  </a:lnTo>
                  <a:lnTo>
                    <a:pt x="101"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rot="1205253">
              <a:off x="6560913" y="2783181"/>
              <a:ext cx="18299" cy="25400"/>
            </a:xfrm>
            <a:custGeom>
              <a:avLst/>
              <a:gdLst/>
              <a:ahLst/>
              <a:cxnLst/>
              <a:rect l="l" t="t" r="r" b="b"/>
              <a:pathLst>
                <a:path w="201" h="279" extrusionOk="0">
                  <a:moveTo>
                    <a:pt x="101" y="0"/>
                  </a:moveTo>
                  <a:lnTo>
                    <a:pt x="56" y="12"/>
                  </a:lnTo>
                  <a:lnTo>
                    <a:pt x="0" y="67"/>
                  </a:lnTo>
                  <a:lnTo>
                    <a:pt x="0" y="101"/>
                  </a:lnTo>
                  <a:lnTo>
                    <a:pt x="56" y="56"/>
                  </a:lnTo>
                  <a:lnTo>
                    <a:pt x="90"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rot="1205253">
              <a:off x="6553839" y="2823519"/>
              <a:ext cx="17297" cy="24580"/>
            </a:xfrm>
            <a:custGeom>
              <a:avLst/>
              <a:gdLst/>
              <a:ahLst/>
              <a:cxnLst/>
              <a:rect l="l" t="t" r="r" b="b"/>
              <a:pathLst>
                <a:path w="190" h="270" extrusionOk="0">
                  <a:moveTo>
                    <a:pt x="101" y="46"/>
                  </a:moveTo>
                  <a:cubicBezTo>
                    <a:pt x="112" y="57"/>
                    <a:pt x="112" y="68"/>
                    <a:pt x="112" y="79"/>
                  </a:cubicBezTo>
                  <a:cubicBezTo>
                    <a:pt x="123" y="90"/>
                    <a:pt x="123" y="101"/>
                    <a:pt x="134" y="135"/>
                  </a:cubicBezTo>
                  <a:cubicBezTo>
                    <a:pt x="134" y="157"/>
                    <a:pt x="134" y="168"/>
                    <a:pt x="134" y="179"/>
                  </a:cubicBezTo>
                  <a:cubicBezTo>
                    <a:pt x="134" y="201"/>
                    <a:pt x="134" y="201"/>
                    <a:pt x="134" y="213"/>
                  </a:cubicBezTo>
                  <a:cubicBezTo>
                    <a:pt x="123" y="224"/>
                    <a:pt x="123" y="224"/>
                    <a:pt x="112" y="224"/>
                  </a:cubicBezTo>
                  <a:lnTo>
                    <a:pt x="90" y="224"/>
                  </a:lnTo>
                  <a:cubicBezTo>
                    <a:pt x="78" y="213"/>
                    <a:pt x="78" y="213"/>
                    <a:pt x="67" y="201"/>
                  </a:cubicBezTo>
                  <a:cubicBezTo>
                    <a:pt x="67" y="179"/>
                    <a:pt x="56" y="168"/>
                    <a:pt x="56" y="146"/>
                  </a:cubicBezTo>
                  <a:cubicBezTo>
                    <a:pt x="56" y="123"/>
                    <a:pt x="45" y="101"/>
                    <a:pt x="45" y="90"/>
                  </a:cubicBezTo>
                  <a:cubicBezTo>
                    <a:pt x="45" y="79"/>
                    <a:pt x="56" y="68"/>
                    <a:pt x="56" y="57"/>
                  </a:cubicBezTo>
                  <a:cubicBezTo>
                    <a:pt x="56" y="46"/>
                    <a:pt x="67" y="46"/>
                    <a:pt x="78" y="46"/>
                  </a:cubicBezTo>
                  <a:close/>
                  <a:moveTo>
                    <a:pt x="67" y="1"/>
                  </a:moveTo>
                  <a:cubicBezTo>
                    <a:pt x="45" y="12"/>
                    <a:pt x="34" y="12"/>
                    <a:pt x="23" y="23"/>
                  </a:cubicBezTo>
                  <a:cubicBezTo>
                    <a:pt x="12" y="34"/>
                    <a:pt x="0" y="57"/>
                    <a:pt x="0" y="79"/>
                  </a:cubicBezTo>
                  <a:cubicBezTo>
                    <a:pt x="0" y="101"/>
                    <a:pt x="0" y="123"/>
                    <a:pt x="0" y="157"/>
                  </a:cubicBezTo>
                  <a:cubicBezTo>
                    <a:pt x="20" y="227"/>
                    <a:pt x="49" y="270"/>
                    <a:pt x="95" y="270"/>
                  </a:cubicBezTo>
                  <a:cubicBezTo>
                    <a:pt x="101" y="270"/>
                    <a:pt x="106" y="269"/>
                    <a:pt x="112" y="268"/>
                  </a:cubicBezTo>
                  <a:cubicBezTo>
                    <a:pt x="145" y="257"/>
                    <a:pt x="168" y="246"/>
                    <a:pt x="179" y="224"/>
                  </a:cubicBezTo>
                  <a:cubicBezTo>
                    <a:pt x="190" y="201"/>
                    <a:pt x="190" y="168"/>
                    <a:pt x="179" y="123"/>
                  </a:cubicBezTo>
                  <a:cubicBezTo>
                    <a:pt x="179" y="79"/>
                    <a:pt x="156" y="46"/>
                    <a:pt x="145"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rot="1205253">
              <a:off x="6546358" y="2864425"/>
              <a:ext cx="19391" cy="25400"/>
            </a:xfrm>
            <a:custGeom>
              <a:avLst/>
              <a:gdLst/>
              <a:ahLst/>
              <a:cxnLst/>
              <a:rect l="l" t="t" r="r" b="b"/>
              <a:pathLst>
                <a:path w="213" h="279" extrusionOk="0">
                  <a:moveTo>
                    <a:pt x="112" y="1"/>
                  </a:moveTo>
                  <a:lnTo>
                    <a:pt x="56" y="12"/>
                  </a:lnTo>
                  <a:lnTo>
                    <a:pt x="0" y="67"/>
                  </a:lnTo>
                  <a:lnTo>
                    <a:pt x="12" y="101"/>
                  </a:lnTo>
                  <a:lnTo>
                    <a:pt x="67" y="56"/>
                  </a:lnTo>
                  <a:lnTo>
                    <a:pt x="101" y="223"/>
                  </a:lnTo>
                  <a:lnTo>
                    <a:pt x="34" y="234"/>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rot="1205253">
              <a:off x="6368684" y="2792544"/>
              <a:ext cx="17297" cy="24580"/>
            </a:xfrm>
            <a:custGeom>
              <a:avLst/>
              <a:gdLst/>
              <a:ahLst/>
              <a:cxnLst/>
              <a:rect l="l" t="t" r="r" b="b"/>
              <a:pathLst>
                <a:path w="190" h="270" extrusionOk="0">
                  <a:moveTo>
                    <a:pt x="100" y="45"/>
                  </a:moveTo>
                  <a:cubicBezTo>
                    <a:pt x="112" y="56"/>
                    <a:pt x="112" y="56"/>
                    <a:pt x="123" y="68"/>
                  </a:cubicBezTo>
                  <a:cubicBezTo>
                    <a:pt x="123" y="90"/>
                    <a:pt x="123" y="101"/>
                    <a:pt x="134" y="123"/>
                  </a:cubicBezTo>
                  <a:cubicBezTo>
                    <a:pt x="134" y="146"/>
                    <a:pt x="134" y="168"/>
                    <a:pt x="134" y="179"/>
                  </a:cubicBezTo>
                  <a:cubicBezTo>
                    <a:pt x="134" y="190"/>
                    <a:pt x="134" y="201"/>
                    <a:pt x="134" y="212"/>
                  </a:cubicBezTo>
                  <a:cubicBezTo>
                    <a:pt x="134" y="223"/>
                    <a:pt x="123" y="223"/>
                    <a:pt x="112" y="223"/>
                  </a:cubicBezTo>
                  <a:lnTo>
                    <a:pt x="89" y="223"/>
                  </a:lnTo>
                  <a:cubicBezTo>
                    <a:pt x="78" y="212"/>
                    <a:pt x="78" y="212"/>
                    <a:pt x="67" y="190"/>
                  </a:cubicBezTo>
                  <a:cubicBezTo>
                    <a:pt x="67" y="179"/>
                    <a:pt x="67" y="168"/>
                    <a:pt x="56" y="146"/>
                  </a:cubicBezTo>
                  <a:cubicBezTo>
                    <a:pt x="56" y="112"/>
                    <a:pt x="56" y="101"/>
                    <a:pt x="56" y="90"/>
                  </a:cubicBezTo>
                  <a:cubicBezTo>
                    <a:pt x="56" y="68"/>
                    <a:pt x="56" y="68"/>
                    <a:pt x="56" y="56"/>
                  </a:cubicBezTo>
                  <a:cubicBezTo>
                    <a:pt x="67" y="45"/>
                    <a:pt x="67" y="45"/>
                    <a:pt x="78" y="45"/>
                  </a:cubicBezTo>
                  <a:close/>
                  <a:moveTo>
                    <a:pt x="67" y="1"/>
                  </a:moveTo>
                  <a:cubicBezTo>
                    <a:pt x="56" y="12"/>
                    <a:pt x="34" y="12"/>
                    <a:pt x="22" y="23"/>
                  </a:cubicBezTo>
                  <a:cubicBezTo>
                    <a:pt x="11" y="34"/>
                    <a:pt x="11" y="56"/>
                    <a:pt x="0" y="79"/>
                  </a:cubicBezTo>
                  <a:cubicBezTo>
                    <a:pt x="0" y="90"/>
                    <a:pt x="0" y="123"/>
                    <a:pt x="11" y="146"/>
                  </a:cubicBezTo>
                  <a:cubicBezTo>
                    <a:pt x="21" y="226"/>
                    <a:pt x="49" y="270"/>
                    <a:pt x="103" y="270"/>
                  </a:cubicBezTo>
                  <a:cubicBezTo>
                    <a:pt x="109" y="270"/>
                    <a:pt x="116" y="269"/>
                    <a:pt x="123" y="268"/>
                  </a:cubicBezTo>
                  <a:cubicBezTo>
                    <a:pt x="145" y="257"/>
                    <a:pt x="167" y="246"/>
                    <a:pt x="178" y="223"/>
                  </a:cubicBezTo>
                  <a:cubicBezTo>
                    <a:pt x="189" y="190"/>
                    <a:pt x="189" y="157"/>
                    <a:pt x="178" y="112"/>
                  </a:cubicBezTo>
                  <a:cubicBezTo>
                    <a:pt x="178" y="79"/>
                    <a:pt x="167"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1"/>
            <p:cNvSpPr/>
            <p:nvPr/>
          </p:nvSpPr>
          <p:spPr>
            <a:xfrm rot="1205253">
              <a:off x="6362177" y="2833606"/>
              <a:ext cx="18299" cy="25400"/>
            </a:xfrm>
            <a:custGeom>
              <a:avLst/>
              <a:gdLst/>
              <a:ahLst/>
              <a:cxnLst/>
              <a:rect l="l" t="t" r="r" b="b"/>
              <a:pathLst>
                <a:path w="201" h="279" extrusionOk="0">
                  <a:moveTo>
                    <a:pt x="100" y="0"/>
                  </a:moveTo>
                  <a:lnTo>
                    <a:pt x="56" y="11"/>
                  </a:lnTo>
                  <a:lnTo>
                    <a:pt x="0" y="56"/>
                  </a:lnTo>
                  <a:lnTo>
                    <a:pt x="0" y="101"/>
                  </a:lnTo>
                  <a:lnTo>
                    <a:pt x="56" y="56"/>
                  </a:lnTo>
                  <a:lnTo>
                    <a:pt x="89" y="223"/>
                  </a:lnTo>
                  <a:lnTo>
                    <a:pt x="23" y="234"/>
                  </a:lnTo>
                  <a:lnTo>
                    <a:pt x="34" y="279"/>
                  </a:lnTo>
                  <a:lnTo>
                    <a:pt x="201"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rot="1205253">
              <a:off x="6590438" y="2830004"/>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34" y="161"/>
                    <a:pt x="145" y="183"/>
                  </a:cubicBezTo>
                  <a:cubicBezTo>
                    <a:pt x="145" y="194"/>
                    <a:pt x="134" y="206"/>
                    <a:pt x="134" y="206"/>
                  </a:cubicBezTo>
                  <a:cubicBezTo>
                    <a:pt x="134" y="217"/>
                    <a:pt x="123" y="217"/>
                    <a:pt x="112" y="228"/>
                  </a:cubicBezTo>
                  <a:cubicBezTo>
                    <a:pt x="101" y="228"/>
                    <a:pt x="101" y="228"/>
                    <a:pt x="90" y="217"/>
                  </a:cubicBezTo>
                  <a:cubicBezTo>
                    <a:pt x="78" y="217"/>
                    <a:pt x="78" y="206"/>
                    <a:pt x="67" y="194"/>
                  </a:cubicBezTo>
                  <a:cubicBezTo>
                    <a:pt x="67" y="183"/>
                    <a:pt x="67" y="161"/>
                    <a:pt x="56" y="139"/>
                  </a:cubicBezTo>
                  <a:cubicBezTo>
                    <a:pt x="56" y="117"/>
                    <a:pt x="56" y="94"/>
                    <a:pt x="56" y="83"/>
                  </a:cubicBezTo>
                  <a:cubicBezTo>
                    <a:pt x="56" y="72"/>
                    <a:pt x="56" y="61"/>
                    <a:pt x="56" y="50"/>
                  </a:cubicBezTo>
                  <a:cubicBezTo>
                    <a:pt x="67" y="50"/>
                    <a:pt x="67" y="39"/>
                    <a:pt x="78" y="39"/>
                  </a:cubicBezTo>
                  <a:close/>
                  <a:moveTo>
                    <a:pt x="94" y="1"/>
                  </a:moveTo>
                  <a:cubicBezTo>
                    <a:pt x="86" y="1"/>
                    <a:pt x="77" y="2"/>
                    <a:pt x="67"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39"/>
                    <a:pt x="179" y="217"/>
                  </a:cubicBezTo>
                  <a:cubicBezTo>
                    <a:pt x="190" y="194"/>
                    <a:pt x="190" y="161"/>
                    <a:pt x="179" y="117"/>
                  </a:cubicBezTo>
                  <a:cubicBezTo>
                    <a:pt x="179" y="72"/>
                    <a:pt x="168" y="39"/>
                    <a:pt x="145" y="16"/>
                  </a:cubicBezTo>
                  <a:cubicBezTo>
                    <a:pt x="129" y="8"/>
                    <a:pt x="114"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rot="1205253">
              <a:off x="6584037" y="2870464"/>
              <a:ext cx="18390" cy="25491"/>
            </a:xfrm>
            <a:custGeom>
              <a:avLst/>
              <a:gdLst/>
              <a:ahLst/>
              <a:cxnLst/>
              <a:rect l="l" t="t" r="r" b="b"/>
              <a:pathLst>
                <a:path w="202" h="280" extrusionOk="0">
                  <a:moveTo>
                    <a:pt x="101" y="1"/>
                  </a:moveTo>
                  <a:lnTo>
                    <a:pt x="56" y="12"/>
                  </a:lnTo>
                  <a:lnTo>
                    <a:pt x="1" y="67"/>
                  </a:lnTo>
                  <a:lnTo>
                    <a:pt x="1" y="101"/>
                  </a:lnTo>
                  <a:lnTo>
                    <a:pt x="56" y="56"/>
                  </a:lnTo>
                  <a:lnTo>
                    <a:pt x="90" y="234"/>
                  </a:lnTo>
                  <a:lnTo>
                    <a:pt x="23" y="246"/>
                  </a:lnTo>
                  <a:lnTo>
                    <a:pt x="34" y="279"/>
                  </a:lnTo>
                  <a:lnTo>
                    <a:pt x="201"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rot="1205253">
              <a:off x="6657565" y="2882661"/>
              <a:ext cx="17297" cy="23943"/>
            </a:xfrm>
            <a:custGeom>
              <a:avLst/>
              <a:gdLst/>
              <a:ahLst/>
              <a:cxnLst/>
              <a:rect l="l" t="t" r="r" b="b"/>
              <a:pathLst>
                <a:path w="190" h="263" extrusionOk="0">
                  <a:moveTo>
                    <a:pt x="79" y="38"/>
                  </a:moveTo>
                  <a:cubicBezTo>
                    <a:pt x="90" y="38"/>
                    <a:pt x="101" y="38"/>
                    <a:pt x="101"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8"/>
                    <a:pt x="112" y="228"/>
                  </a:cubicBezTo>
                  <a:cubicBezTo>
                    <a:pt x="101" y="228"/>
                    <a:pt x="90" y="228"/>
                    <a:pt x="90" y="216"/>
                  </a:cubicBezTo>
                  <a:cubicBezTo>
                    <a:pt x="79" y="216"/>
                    <a:pt x="79" y="205"/>
                    <a:pt x="67" y="194"/>
                  </a:cubicBezTo>
                  <a:cubicBezTo>
                    <a:pt x="67" y="183"/>
                    <a:pt x="67" y="161"/>
                    <a:pt x="56" y="138"/>
                  </a:cubicBezTo>
                  <a:cubicBezTo>
                    <a:pt x="56" y="116"/>
                    <a:pt x="56" y="105"/>
                    <a:pt x="56" y="83"/>
                  </a:cubicBezTo>
                  <a:cubicBezTo>
                    <a:pt x="56" y="72"/>
                    <a:pt x="56" y="60"/>
                    <a:pt x="56" y="60"/>
                  </a:cubicBezTo>
                  <a:cubicBezTo>
                    <a:pt x="56" y="49"/>
                    <a:pt x="67" y="49"/>
                    <a:pt x="79" y="38"/>
                  </a:cubicBezTo>
                  <a:close/>
                  <a:moveTo>
                    <a:pt x="92" y="0"/>
                  </a:moveTo>
                  <a:cubicBezTo>
                    <a:pt x="85" y="0"/>
                    <a:pt x="76" y="2"/>
                    <a:pt x="67" y="5"/>
                  </a:cubicBezTo>
                  <a:cubicBezTo>
                    <a:pt x="56" y="5"/>
                    <a:pt x="34" y="16"/>
                    <a:pt x="23" y="27"/>
                  </a:cubicBezTo>
                  <a:cubicBezTo>
                    <a:pt x="12" y="38"/>
                    <a:pt x="12" y="49"/>
                    <a:pt x="1" y="72"/>
                  </a:cubicBezTo>
                  <a:cubicBezTo>
                    <a:pt x="1" y="94"/>
                    <a:pt x="1" y="116"/>
                    <a:pt x="12" y="150"/>
                  </a:cubicBezTo>
                  <a:cubicBezTo>
                    <a:pt x="21" y="228"/>
                    <a:pt x="48" y="263"/>
                    <a:pt x="100" y="263"/>
                  </a:cubicBezTo>
                  <a:cubicBezTo>
                    <a:pt x="107" y="263"/>
                    <a:pt x="115" y="262"/>
                    <a:pt x="123" y="261"/>
                  </a:cubicBezTo>
                  <a:cubicBezTo>
                    <a:pt x="145" y="261"/>
                    <a:pt x="168" y="250"/>
                    <a:pt x="179" y="216"/>
                  </a:cubicBezTo>
                  <a:cubicBezTo>
                    <a:pt x="190" y="194"/>
                    <a:pt x="190" y="161"/>
                    <a:pt x="179" y="116"/>
                  </a:cubicBezTo>
                  <a:cubicBezTo>
                    <a:pt x="179" y="72"/>
                    <a:pt x="168"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rot="1205253">
              <a:off x="6745080" y="2813997"/>
              <a:ext cx="19391" cy="25491"/>
            </a:xfrm>
            <a:custGeom>
              <a:avLst/>
              <a:gdLst/>
              <a:ahLst/>
              <a:cxnLst/>
              <a:rect l="l" t="t" r="r" b="b"/>
              <a:pathLst>
                <a:path w="213" h="280" extrusionOk="0">
                  <a:moveTo>
                    <a:pt x="101" y="1"/>
                  </a:moveTo>
                  <a:lnTo>
                    <a:pt x="56" y="12"/>
                  </a:lnTo>
                  <a:lnTo>
                    <a:pt x="1" y="68"/>
                  </a:lnTo>
                  <a:lnTo>
                    <a:pt x="1" y="112"/>
                  </a:lnTo>
                  <a:lnTo>
                    <a:pt x="56" y="56"/>
                  </a:lnTo>
                  <a:lnTo>
                    <a:pt x="90" y="235"/>
                  </a:lnTo>
                  <a:lnTo>
                    <a:pt x="34"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rot="1205253">
              <a:off x="6737819" y="2854571"/>
              <a:ext cx="19391" cy="25400"/>
            </a:xfrm>
            <a:custGeom>
              <a:avLst/>
              <a:gdLst/>
              <a:ahLst/>
              <a:cxnLst/>
              <a:rect l="l" t="t" r="r" b="b"/>
              <a:pathLst>
                <a:path w="213" h="279" extrusionOk="0">
                  <a:moveTo>
                    <a:pt x="112" y="0"/>
                  </a:moveTo>
                  <a:lnTo>
                    <a:pt x="56" y="11"/>
                  </a:lnTo>
                  <a:lnTo>
                    <a:pt x="1" y="67"/>
                  </a:lnTo>
                  <a:lnTo>
                    <a:pt x="12" y="100"/>
                  </a:lnTo>
                  <a:lnTo>
                    <a:pt x="67" y="56"/>
                  </a:lnTo>
                  <a:lnTo>
                    <a:pt x="101" y="234"/>
                  </a:lnTo>
                  <a:lnTo>
                    <a:pt x="34" y="245"/>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rot="1205253">
              <a:off x="6731716" y="2895082"/>
              <a:ext cx="17388" cy="24580"/>
            </a:xfrm>
            <a:custGeom>
              <a:avLst/>
              <a:gdLst/>
              <a:ahLst/>
              <a:cxnLst/>
              <a:rect l="l" t="t" r="r" b="b"/>
              <a:pathLst>
                <a:path w="191" h="270" extrusionOk="0">
                  <a:moveTo>
                    <a:pt x="101" y="45"/>
                  </a:moveTo>
                  <a:cubicBezTo>
                    <a:pt x="101" y="56"/>
                    <a:pt x="112" y="56"/>
                    <a:pt x="112" y="79"/>
                  </a:cubicBezTo>
                  <a:cubicBezTo>
                    <a:pt x="123" y="90"/>
                    <a:pt x="123" y="101"/>
                    <a:pt x="123" y="123"/>
                  </a:cubicBezTo>
                  <a:cubicBezTo>
                    <a:pt x="134" y="146"/>
                    <a:pt x="134" y="168"/>
                    <a:pt x="134" y="179"/>
                  </a:cubicBezTo>
                  <a:cubicBezTo>
                    <a:pt x="134" y="201"/>
                    <a:pt x="134" y="201"/>
                    <a:pt x="123" y="212"/>
                  </a:cubicBezTo>
                  <a:cubicBezTo>
                    <a:pt x="123" y="224"/>
                    <a:pt x="112" y="224"/>
                    <a:pt x="112" y="224"/>
                  </a:cubicBezTo>
                  <a:lnTo>
                    <a:pt x="79" y="224"/>
                  </a:lnTo>
                  <a:cubicBezTo>
                    <a:pt x="79" y="212"/>
                    <a:pt x="68" y="212"/>
                    <a:pt x="68" y="201"/>
                  </a:cubicBezTo>
                  <a:cubicBezTo>
                    <a:pt x="68" y="179"/>
                    <a:pt x="56" y="168"/>
                    <a:pt x="56" y="146"/>
                  </a:cubicBezTo>
                  <a:cubicBezTo>
                    <a:pt x="45" y="123"/>
                    <a:pt x="45" y="101"/>
                    <a:pt x="45" y="90"/>
                  </a:cubicBezTo>
                  <a:cubicBezTo>
                    <a:pt x="45" y="79"/>
                    <a:pt x="45" y="68"/>
                    <a:pt x="56" y="56"/>
                  </a:cubicBezTo>
                  <a:cubicBezTo>
                    <a:pt x="56" y="45"/>
                    <a:pt x="68" y="45"/>
                    <a:pt x="79" y="45"/>
                  </a:cubicBezTo>
                  <a:close/>
                  <a:moveTo>
                    <a:pt x="68" y="1"/>
                  </a:moveTo>
                  <a:cubicBezTo>
                    <a:pt x="45" y="12"/>
                    <a:pt x="34" y="12"/>
                    <a:pt x="23" y="23"/>
                  </a:cubicBezTo>
                  <a:cubicBezTo>
                    <a:pt x="12" y="34"/>
                    <a:pt x="1" y="56"/>
                    <a:pt x="1" y="79"/>
                  </a:cubicBezTo>
                  <a:cubicBezTo>
                    <a:pt x="1" y="101"/>
                    <a:pt x="1" y="123"/>
                    <a:pt x="1" y="157"/>
                  </a:cubicBezTo>
                  <a:cubicBezTo>
                    <a:pt x="21" y="227"/>
                    <a:pt x="50" y="270"/>
                    <a:pt x="96" y="270"/>
                  </a:cubicBezTo>
                  <a:cubicBezTo>
                    <a:pt x="101" y="270"/>
                    <a:pt x="106" y="269"/>
                    <a:pt x="112" y="268"/>
                  </a:cubicBezTo>
                  <a:cubicBezTo>
                    <a:pt x="146" y="257"/>
                    <a:pt x="168" y="246"/>
                    <a:pt x="179" y="224"/>
                  </a:cubicBezTo>
                  <a:cubicBezTo>
                    <a:pt x="190" y="201"/>
                    <a:pt x="190" y="157"/>
                    <a:pt x="179" y="123"/>
                  </a:cubicBezTo>
                  <a:cubicBezTo>
                    <a:pt x="168" y="79"/>
                    <a:pt x="157" y="45"/>
                    <a:pt x="134"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rot="1205253">
              <a:off x="6768314" y="2901566"/>
              <a:ext cx="17388" cy="24034"/>
            </a:xfrm>
            <a:custGeom>
              <a:avLst/>
              <a:gdLst/>
              <a:ahLst/>
              <a:cxnLst/>
              <a:rect l="l" t="t" r="r" b="b"/>
              <a:pathLst>
                <a:path w="191" h="264" extrusionOk="0">
                  <a:moveTo>
                    <a:pt x="79" y="38"/>
                  </a:moveTo>
                  <a:cubicBezTo>
                    <a:pt x="90" y="38"/>
                    <a:pt x="90" y="38"/>
                    <a:pt x="101" y="50"/>
                  </a:cubicBezTo>
                  <a:cubicBezTo>
                    <a:pt x="112" y="50"/>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79" y="205"/>
                    <a:pt x="68" y="194"/>
                  </a:cubicBezTo>
                  <a:cubicBezTo>
                    <a:pt x="68" y="183"/>
                    <a:pt x="56" y="161"/>
                    <a:pt x="56" y="139"/>
                  </a:cubicBezTo>
                  <a:cubicBezTo>
                    <a:pt x="56" y="116"/>
                    <a:pt x="45" y="94"/>
                    <a:pt x="45" y="83"/>
                  </a:cubicBezTo>
                  <a:cubicBezTo>
                    <a:pt x="45" y="72"/>
                    <a:pt x="56" y="61"/>
                    <a:pt x="56" y="50"/>
                  </a:cubicBezTo>
                  <a:cubicBezTo>
                    <a:pt x="56" y="50"/>
                    <a:pt x="68" y="38"/>
                    <a:pt x="79" y="38"/>
                  </a:cubicBezTo>
                  <a:close/>
                  <a:moveTo>
                    <a:pt x="94" y="0"/>
                  </a:moveTo>
                  <a:cubicBezTo>
                    <a:pt x="86" y="0"/>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rot="1205253">
              <a:off x="6818183" y="2826676"/>
              <a:ext cx="19391" cy="25491"/>
            </a:xfrm>
            <a:custGeom>
              <a:avLst/>
              <a:gdLst/>
              <a:ahLst/>
              <a:cxnLst/>
              <a:rect l="l" t="t" r="r" b="b"/>
              <a:pathLst>
                <a:path w="213" h="280" extrusionOk="0">
                  <a:moveTo>
                    <a:pt x="112" y="1"/>
                  </a:moveTo>
                  <a:lnTo>
                    <a:pt x="56" y="12"/>
                  </a:lnTo>
                  <a:lnTo>
                    <a:pt x="1" y="57"/>
                  </a:lnTo>
                  <a:lnTo>
                    <a:pt x="12" y="101"/>
                  </a:lnTo>
                  <a:lnTo>
                    <a:pt x="67" y="57"/>
                  </a:lnTo>
                  <a:lnTo>
                    <a:pt x="101" y="224"/>
                  </a:lnTo>
                  <a:lnTo>
                    <a:pt x="34" y="235"/>
                  </a:lnTo>
                  <a:lnTo>
                    <a:pt x="45" y="279"/>
                  </a:lnTo>
                  <a:lnTo>
                    <a:pt x="212" y="246"/>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rot="1205253">
              <a:off x="6812035" y="2867625"/>
              <a:ext cx="19391" cy="24398"/>
            </a:xfrm>
            <a:custGeom>
              <a:avLst/>
              <a:gdLst/>
              <a:ahLst/>
              <a:cxnLst/>
              <a:rect l="l" t="t" r="r" b="b"/>
              <a:pathLst>
                <a:path w="213" h="268" extrusionOk="0">
                  <a:moveTo>
                    <a:pt x="101" y="0"/>
                  </a:moveTo>
                  <a:lnTo>
                    <a:pt x="56" y="12"/>
                  </a:lnTo>
                  <a:lnTo>
                    <a:pt x="1" y="56"/>
                  </a:lnTo>
                  <a:lnTo>
                    <a:pt x="1" y="101"/>
                  </a:lnTo>
                  <a:lnTo>
                    <a:pt x="56" y="45"/>
                  </a:lnTo>
                  <a:lnTo>
                    <a:pt x="90" y="223"/>
                  </a:lnTo>
                  <a:lnTo>
                    <a:pt x="34" y="234"/>
                  </a:lnTo>
                  <a:lnTo>
                    <a:pt x="34" y="268"/>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rot="1205253">
              <a:off x="6805038" y="2907436"/>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34" y="105"/>
                    <a:pt x="134" y="128"/>
                  </a:cubicBezTo>
                  <a:cubicBezTo>
                    <a:pt x="134" y="150"/>
                    <a:pt x="134" y="172"/>
                    <a:pt x="134" y="183"/>
                  </a:cubicBezTo>
                  <a:cubicBezTo>
                    <a:pt x="134" y="194"/>
                    <a:pt x="134" y="205"/>
                    <a:pt x="134" y="217"/>
                  </a:cubicBezTo>
                  <a:cubicBezTo>
                    <a:pt x="134" y="217"/>
                    <a:pt x="123" y="228"/>
                    <a:pt x="112" y="228"/>
                  </a:cubicBezTo>
                  <a:cubicBezTo>
                    <a:pt x="101" y="228"/>
                    <a:pt x="90" y="228"/>
                    <a:pt x="90" y="217"/>
                  </a:cubicBezTo>
                  <a:cubicBezTo>
                    <a:pt x="79" y="217"/>
                    <a:pt x="79" y="205"/>
                    <a:pt x="68" y="194"/>
                  </a:cubicBezTo>
                  <a:cubicBezTo>
                    <a:pt x="68" y="183"/>
                    <a:pt x="68" y="161"/>
                    <a:pt x="56" y="139"/>
                  </a:cubicBezTo>
                  <a:cubicBezTo>
                    <a:pt x="56" y="116"/>
                    <a:pt x="56" y="94"/>
                    <a:pt x="56" y="83"/>
                  </a:cubicBezTo>
                  <a:cubicBezTo>
                    <a:pt x="56" y="72"/>
                    <a:pt x="56" y="61"/>
                    <a:pt x="56" y="61"/>
                  </a:cubicBezTo>
                  <a:cubicBezTo>
                    <a:pt x="68" y="50"/>
                    <a:pt x="68" y="50"/>
                    <a:pt x="79" y="38"/>
                  </a:cubicBezTo>
                  <a:close/>
                  <a:moveTo>
                    <a:pt x="92" y="1"/>
                  </a:moveTo>
                  <a:cubicBezTo>
                    <a:pt x="85" y="1"/>
                    <a:pt x="77" y="2"/>
                    <a:pt x="68" y="5"/>
                  </a:cubicBezTo>
                  <a:cubicBezTo>
                    <a:pt x="56" y="5"/>
                    <a:pt x="34" y="16"/>
                    <a:pt x="23" y="27"/>
                  </a:cubicBezTo>
                  <a:cubicBezTo>
                    <a:pt x="12" y="38"/>
                    <a:pt x="12" y="50"/>
                    <a:pt x="1" y="72"/>
                  </a:cubicBezTo>
                  <a:cubicBezTo>
                    <a:pt x="1" y="94"/>
                    <a:pt x="1" y="116"/>
                    <a:pt x="12" y="150"/>
                  </a:cubicBezTo>
                  <a:cubicBezTo>
                    <a:pt x="22" y="228"/>
                    <a:pt x="49" y="263"/>
                    <a:pt x="100" y="263"/>
                  </a:cubicBezTo>
                  <a:cubicBezTo>
                    <a:pt x="107" y="263"/>
                    <a:pt x="115" y="263"/>
                    <a:pt x="123" y="261"/>
                  </a:cubicBezTo>
                  <a:cubicBezTo>
                    <a:pt x="146" y="261"/>
                    <a:pt x="168" y="239"/>
                    <a:pt x="179" y="217"/>
                  </a:cubicBezTo>
                  <a:cubicBezTo>
                    <a:pt x="190" y="194"/>
                    <a:pt x="190" y="161"/>
                    <a:pt x="179" y="116"/>
                  </a:cubicBezTo>
                  <a:cubicBezTo>
                    <a:pt x="179" y="72"/>
                    <a:pt x="168"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rot="1205253">
              <a:off x="6841511" y="2913716"/>
              <a:ext cx="17388" cy="24580"/>
            </a:xfrm>
            <a:custGeom>
              <a:avLst/>
              <a:gdLst/>
              <a:ahLst/>
              <a:cxnLst/>
              <a:rect l="l" t="t" r="r" b="b"/>
              <a:pathLst>
                <a:path w="191" h="270" extrusionOk="0">
                  <a:moveTo>
                    <a:pt x="89" y="40"/>
                  </a:moveTo>
                  <a:cubicBezTo>
                    <a:pt x="96" y="40"/>
                    <a:pt x="101" y="45"/>
                    <a:pt x="101" y="45"/>
                  </a:cubicBezTo>
                  <a:cubicBezTo>
                    <a:pt x="112" y="45"/>
                    <a:pt x="123" y="56"/>
                    <a:pt x="123" y="67"/>
                  </a:cubicBezTo>
                  <a:cubicBezTo>
                    <a:pt x="123" y="78"/>
                    <a:pt x="134" y="100"/>
                    <a:pt x="134" y="123"/>
                  </a:cubicBezTo>
                  <a:cubicBezTo>
                    <a:pt x="146" y="145"/>
                    <a:pt x="146" y="167"/>
                    <a:pt x="146" y="178"/>
                  </a:cubicBezTo>
                  <a:cubicBezTo>
                    <a:pt x="146" y="189"/>
                    <a:pt x="146" y="201"/>
                    <a:pt x="134" y="212"/>
                  </a:cubicBezTo>
                  <a:cubicBezTo>
                    <a:pt x="134" y="212"/>
                    <a:pt x="123" y="223"/>
                    <a:pt x="112" y="223"/>
                  </a:cubicBezTo>
                  <a:lnTo>
                    <a:pt x="90" y="223"/>
                  </a:lnTo>
                  <a:cubicBezTo>
                    <a:pt x="90" y="212"/>
                    <a:pt x="79" y="201"/>
                    <a:pt x="79" y="189"/>
                  </a:cubicBezTo>
                  <a:cubicBezTo>
                    <a:pt x="68" y="178"/>
                    <a:pt x="68" y="167"/>
                    <a:pt x="56" y="134"/>
                  </a:cubicBezTo>
                  <a:cubicBezTo>
                    <a:pt x="56" y="111"/>
                    <a:pt x="56" y="100"/>
                    <a:pt x="56" y="78"/>
                  </a:cubicBezTo>
                  <a:cubicBezTo>
                    <a:pt x="56" y="67"/>
                    <a:pt x="56" y="56"/>
                    <a:pt x="56" y="56"/>
                  </a:cubicBezTo>
                  <a:cubicBezTo>
                    <a:pt x="68" y="45"/>
                    <a:pt x="68" y="45"/>
                    <a:pt x="79" y="45"/>
                  </a:cubicBezTo>
                  <a:cubicBezTo>
                    <a:pt x="82" y="41"/>
                    <a:pt x="86" y="40"/>
                    <a:pt x="89" y="40"/>
                  </a:cubicBezTo>
                  <a:close/>
                  <a:moveTo>
                    <a:pt x="79" y="0"/>
                  </a:moveTo>
                  <a:cubicBezTo>
                    <a:pt x="56" y="0"/>
                    <a:pt x="34" y="11"/>
                    <a:pt x="23" y="22"/>
                  </a:cubicBezTo>
                  <a:cubicBezTo>
                    <a:pt x="12" y="33"/>
                    <a:pt x="12" y="56"/>
                    <a:pt x="12" y="67"/>
                  </a:cubicBezTo>
                  <a:cubicBezTo>
                    <a:pt x="1" y="89"/>
                    <a:pt x="1" y="123"/>
                    <a:pt x="12" y="145"/>
                  </a:cubicBezTo>
                  <a:cubicBezTo>
                    <a:pt x="22" y="225"/>
                    <a:pt x="59" y="269"/>
                    <a:pt x="107" y="269"/>
                  </a:cubicBezTo>
                  <a:cubicBezTo>
                    <a:pt x="112" y="269"/>
                    <a:pt x="118" y="268"/>
                    <a:pt x="123" y="267"/>
                  </a:cubicBezTo>
                  <a:cubicBezTo>
                    <a:pt x="157" y="256"/>
                    <a:pt x="168" y="245"/>
                    <a:pt x="179" y="223"/>
                  </a:cubicBezTo>
                  <a:cubicBezTo>
                    <a:pt x="190" y="189"/>
                    <a:pt x="190" y="156"/>
                    <a:pt x="190" y="111"/>
                  </a:cubicBezTo>
                  <a:cubicBezTo>
                    <a:pt x="179" y="67"/>
                    <a:pt x="168" y="45"/>
                    <a:pt x="146" y="22"/>
                  </a:cubicBezTo>
                  <a:cubicBezTo>
                    <a:pt x="134" y="0"/>
                    <a:pt x="101"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rot="1205253">
              <a:off x="6898719" y="2798903"/>
              <a:ext cx="19391" cy="24398"/>
            </a:xfrm>
            <a:custGeom>
              <a:avLst/>
              <a:gdLst/>
              <a:ahLst/>
              <a:cxnLst/>
              <a:rect l="l" t="t" r="r" b="b"/>
              <a:pathLst>
                <a:path w="213" h="268" extrusionOk="0">
                  <a:moveTo>
                    <a:pt x="68" y="1"/>
                  </a:moveTo>
                  <a:lnTo>
                    <a:pt x="1" y="56"/>
                  </a:lnTo>
                  <a:lnTo>
                    <a:pt x="12" y="101"/>
                  </a:lnTo>
                  <a:lnTo>
                    <a:pt x="68"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rot="1205253">
              <a:off x="6892571" y="2838759"/>
              <a:ext cx="19391" cy="25491"/>
            </a:xfrm>
            <a:custGeom>
              <a:avLst/>
              <a:gdLst/>
              <a:ahLst/>
              <a:cxnLst/>
              <a:rect l="l" t="t" r="r" b="b"/>
              <a:pathLst>
                <a:path w="213" h="280" extrusionOk="0">
                  <a:moveTo>
                    <a:pt x="101" y="1"/>
                  </a:moveTo>
                  <a:lnTo>
                    <a:pt x="56" y="12"/>
                  </a:lnTo>
                  <a:lnTo>
                    <a:pt x="1" y="68"/>
                  </a:lnTo>
                  <a:lnTo>
                    <a:pt x="12" y="112"/>
                  </a:lnTo>
                  <a:lnTo>
                    <a:pt x="56" y="57"/>
                  </a:lnTo>
                  <a:lnTo>
                    <a:pt x="90" y="235"/>
                  </a:lnTo>
                  <a:lnTo>
                    <a:pt x="34" y="246"/>
                  </a:lnTo>
                  <a:lnTo>
                    <a:pt x="34" y="279"/>
                  </a:lnTo>
                  <a:lnTo>
                    <a:pt x="212"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01"/>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1"/>
            <p:cNvSpPr/>
            <p:nvPr/>
          </p:nvSpPr>
          <p:spPr>
            <a:xfrm rot="1205253">
              <a:off x="6879176" y="2919929"/>
              <a:ext cx="17388" cy="24580"/>
            </a:xfrm>
            <a:custGeom>
              <a:avLst/>
              <a:gdLst/>
              <a:ahLst/>
              <a:cxnLst/>
              <a:rect l="l" t="t" r="r" b="b"/>
              <a:pathLst>
                <a:path w="191" h="270" extrusionOk="0">
                  <a:moveTo>
                    <a:pt x="101" y="45"/>
                  </a:moveTo>
                  <a:cubicBezTo>
                    <a:pt x="101" y="56"/>
                    <a:pt x="112" y="56"/>
                    <a:pt x="112" y="78"/>
                  </a:cubicBezTo>
                  <a:cubicBezTo>
                    <a:pt x="123" y="89"/>
                    <a:pt x="123" y="100"/>
                    <a:pt x="123" y="123"/>
                  </a:cubicBezTo>
                  <a:cubicBezTo>
                    <a:pt x="135" y="145"/>
                    <a:pt x="135" y="167"/>
                    <a:pt x="135" y="178"/>
                  </a:cubicBezTo>
                  <a:cubicBezTo>
                    <a:pt x="135" y="201"/>
                    <a:pt x="135" y="201"/>
                    <a:pt x="123" y="212"/>
                  </a:cubicBezTo>
                  <a:cubicBezTo>
                    <a:pt x="123" y="223"/>
                    <a:pt x="112" y="223"/>
                    <a:pt x="112" y="223"/>
                  </a:cubicBezTo>
                  <a:lnTo>
                    <a:pt x="79" y="223"/>
                  </a:lnTo>
                  <a:cubicBezTo>
                    <a:pt x="79" y="212"/>
                    <a:pt x="68" y="212"/>
                    <a:pt x="68" y="201"/>
                  </a:cubicBezTo>
                  <a:cubicBezTo>
                    <a:pt x="68" y="178"/>
                    <a:pt x="57" y="167"/>
                    <a:pt x="57" y="145"/>
                  </a:cubicBezTo>
                  <a:cubicBezTo>
                    <a:pt x="45" y="123"/>
                    <a:pt x="45" y="100"/>
                    <a:pt x="45" y="89"/>
                  </a:cubicBezTo>
                  <a:cubicBezTo>
                    <a:pt x="45" y="78"/>
                    <a:pt x="45" y="67"/>
                    <a:pt x="57" y="56"/>
                  </a:cubicBezTo>
                  <a:cubicBezTo>
                    <a:pt x="57" y="45"/>
                    <a:pt x="68" y="45"/>
                    <a:pt x="79" y="45"/>
                  </a:cubicBezTo>
                  <a:close/>
                  <a:moveTo>
                    <a:pt x="68" y="0"/>
                  </a:moveTo>
                  <a:cubicBezTo>
                    <a:pt x="45" y="11"/>
                    <a:pt x="34" y="11"/>
                    <a:pt x="23" y="22"/>
                  </a:cubicBezTo>
                  <a:cubicBezTo>
                    <a:pt x="12" y="33"/>
                    <a:pt x="1" y="56"/>
                    <a:pt x="1" y="78"/>
                  </a:cubicBezTo>
                  <a:cubicBezTo>
                    <a:pt x="1" y="100"/>
                    <a:pt x="1" y="123"/>
                    <a:pt x="1" y="156"/>
                  </a:cubicBezTo>
                  <a:cubicBezTo>
                    <a:pt x="21" y="226"/>
                    <a:pt x="50" y="269"/>
                    <a:pt x="96" y="269"/>
                  </a:cubicBezTo>
                  <a:cubicBezTo>
                    <a:pt x="101" y="269"/>
                    <a:pt x="107" y="269"/>
                    <a:pt x="112" y="267"/>
                  </a:cubicBezTo>
                  <a:cubicBezTo>
                    <a:pt x="146" y="256"/>
                    <a:pt x="168" y="245"/>
                    <a:pt x="179" y="223"/>
                  </a:cubicBezTo>
                  <a:cubicBezTo>
                    <a:pt x="190" y="201"/>
                    <a:pt x="190" y="156"/>
                    <a:pt x="179" y="123"/>
                  </a:cubicBezTo>
                  <a:cubicBezTo>
                    <a:pt x="168" y="78"/>
                    <a:pt x="157" y="45"/>
                    <a:pt x="135" y="22"/>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1"/>
            <p:cNvSpPr/>
            <p:nvPr/>
          </p:nvSpPr>
          <p:spPr>
            <a:xfrm rot="1205253">
              <a:off x="6389137" y="2671947"/>
              <a:ext cx="19300" cy="24398"/>
            </a:xfrm>
            <a:custGeom>
              <a:avLst/>
              <a:gdLst/>
              <a:ahLst/>
              <a:cxnLst/>
              <a:rect l="l" t="t" r="r" b="b"/>
              <a:pathLst>
                <a:path w="212" h="268" extrusionOk="0">
                  <a:moveTo>
                    <a:pt x="56" y="0"/>
                  </a:moveTo>
                  <a:lnTo>
                    <a:pt x="0" y="56"/>
                  </a:lnTo>
                  <a:lnTo>
                    <a:pt x="11" y="100"/>
                  </a:lnTo>
                  <a:lnTo>
                    <a:pt x="67" y="45"/>
                  </a:lnTo>
                  <a:lnTo>
                    <a:pt x="100" y="223"/>
                  </a:lnTo>
                  <a:lnTo>
                    <a:pt x="33" y="234"/>
                  </a:lnTo>
                  <a:lnTo>
                    <a:pt x="45" y="267"/>
                  </a:lnTo>
                  <a:lnTo>
                    <a:pt x="212" y="234"/>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rot="1205253">
              <a:off x="6382125" y="2711933"/>
              <a:ext cx="18299" cy="23943"/>
            </a:xfrm>
            <a:custGeom>
              <a:avLst/>
              <a:gdLst/>
              <a:ahLst/>
              <a:cxnLst/>
              <a:rect l="l" t="t" r="r" b="b"/>
              <a:pathLst>
                <a:path w="201" h="263" extrusionOk="0">
                  <a:moveTo>
                    <a:pt x="89" y="38"/>
                  </a:moveTo>
                  <a:cubicBezTo>
                    <a:pt x="89" y="38"/>
                    <a:pt x="100" y="38"/>
                    <a:pt x="111" y="49"/>
                  </a:cubicBezTo>
                  <a:cubicBezTo>
                    <a:pt x="111" y="49"/>
                    <a:pt x="123" y="60"/>
                    <a:pt x="123" y="72"/>
                  </a:cubicBezTo>
                  <a:cubicBezTo>
                    <a:pt x="134" y="83"/>
                    <a:pt x="134" y="105"/>
                    <a:pt x="134" y="127"/>
                  </a:cubicBezTo>
                  <a:cubicBezTo>
                    <a:pt x="145" y="150"/>
                    <a:pt x="145" y="161"/>
                    <a:pt x="145" y="183"/>
                  </a:cubicBezTo>
                  <a:cubicBezTo>
                    <a:pt x="145" y="194"/>
                    <a:pt x="145" y="205"/>
                    <a:pt x="134" y="205"/>
                  </a:cubicBezTo>
                  <a:cubicBezTo>
                    <a:pt x="134" y="216"/>
                    <a:pt x="123" y="216"/>
                    <a:pt x="111" y="227"/>
                  </a:cubicBezTo>
                  <a:cubicBezTo>
                    <a:pt x="111" y="227"/>
                    <a:pt x="100" y="227"/>
                    <a:pt x="89" y="216"/>
                  </a:cubicBezTo>
                  <a:cubicBezTo>
                    <a:pt x="89" y="216"/>
                    <a:pt x="78" y="205"/>
                    <a:pt x="78" y="194"/>
                  </a:cubicBezTo>
                  <a:cubicBezTo>
                    <a:pt x="67" y="183"/>
                    <a:pt x="67" y="161"/>
                    <a:pt x="67" y="138"/>
                  </a:cubicBezTo>
                  <a:cubicBezTo>
                    <a:pt x="56" y="116"/>
                    <a:pt x="56" y="94"/>
                    <a:pt x="56" y="83"/>
                  </a:cubicBezTo>
                  <a:cubicBezTo>
                    <a:pt x="56" y="72"/>
                    <a:pt x="56" y="60"/>
                    <a:pt x="67" y="49"/>
                  </a:cubicBezTo>
                  <a:cubicBezTo>
                    <a:pt x="67" y="49"/>
                    <a:pt x="78" y="38"/>
                    <a:pt x="89" y="38"/>
                  </a:cubicBezTo>
                  <a:close/>
                  <a:moveTo>
                    <a:pt x="105" y="0"/>
                  </a:moveTo>
                  <a:cubicBezTo>
                    <a:pt x="97" y="0"/>
                    <a:pt x="88" y="1"/>
                    <a:pt x="78" y="5"/>
                  </a:cubicBezTo>
                  <a:cubicBezTo>
                    <a:pt x="56" y="5"/>
                    <a:pt x="45" y="16"/>
                    <a:pt x="33" y="27"/>
                  </a:cubicBezTo>
                  <a:cubicBezTo>
                    <a:pt x="22" y="38"/>
                    <a:pt x="11" y="49"/>
                    <a:pt x="11" y="72"/>
                  </a:cubicBezTo>
                  <a:cubicBezTo>
                    <a:pt x="0" y="94"/>
                    <a:pt x="11" y="116"/>
                    <a:pt x="11" y="150"/>
                  </a:cubicBezTo>
                  <a:cubicBezTo>
                    <a:pt x="31" y="228"/>
                    <a:pt x="59" y="263"/>
                    <a:pt x="103" y="263"/>
                  </a:cubicBezTo>
                  <a:cubicBezTo>
                    <a:pt x="109" y="263"/>
                    <a:pt x="116" y="262"/>
                    <a:pt x="123" y="261"/>
                  </a:cubicBezTo>
                  <a:cubicBezTo>
                    <a:pt x="156" y="261"/>
                    <a:pt x="178" y="239"/>
                    <a:pt x="189" y="216"/>
                  </a:cubicBezTo>
                  <a:cubicBezTo>
                    <a:pt x="189" y="194"/>
                    <a:pt x="201" y="161"/>
                    <a:pt x="189" y="116"/>
                  </a:cubicBezTo>
                  <a:cubicBezTo>
                    <a:pt x="178" y="72"/>
                    <a:pt x="167" y="38"/>
                    <a:pt x="145" y="16"/>
                  </a:cubicBezTo>
                  <a:cubicBezTo>
                    <a:pt x="137"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rot="1205253">
              <a:off x="6375727" y="2752377"/>
              <a:ext cx="19300" cy="25400"/>
            </a:xfrm>
            <a:custGeom>
              <a:avLst/>
              <a:gdLst/>
              <a:ahLst/>
              <a:cxnLst/>
              <a:rect l="l" t="t" r="r" b="b"/>
              <a:pathLst>
                <a:path w="212" h="279" extrusionOk="0">
                  <a:moveTo>
                    <a:pt x="100" y="0"/>
                  </a:moveTo>
                  <a:lnTo>
                    <a:pt x="56" y="11"/>
                  </a:lnTo>
                  <a:lnTo>
                    <a:pt x="0" y="67"/>
                  </a:lnTo>
                  <a:lnTo>
                    <a:pt x="11" y="100"/>
                  </a:lnTo>
                  <a:lnTo>
                    <a:pt x="67" y="56"/>
                  </a:lnTo>
                  <a:lnTo>
                    <a:pt x="89" y="234"/>
                  </a:lnTo>
                  <a:lnTo>
                    <a:pt x="34"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1"/>
            <p:cNvSpPr/>
            <p:nvPr/>
          </p:nvSpPr>
          <p:spPr>
            <a:xfrm rot="1205253">
              <a:off x="6825646" y="2785875"/>
              <a:ext cx="17388" cy="24580"/>
            </a:xfrm>
            <a:custGeom>
              <a:avLst/>
              <a:gdLst/>
              <a:ahLst/>
              <a:cxnLst/>
              <a:rect l="l" t="t" r="r" b="b"/>
              <a:pathLst>
                <a:path w="191" h="270" extrusionOk="0">
                  <a:moveTo>
                    <a:pt x="101" y="45"/>
                  </a:moveTo>
                  <a:cubicBezTo>
                    <a:pt x="112" y="56"/>
                    <a:pt x="112" y="67"/>
                    <a:pt x="112" y="78"/>
                  </a:cubicBezTo>
                  <a:cubicBezTo>
                    <a:pt x="123" y="89"/>
                    <a:pt x="123" y="112"/>
                    <a:pt x="134" y="134"/>
                  </a:cubicBezTo>
                  <a:cubicBezTo>
                    <a:pt x="134" y="156"/>
                    <a:pt x="134" y="167"/>
                    <a:pt x="134" y="179"/>
                  </a:cubicBezTo>
                  <a:cubicBezTo>
                    <a:pt x="134" y="201"/>
                    <a:pt x="134" y="212"/>
                    <a:pt x="134" y="212"/>
                  </a:cubicBezTo>
                  <a:cubicBezTo>
                    <a:pt x="123" y="223"/>
                    <a:pt x="123" y="223"/>
                    <a:pt x="112" y="223"/>
                  </a:cubicBezTo>
                  <a:cubicBezTo>
                    <a:pt x="108" y="227"/>
                    <a:pt x="105" y="228"/>
                    <a:pt x="101" y="228"/>
                  </a:cubicBezTo>
                  <a:cubicBezTo>
                    <a:pt x="95" y="228"/>
                    <a:pt x="90" y="223"/>
                    <a:pt x="90" y="223"/>
                  </a:cubicBezTo>
                  <a:cubicBezTo>
                    <a:pt x="79" y="223"/>
                    <a:pt x="79" y="212"/>
                    <a:pt x="68" y="201"/>
                  </a:cubicBezTo>
                  <a:cubicBezTo>
                    <a:pt x="68" y="190"/>
                    <a:pt x="56" y="167"/>
                    <a:pt x="56" y="145"/>
                  </a:cubicBezTo>
                  <a:cubicBezTo>
                    <a:pt x="56" y="123"/>
                    <a:pt x="45" y="101"/>
                    <a:pt x="45" y="89"/>
                  </a:cubicBezTo>
                  <a:cubicBezTo>
                    <a:pt x="45" y="78"/>
                    <a:pt x="56" y="67"/>
                    <a:pt x="56" y="56"/>
                  </a:cubicBezTo>
                  <a:cubicBezTo>
                    <a:pt x="56" y="56"/>
                    <a:pt x="68" y="45"/>
                    <a:pt x="79" y="45"/>
                  </a:cubicBezTo>
                  <a:close/>
                  <a:moveTo>
                    <a:pt x="68" y="0"/>
                  </a:moveTo>
                  <a:cubicBezTo>
                    <a:pt x="45" y="11"/>
                    <a:pt x="34" y="23"/>
                    <a:pt x="23" y="34"/>
                  </a:cubicBezTo>
                  <a:cubicBezTo>
                    <a:pt x="12" y="45"/>
                    <a:pt x="1" y="56"/>
                    <a:pt x="1" y="78"/>
                  </a:cubicBezTo>
                  <a:cubicBezTo>
                    <a:pt x="1" y="101"/>
                    <a:pt x="1" y="123"/>
                    <a:pt x="1" y="156"/>
                  </a:cubicBezTo>
                  <a:cubicBezTo>
                    <a:pt x="20" y="234"/>
                    <a:pt x="48" y="270"/>
                    <a:pt x="100" y="270"/>
                  </a:cubicBezTo>
                  <a:cubicBezTo>
                    <a:pt x="107" y="270"/>
                    <a:pt x="115" y="269"/>
                    <a:pt x="123" y="268"/>
                  </a:cubicBezTo>
                  <a:cubicBezTo>
                    <a:pt x="145" y="268"/>
                    <a:pt x="168" y="245"/>
                    <a:pt x="179" y="223"/>
                  </a:cubicBezTo>
                  <a:cubicBezTo>
                    <a:pt x="190" y="201"/>
                    <a:pt x="190" y="167"/>
                    <a:pt x="179" y="123"/>
                  </a:cubicBezTo>
                  <a:cubicBezTo>
                    <a:pt x="179" y="78"/>
                    <a:pt x="157"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1"/>
            <p:cNvSpPr/>
            <p:nvPr/>
          </p:nvSpPr>
          <p:spPr>
            <a:xfrm rot="1205253">
              <a:off x="6818183" y="2826676"/>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1"/>
            <p:cNvSpPr/>
            <p:nvPr/>
          </p:nvSpPr>
          <p:spPr>
            <a:xfrm rot="1205253">
              <a:off x="6811863" y="2867594"/>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1"/>
            <p:cNvSpPr/>
            <p:nvPr/>
          </p:nvSpPr>
          <p:spPr>
            <a:xfrm rot="1205253">
              <a:off x="6862260" y="2792362"/>
              <a:ext cx="17388" cy="23943"/>
            </a:xfrm>
            <a:custGeom>
              <a:avLst/>
              <a:gdLst/>
              <a:ahLst/>
              <a:cxnLst/>
              <a:rect l="l" t="t" r="r" b="b"/>
              <a:pathLst>
                <a:path w="191" h="263" extrusionOk="0">
                  <a:moveTo>
                    <a:pt x="79" y="38"/>
                  </a:moveTo>
                  <a:cubicBezTo>
                    <a:pt x="90" y="38"/>
                    <a:pt x="101" y="38"/>
                    <a:pt x="101" y="49"/>
                  </a:cubicBezTo>
                  <a:cubicBezTo>
                    <a:pt x="112" y="49"/>
                    <a:pt x="112" y="60"/>
                    <a:pt x="123" y="71"/>
                  </a:cubicBezTo>
                  <a:cubicBezTo>
                    <a:pt x="123" y="82"/>
                    <a:pt x="134" y="105"/>
                    <a:pt x="134" y="127"/>
                  </a:cubicBezTo>
                  <a:cubicBezTo>
                    <a:pt x="134" y="149"/>
                    <a:pt x="145" y="172"/>
                    <a:pt x="145" y="183"/>
                  </a:cubicBezTo>
                  <a:cubicBezTo>
                    <a:pt x="145" y="194"/>
                    <a:pt x="134" y="205"/>
                    <a:pt x="134" y="205"/>
                  </a:cubicBezTo>
                  <a:cubicBezTo>
                    <a:pt x="134" y="216"/>
                    <a:pt x="123" y="216"/>
                    <a:pt x="112" y="227"/>
                  </a:cubicBezTo>
                  <a:cubicBezTo>
                    <a:pt x="101" y="227"/>
                    <a:pt x="101" y="227"/>
                    <a:pt x="90" y="216"/>
                  </a:cubicBezTo>
                  <a:cubicBezTo>
                    <a:pt x="79" y="216"/>
                    <a:pt x="79" y="205"/>
                    <a:pt x="79" y="194"/>
                  </a:cubicBezTo>
                  <a:cubicBezTo>
                    <a:pt x="68" y="183"/>
                    <a:pt x="68" y="160"/>
                    <a:pt x="56" y="138"/>
                  </a:cubicBezTo>
                  <a:cubicBezTo>
                    <a:pt x="56" y="116"/>
                    <a:pt x="56" y="94"/>
                    <a:pt x="56" y="82"/>
                  </a:cubicBezTo>
                  <a:cubicBezTo>
                    <a:pt x="56" y="71"/>
                    <a:pt x="56" y="60"/>
                    <a:pt x="56" y="49"/>
                  </a:cubicBezTo>
                  <a:cubicBezTo>
                    <a:pt x="68" y="49"/>
                    <a:pt x="68" y="38"/>
                    <a:pt x="79" y="38"/>
                  </a:cubicBezTo>
                  <a:close/>
                  <a:moveTo>
                    <a:pt x="97" y="0"/>
                  </a:moveTo>
                  <a:cubicBezTo>
                    <a:pt x="91" y="0"/>
                    <a:pt x="85" y="1"/>
                    <a:pt x="79" y="4"/>
                  </a:cubicBezTo>
                  <a:cubicBezTo>
                    <a:pt x="56" y="4"/>
                    <a:pt x="34" y="16"/>
                    <a:pt x="23" y="27"/>
                  </a:cubicBezTo>
                  <a:cubicBezTo>
                    <a:pt x="12" y="38"/>
                    <a:pt x="12" y="49"/>
                    <a:pt x="1" y="71"/>
                  </a:cubicBezTo>
                  <a:cubicBezTo>
                    <a:pt x="1" y="94"/>
                    <a:pt x="1" y="116"/>
                    <a:pt x="12" y="149"/>
                  </a:cubicBezTo>
                  <a:cubicBezTo>
                    <a:pt x="22" y="227"/>
                    <a:pt x="57" y="263"/>
                    <a:pt x="103" y="263"/>
                  </a:cubicBezTo>
                  <a:cubicBezTo>
                    <a:pt x="110" y="263"/>
                    <a:pt x="116" y="262"/>
                    <a:pt x="123" y="261"/>
                  </a:cubicBezTo>
                  <a:cubicBezTo>
                    <a:pt x="145" y="261"/>
                    <a:pt x="168" y="238"/>
                    <a:pt x="179" y="216"/>
                  </a:cubicBezTo>
                  <a:cubicBezTo>
                    <a:pt x="190" y="194"/>
                    <a:pt x="190" y="160"/>
                    <a:pt x="190" y="116"/>
                  </a:cubicBezTo>
                  <a:cubicBezTo>
                    <a:pt x="179" y="71"/>
                    <a:pt x="168" y="38"/>
                    <a:pt x="145" y="27"/>
                  </a:cubicBezTo>
                  <a:cubicBezTo>
                    <a:pt x="129" y="10"/>
                    <a:pt x="113" y="0"/>
                    <a:pt x="9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1"/>
            <p:cNvSpPr/>
            <p:nvPr/>
          </p:nvSpPr>
          <p:spPr>
            <a:xfrm rot="1205253">
              <a:off x="6892383" y="2839818"/>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7"/>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1"/>
            <p:cNvSpPr/>
            <p:nvPr/>
          </p:nvSpPr>
          <p:spPr>
            <a:xfrm rot="1205253">
              <a:off x="6885310" y="2879333"/>
              <a:ext cx="19391" cy="25400"/>
            </a:xfrm>
            <a:custGeom>
              <a:avLst/>
              <a:gdLst/>
              <a:ahLst/>
              <a:cxnLst/>
              <a:rect l="l" t="t" r="r" b="b"/>
              <a:pathLst>
                <a:path w="213" h="279" extrusionOk="0">
                  <a:moveTo>
                    <a:pt x="112" y="0"/>
                  </a:moveTo>
                  <a:lnTo>
                    <a:pt x="56" y="12"/>
                  </a:lnTo>
                  <a:lnTo>
                    <a:pt x="1" y="67"/>
                  </a:lnTo>
                  <a:lnTo>
                    <a:pt x="12" y="112"/>
                  </a:lnTo>
                  <a:lnTo>
                    <a:pt x="68" y="56"/>
                  </a:lnTo>
                  <a:lnTo>
                    <a:pt x="101" y="234"/>
                  </a:lnTo>
                  <a:lnTo>
                    <a:pt x="34" y="246"/>
                  </a:lnTo>
                  <a:lnTo>
                    <a:pt x="45" y="279"/>
                  </a:lnTo>
                  <a:lnTo>
                    <a:pt x="212" y="246"/>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1"/>
            <p:cNvSpPr/>
            <p:nvPr/>
          </p:nvSpPr>
          <p:spPr>
            <a:xfrm rot="1205253">
              <a:off x="6980227" y="2770210"/>
              <a:ext cx="18390" cy="25491"/>
            </a:xfrm>
            <a:custGeom>
              <a:avLst/>
              <a:gdLst/>
              <a:ahLst/>
              <a:cxnLst/>
              <a:rect l="l" t="t" r="r" b="b"/>
              <a:pathLst>
                <a:path w="202" h="280" extrusionOk="0">
                  <a:moveTo>
                    <a:pt x="101" y="1"/>
                  </a:moveTo>
                  <a:lnTo>
                    <a:pt x="57" y="12"/>
                  </a:lnTo>
                  <a:lnTo>
                    <a:pt x="1" y="68"/>
                  </a:lnTo>
                  <a:lnTo>
                    <a:pt x="1" y="112"/>
                  </a:lnTo>
                  <a:lnTo>
                    <a:pt x="57"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1"/>
            <p:cNvSpPr/>
            <p:nvPr/>
          </p:nvSpPr>
          <p:spPr>
            <a:xfrm rot="1205253">
              <a:off x="6973137" y="2810637"/>
              <a:ext cx="17388" cy="24580"/>
            </a:xfrm>
            <a:custGeom>
              <a:avLst/>
              <a:gdLst/>
              <a:ahLst/>
              <a:cxnLst/>
              <a:rect l="l" t="t" r="r" b="b"/>
              <a:pathLst>
                <a:path w="191" h="270" extrusionOk="0">
                  <a:moveTo>
                    <a:pt x="101" y="45"/>
                  </a:moveTo>
                  <a:cubicBezTo>
                    <a:pt x="112" y="56"/>
                    <a:pt x="112" y="67"/>
                    <a:pt x="123" y="79"/>
                  </a:cubicBezTo>
                  <a:cubicBezTo>
                    <a:pt x="123" y="90"/>
                    <a:pt x="123" y="112"/>
                    <a:pt x="135" y="134"/>
                  </a:cubicBezTo>
                  <a:cubicBezTo>
                    <a:pt x="135" y="157"/>
                    <a:pt x="135" y="168"/>
                    <a:pt x="135" y="179"/>
                  </a:cubicBezTo>
                  <a:cubicBezTo>
                    <a:pt x="135" y="201"/>
                    <a:pt x="135" y="212"/>
                    <a:pt x="135" y="212"/>
                  </a:cubicBezTo>
                  <a:cubicBezTo>
                    <a:pt x="123" y="223"/>
                    <a:pt x="123" y="223"/>
                    <a:pt x="112" y="223"/>
                  </a:cubicBezTo>
                  <a:cubicBezTo>
                    <a:pt x="109" y="227"/>
                    <a:pt x="105" y="228"/>
                    <a:pt x="101" y="228"/>
                  </a:cubicBezTo>
                  <a:cubicBezTo>
                    <a:pt x="95" y="228"/>
                    <a:pt x="90" y="223"/>
                    <a:pt x="90" y="223"/>
                  </a:cubicBezTo>
                  <a:cubicBezTo>
                    <a:pt x="79" y="223"/>
                    <a:pt x="79" y="212"/>
                    <a:pt x="68" y="201"/>
                  </a:cubicBezTo>
                  <a:cubicBezTo>
                    <a:pt x="68" y="190"/>
                    <a:pt x="57" y="168"/>
                    <a:pt x="57" y="145"/>
                  </a:cubicBezTo>
                  <a:cubicBezTo>
                    <a:pt x="57" y="123"/>
                    <a:pt x="45" y="101"/>
                    <a:pt x="45" y="90"/>
                  </a:cubicBezTo>
                  <a:cubicBezTo>
                    <a:pt x="45" y="79"/>
                    <a:pt x="57" y="67"/>
                    <a:pt x="57" y="56"/>
                  </a:cubicBezTo>
                  <a:cubicBezTo>
                    <a:pt x="57" y="56"/>
                    <a:pt x="68" y="45"/>
                    <a:pt x="79" y="45"/>
                  </a:cubicBezTo>
                  <a:close/>
                  <a:moveTo>
                    <a:pt x="68" y="1"/>
                  </a:moveTo>
                  <a:cubicBezTo>
                    <a:pt x="45" y="12"/>
                    <a:pt x="34" y="23"/>
                    <a:pt x="23" y="34"/>
                  </a:cubicBezTo>
                  <a:cubicBezTo>
                    <a:pt x="12" y="45"/>
                    <a:pt x="1" y="56"/>
                    <a:pt x="1" y="79"/>
                  </a:cubicBezTo>
                  <a:cubicBezTo>
                    <a:pt x="1" y="101"/>
                    <a:pt x="1" y="123"/>
                    <a:pt x="12" y="157"/>
                  </a:cubicBezTo>
                  <a:cubicBezTo>
                    <a:pt x="22" y="235"/>
                    <a:pt x="49" y="270"/>
                    <a:pt x="100" y="270"/>
                  </a:cubicBezTo>
                  <a:cubicBezTo>
                    <a:pt x="107" y="270"/>
                    <a:pt x="115" y="269"/>
                    <a:pt x="123" y="268"/>
                  </a:cubicBezTo>
                  <a:cubicBezTo>
                    <a:pt x="146" y="268"/>
                    <a:pt x="168" y="246"/>
                    <a:pt x="179" y="223"/>
                  </a:cubicBezTo>
                  <a:cubicBezTo>
                    <a:pt x="190" y="201"/>
                    <a:pt x="190" y="168"/>
                    <a:pt x="179" y="123"/>
                  </a:cubicBezTo>
                  <a:cubicBezTo>
                    <a:pt x="179" y="79"/>
                    <a:pt x="157"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1"/>
            <p:cNvSpPr/>
            <p:nvPr/>
          </p:nvSpPr>
          <p:spPr>
            <a:xfrm rot="1205253">
              <a:off x="6965659" y="2851527"/>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1"/>
            <p:cNvSpPr/>
            <p:nvPr/>
          </p:nvSpPr>
          <p:spPr>
            <a:xfrm rot="1205253">
              <a:off x="6959338" y="2892354"/>
              <a:ext cx="19391" cy="25491"/>
            </a:xfrm>
            <a:custGeom>
              <a:avLst/>
              <a:gdLst/>
              <a:ahLst/>
              <a:cxnLst/>
              <a:rect l="l" t="t" r="r" b="b"/>
              <a:pathLst>
                <a:path w="213" h="280" extrusionOk="0">
                  <a:moveTo>
                    <a:pt x="101" y="1"/>
                  </a:moveTo>
                  <a:lnTo>
                    <a:pt x="57" y="12"/>
                  </a:lnTo>
                  <a:lnTo>
                    <a:pt x="1" y="68"/>
                  </a:lnTo>
                  <a:lnTo>
                    <a:pt x="12" y="101"/>
                  </a:lnTo>
                  <a:lnTo>
                    <a:pt x="57" y="56"/>
                  </a:lnTo>
                  <a:lnTo>
                    <a:pt x="90" y="223"/>
                  </a:lnTo>
                  <a:lnTo>
                    <a:pt x="34" y="235"/>
                  </a:lnTo>
                  <a:lnTo>
                    <a:pt x="34" y="279"/>
                  </a:lnTo>
                  <a:lnTo>
                    <a:pt x="213"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1"/>
            <p:cNvSpPr/>
            <p:nvPr/>
          </p:nvSpPr>
          <p:spPr>
            <a:xfrm rot="1205253">
              <a:off x="6952077" y="2932928"/>
              <a:ext cx="19391" cy="25400"/>
            </a:xfrm>
            <a:custGeom>
              <a:avLst/>
              <a:gdLst/>
              <a:ahLst/>
              <a:cxnLst/>
              <a:rect l="l" t="t" r="r" b="b"/>
              <a:pathLst>
                <a:path w="213" h="279" extrusionOk="0">
                  <a:moveTo>
                    <a:pt x="112" y="0"/>
                  </a:moveTo>
                  <a:lnTo>
                    <a:pt x="57" y="11"/>
                  </a:lnTo>
                  <a:lnTo>
                    <a:pt x="1" y="56"/>
                  </a:lnTo>
                  <a:lnTo>
                    <a:pt x="12" y="100"/>
                  </a:lnTo>
                  <a:lnTo>
                    <a:pt x="68" y="56"/>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rot="1205253">
              <a:off x="6409823" y="2549945"/>
              <a:ext cx="19300" cy="25400"/>
            </a:xfrm>
            <a:custGeom>
              <a:avLst/>
              <a:gdLst/>
              <a:ahLst/>
              <a:cxnLst/>
              <a:rect l="l" t="t" r="r" b="b"/>
              <a:pathLst>
                <a:path w="212" h="279" extrusionOk="0">
                  <a:moveTo>
                    <a:pt x="100" y="0"/>
                  </a:moveTo>
                  <a:lnTo>
                    <a:pt x="56" y="12"/>
                  </a:lnTo>
                  <a:lnTo>
                    <a:pt x="0" y="56"/>
                  </a:lnTo>
                  <a:lnTo>
                    <a:pt x="11" y="101"/>
                  </a:lnTo>
                  <a:lnTo>
                    <a:pt x="67" y="56"/>
                  </a:lnTo>
                  <a:lnTo>
                    <a:pt x="100" y="223"/>
                  </a:lnTo>
                  <a:lnTo>
                    <a:pt x="33" y="234"/>
                  </a:lnTo>
                  <a:lnTo>
                    <a:pt x="45" y="279"/>
                  </a:lnTo>
                  <a:lnTo>
                    <a:pt x="212" y="246"/>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1"/>
            <p:cNvSpPr/>
            <p:nvPr/>
          </p:nvSpPr>
          <p:spPr>
            <a:xfrm rot="1205253">
              <a:off x="6402879" y="2589942"/>
              <a:ext cx="18390" cy="24034"/>
            </a:xfrm>
            <a:custGeom>
              <a:avLst/>
              <a:gdLst/>
              <a:ahLst/>
              <a:cxnLst/>
              <a:rect l="l" t="t" r="r" b="b"/>
              <a:pathLst>
                <a:path w="202" h="264" extrusionOk="0">
                  <a:moveTo>
                    <a:pt x="79" y="38"/>
                  </a:moveTo>
                  <a:cubicBezTo>
                    <a:pt x="90" y="38"/>
                    <a:pt x="101" y="38"/>
                    <a:pt x="112" y="50"/>
                  </a:cubicBezTo>
                  <a:cubicBezTo>
                    <a:pt x="112" y="50"/>
                    <a:pt x="124" y="61"/>
                    <a:pt x="124" y="72"/>
                  </a:cubicBezTo>
                  <a:cubicBezTo>
                    <a:pt x="124" y="83"/>
                    <a:pt x="135" y="105"/>
                    <a:pt x="135" y="128"/>
                  </a:cubicBezTo>
                  <a:cubicBezTo>
                    <a:pt x="146" y="150"/>
                    <a:pt x="146" y="172"/>
                    <a:pt x="146" y="183"/>
                  </a:cubicBezTo>
                  <a:cubicBezTo>
                    <a:pt x="146" y="194"/>
                    <a:pt x="146" y="206"/>
                    <a:pt x="135" y="217"/>
                  </a:cubicBezTo>
                  <a:cubicBezTo>
                    <a:pt x="135" y="217"/>
                    <a:pt x="124" y="228"/>
                    <a:pt x="112" y="228"/>
                  </a:cubicBezTo>
                  <a:cubicBezTo>
                    <a:pt x="112" y="228"/>
                    <a:pt x="101" y="228"/>
                    <a:pt x="90" y="217"/>
                  </a:cubicBezTo>
                  <a:cubicBezTo>
                    <a:pt x="90" y="217"/>
                    <a:pt x="79" y="206"/>
                    <a:pt x="79" y="194"/>
                  </a:cubicBezTo>
                  <a:cubicBezTo>
                    <a:pt x="68" y="183"/>
                    <a:pt x="68" y="161"/>
                    <a:pt x="68" y="139"/>
                  </a:cubicBezTo>
                  <a:cubicBezTo>
                    <a:pt x="57" y="116"/>
                    <a:pt x="57" y="105"/>
                    <a:pt x="57" y="83"/>
                  </a:cubicBezTo>
                  <a:cubicBezTo>
                    <a:pt x="57" y="72"/>
                    <a:pt x="57" y="61"/>
                    <a:pt x="68" y="61"/>
                  </a:cubicBezTo>
                  <a:cubicBezTo>
                    <a:pt x="68" y="50"/>
                    <a:pt x="79" y="50"/>
                    <a:pt x="79" y="38"/>
                  </a:cubicBezTo>
                  <a:close/>
                  <a:moveTo>
                    <a:pt x="103" y="1"/>
                  </a:moveTo>
                  <a:cubicBezTo>
                    <a:pt x="96" y="1"/>
                    <a:pt x="88" y="2"/>
                    <a:pt x="79" y="5"/>
                  </a:cubicBezTo>
                  <a:cubicBezTo>
                    <a:pt x="57" y="5"/>
                    <a:pt x="46" y="16"/>
                    <a:pt x="34" y="27"/>
                  </a:cubicBezTo>
                  <a:cubicBezTo>
                    <a:pt x="23" y="38"/>
                    <a:pt x="12" y="50"/>
                    <a:pt x="12" y="72"/>
                  </a:cubicBezTo>
                  <a:cubicBezTo>
                    <a:pt x="1" y="94"/>
                    <a:pt x="12" y="116"/>
                    <a:pt x="12" y="150"/>
                  </a:cubicBezTo>
                  <a:cubicBezTo>
                    <a:pt x="22" y="228"/>
                    <a:pt x="57" y="263"/>
                    <a:pt x="103" y="263"/>
                  </a:cubicBezTo>
                  <a:cubicBezTo>
                    <a:pt x="110" y="263"/>
                    <a:pt x="117" y="263"/>
                    <a:pt x="124" y="261"/>
                  </a:cubicBezTo>
                  <a:cubicBezTo>
                    <a:pt x="157" y="261"/>
                    <a:pt x="179" y="250"/>
                    <a:pt x="179" y="217"/>
                  </a:cubicBezTo>
                  <a:cubicBezTo>
                    <a:pt x="190" y="194"/>
                    <a:pt x="201" y="161"/>
                    <a:pt x="190" y="116"/>
                  </a:cubicBezTo>
                  <a:cubicBezTo>
                    <a:pt x="179" y="72"/>
                    <a:pt x="168" y="38"/>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1"/>
            <p:cNvSpPr/>
            <p:nvPr/>
          </p:nvSpPr>
          <p:spPr>
            <a:xfrm rot="1205253">
              <a:off x="6396413" y="2631376"/>
              <a:ext cx="19300" cy="24398"/>
            </a:xfrm>
            <a:custGeom>
              <a:avLst/>
              <a:gdLst/>
              <a:ahLst/>
              <a:cxnLst/>
              <a:rect l="l" t="t" r="r" b="b"/>
              <a:pathLst>
                <a:path w="212" h="268" extrusionOk="0">
                  <a:moveTo>
                    <a:pt x="56" y="1"/>
                  </a:moveTo>
                  <a:lnTo>
                    <a:pt x="0" y="56"/>
                  </a:lnTo>
                  <a:lnTo>
                    <a:pt x="11" y="101"/>
                  </a:lnTo>
                  <a:lnTo>
                    <a:pt x="56" y="45"/>
                  </a:lnTo>
                  <a:lnTo>
                    <a:pt x="89" y="223"/>
                  </a:lnTo>
                  <a:lnTo>
                    <a:pt x="34" y="235"/>
                  </a:lnTo>
                  <a:lnTo>
                    <a:pt x="34"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1"/>
            <p:cNvSpPr/>
            <p:nvPr/>
          </p:nvSpPr>
          <p:spPr>
            <a:xfrm rot="1205253">
              <a:off x="6446546" y="2555814"/>
              <a:ext cx="19300" cy="25400"/>
            </a:xfrm>
            <a:custGeom>
              <a:avLst/>
              <a:gdLst/>
              <a:ahLst/>
              <a:cxnLst/>
              <a:rect l="l" t="t" r="r" b="b"/>
              <a:pathLst>
                <a:path w="212" h="279" extrusionOk="0">
                  <a:moveTo>
                    <a:pt x="111" y="0"/>
                  </a:moveTo>
                  <a:lnTo>
                    <a:pt x="56" y="12"/>
                  </a:lnTo>
                  <a:lnTo>
                    <a:pt x="0" y="67"/>
                  </a:lnTo>
                  <a:lnTo>
                    <a:pt x="11" y="101"/>
                  </a:lnTo>
                  <a:lnTo>
                    <a:pt x="67" y="56"/>
                  </a:lnTo>
                  <a:lnTo>
                    <a:pt x="100" y="234"/>
                  </a:lnTo>
                  <a:lnTo>
                    <a:pt x="33" y="246"/>
                  </a:lnTo>
                  <a:lnTo>
                    <a:pt x="45" y="279"/>
                  </a:lnTo>
                  <a:lnTo>
                    <a:pt x="212" y="246"/>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1"/>
            <p:cNvSpPr/>
            <p:nvPr/>
          </p:nvSpPr>
          <p:spPr>
            <a:xfrm rot="1205253">
              <a:off x="6483098" y="2562654"/>
              <a:ext cx="19300" cy="24398"/>
            </a:xfrm>
            <a:custGeom>
              <a:avLst/>
              <a:gdLst/>
              <a:ahLst/>
              <a:cxnLst/>
              <a:rect l="l" t="t" r="r" b="b"/>
              <a:pathLst>
                <a:path w="212" h="268" extrusionOk="0">
                  <a:moveTo>
                    <a:pt x="56" y="1"/>
                  </a:moveTo>
                  <a:lnTo>
                    <a:pt x="0" y="56"/>
                  </a:lnTo>
                  <a:lnTo>
                    <a:pt x="11" y="101"/>
                  </a:lnTo>
                  <a:lnTo>
                    <a:pt x="67" y="45"/>
                  </a:lnTo>
                  <a:lnTo>
                    <a:pt x="89" y="223"/>
                  </a:lnTo>
                  <a:lnTo>
                    <a:pt x="33" y="235"/>
                  </a:lnTo>
                  <a:lnTo>
                    <a:pt x="33" y="268"/>
                  </a:lnTo>
                  <a:lnTo>
                    <a:pt x="212" y="235"/>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1"/>
            <p:cNvSpPr/>
            <p:nvPr/>
          </p:nvSpPr>
          <p:spPr>
            <a:xfrm rot="1205253">
              <a:off x="6440210" y="2596729"/>
              <a:ext cx="19300" cy="25400"/>
            </a:xfrm>
            <a:custGeom>
              <a:avLst/>
              <a:gdLst/>
              <a:ahLst/>
              <a:cxnLst/>
              <a:rect l="l" t="t" r="r" b="b"/>
              <a:pathLst>
                <a:path w="212" h="279" extrusionOk="0">
                  <a:moveTo>
                    <a:pt x="100" y="0"/>
                  </a:moveTo>
                  <a:lnTo>
                    <a:pt x="56" y="11"/>
                  </a:lnTo>
                  <a:lnTo>
                    <a:pt x="0" y="67"/>
                  </a:lnTo>
                  <a:lnTo>
                    <a:pt x="0" y="100"/>
                  </a:lnTo>
                  <a:lnTo>
                    <a:pt x="56"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1"/>
            <p:cNvSpPr/>
            <p:nvPr/>
          </p:nvSpPr>
          <p:spPr>
            <a:xfrm rot="1205253">
              <a:off x="6432949" y="2637212"/>
              <a:ext cx="19300" cy="25491"/>
            </a:xfrm>
            <a:custGeom>
              <a:avLst/>
              <a:gdLst/>
              <a:ahLst/>
              <a:cxnLst/>
              <a:rect l="l" t="t" r="r" b="b"/>
              <a:pathLst>
                <a:path w="212" h="280" extrusionOk="0">
                  <a:moveTo>
                    <a:pt x="111" y="1"/>
                  </a:moveTo>
                  <a:lnTo>
                    <a:pt x="56" y="12"/>
                  </a:lnTo>
                  <a:lnTo>
                    <a:pt x="0" y="67"/>
                  </a:lnTo>
                  <a:lnTo>
                    <a:pt x="11" y="101"/>
                  </a:lnTo>
                  <a:lnTo>
                    <a:pt x="67" y="56"/>
                  </a:lnTo>
                  <a:lnTo>
                    <a:pt x="100" y="223"/>
                  </a:lnTo>
                  <a:lnTo>
                    <a:pt x="34" y="235"/>
                  </a:lnTo>
                  <a:lnTo>
                    <a:pt x="45" y="279"/>
                  </a:lnTo>
                  <a:lnTo>
                    <a:pt x="212" y="246"/>
                  </a:lnTo>
                  <a:lnTo>
                    <a:pt x="201"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1"/>
            <p:cNvSpPr/>
            <p:nvPr/>
          </p:nvSpPr>
          <p:spPr>
            <a:xfrm rot="1205253">
              <a:off x="6426629" y="2678130"/>
              <a:ext cx="19300" cy="25400"/>
            </a:xfrm>
            <a:custGeom>
              <a:avLst/>
              <a:gdLst/>
              <a:ahLst/>
              <a:cxnLst/>
              <a:rect l="l" t="t" r="r" b="b"/>
              <a:pathLst>
                <a:path w="212" h="279" extrusionOk="0">
                  <a:moveTo>
                    <a:pt x="100" y="0"/>
                  </a:moveTo>
                  <a:lnTo>
                    <a:pt x="56" y="11"/>
                  </a:lnTo>
                  <a:lnTo>
                    <a:pt x="0" y="56"/>
                  </a:lnTo>
                  <a:lnTo>
                    <a:pt x="0" y="100"/>
                  </a:lnTo>
                  <a:lnTo>
                    <a:pt x="56" y="45"/>
                  </a:lnTo>
                  <a:lnTo>
                    <a:pt x="89" y="223"/>
                  </a:lnTo>
                  <a:lnTo>
                    <a:pt x="22" y="234"/>
                  </a:lnTo>
                  <a:lnTo>
                    <a:pt x="34" y="279"/>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1"/>
            <p:cNvSpPr/>
            <p:nvPr/>
          </p:nvSpPr>
          <p:spPr>
            <a:xfrm rot="1205253">
              <a:off x="6419820" y="2717974"/>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45" y="72"/>
                    <a:pt x="56" y="60"/>
                    <a:pt x="56" y="60"/>
                  </a:cubicBezTo>
                  <a:cubicBezTo>
                    <a:pt x="56" y="49"/>
                    <a:pt x="67" y="49"/>
                    <a:pt x="78" y="38"/>
                  </a:cubicBezTo>
                  <a:close/>
                  <a:moveTo>
                    <a:pt x="92" y="0"/>
                  </a:moveTo>
                  <a:cubicBezTo>
                    <a:pt x="84" y="0"/>
                    <a:pt x="76" y="2"/>
                    <a:pt x="67" y="5"/>
                  </a:cubicBezTo>
                  <a:cubicBezTo>
                    <a:pt x="45" y="5"/>
                    <a:pt x="34" y="16"/>
                    <a:pt x="22" y="27"/>
                  </a:cubicBezTo>
                  <a:cubicBezTo>
                    <a:pt x="11" y="38"/>
                    <a:pt x="0"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1"/>
            <p:cNvSpPr/>
            <p:nvPr/>
          </p:nvSpPr>
          <p:spPr>
            <a:xfrm rot="1205253">
              <a:off x="6413422" y="2758418"/>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34"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1"/>
            <p:cNvSpPr/>
            <p:nvPr/>
          </p:nvSpPr>
          <p:spPr>
            <a:xfrm rot="1205253">
              <a:off x="6406131" y="2799073"/>
              <a:ext cx="19300" cy="25491"/>
            </a:xfrm>
            <a:custGeom>
              <a:avLst/>
              <a:gdLst/>
              <a:ahLst/>
              <a:cxnLst/>
              <a:rect l="l" t="t" r="r" b="b"/>
              <a:pathLst>
                <a:path w="212" h="280" extrusionOk="0">
                  <a:moveTo>
                    <a:pt x="101" y="1"/>
                  </a:moveTo>
                  <a:lnTo>
                    <a:pt x="56" y="12"/>
                  </a:lnTo>
                  <a:lnTo>
                    <a:pt x="0" y="68"/>
                  </a:lnTo>
                  <a:lnTo>
                    <a:pt x="11" y="101"/>
                  </a:lnTo>
                  <a:lnTo>
                    <a:pt x="56" y="56"/>
                  </a:lnTo>
                  <a:lnTo>
                    <a:pt x="89"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1"/>
            <p:cNvSpPr/>
            <p:nvPr/>
          </p:nvSpPr>
          <p:spPr>
            <a:xfrm rot="1205253">
              <a:off x="6398870" y="2839647"/>
              <a:ext cx="19300" cy="25400"/>
            </a:xfrm>
            <a:custGeom>
              <a:avLst/>
              <a:gdLst/>
              <a:ahLst/>
              <a:cxnLst/>
              <a:rect l="l" t="t" r="r" b="b"/>
              <a:pathLst>
                <a:path w="212" h="279" extrusionOk="0">
                  <a:moveTo>
                    <a:pt x="112" y="0"/>
                  </a:moveTo>
                  <a:lnTo>
                    <a:pt x="56" y="11"/>
                  </a:lnTo>
                  <a:lnTo>
                    <a:pt x="0" y="67"/>
                  </a:lnTo>
                  <a:lnTo>
                    <a:pt x="11" y="101"/>
                  </a:lnTo>
                  <a:lnTo>
                    <a:pt x="67" y="56"/>
                  </a:lnTo>
                  <a:lnTo>
                    <a:pt x="101" y="223"/>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1"/>
            <p:cNvSpPr/>
            <p:nvPr/>
          </p:nvSpPr>
          <p:spPr>
            <a:xfrm rot="1205253">
              <a:off x="6476934" y="2602599"/>
              <a:ext cx="19300" cy="25400"/>
            </a:xfrm>
            <a:custGeom>
              <a:avLst/>
              <a:gdLst/>
              <a:ahLst/>
              <a:cxnLst/>
              <a:rect l="l" t="t" r="r" b="b"/>
              <a:pathLst>
                <a:path w="212" h="279" extrusionOk="0">
                  <a:moveTo>
                    <a:pt x="100" y="0"/>
                  </a:moveTo>
                  <a:lnTo>
                    <a:pt x="56" y="11"/>
                  </a:lnTo>
                  <a:lnTo>
                    <a:pt x="0" y="67"/>
                  </a:lnTo>
                  <a:lnTo>
                    <a:pt x="11" y="100"/>
                  </a:lnTo>
                  <a:lnTo>
                    <a:pt x="67" y="56"/>
                  </a:lnTo>
                  <a:lnTo>
                    <a:pt x="89" y="223"/>
                  </a:lnTo>
                  <a:lnTo>
                    <a:pt x="34" y="234"/>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1"/>
            <p:cNvSpPr/>
            <p:nvPr/>
          </p:nvSpPr>
          <p:spPr>
            <a:xfrm rot="1205253">
              <a:off x="6513658" y="2608468"/>
              <a:ext cx="19300" cy="25400"/>
            </a:xfrm>
            <a:custGeom>
              <a:avLst/>
              <a:gdLst/>
              <a:ahLst/>
              <a:cxnLst/>
              <a:rect l="l" t="t" r="r" b="b"/>
              <a:pathLst>
                <a:path w="212" h="279" extrusionOk="0">
                  <a:moveTo>
                    <a:pt x="112" y="0"/>
                  </a:moveTo>
                  <a:lnTo>
                    <a:pt x="56" y="11"/>
                  </a:lnTo>
                  <a:lnTo>
                    <a:pt x="0" y="67"/>
                  </a:lnTo>
                  <a:lnTo>
                    <a:pt x="11" y="112"/>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1"/>
            <p:cNvSpPr/>
            <p:nvPr/>
          </p:nvSpPr>
          <p:spPr>
            <a:xfrm rot="1205253">
              <a:off x="6507337" y="2649295"/>
              <a:ext cx="19300" cy="25491"/>
            </a:xfrm>
            <a:custGeom>
              <a:avLst/>
              <a:gdLst/>
              <a:ahLst/>
              <a:cxnLst/>
              <a:rect l="l" t="t" r="r" b="b"/>
              <a:pathLst>
                <a:path w="212" h="280" extrusionOk="0">
                  <a:moveTo>
                    <a:pt x="101" y="1"/>
                  </a:moveTo>
                  <a:lnTo>
                    <a:pt x="56" y="12"/>
                  </a:lnTo>
                  <a:lnTo>
                    <a:pt x="0" y="68"/>
                  </a:lnTo>
                  <a:lnTo>
                    <a:pt x="0" y="101"/>
                  </a:lnTo>
                  <a:lnTo>
                    <a:pt x="56" y="56"/>
                  </a:lnTo>
                  <a:lnTo>
                    <a:pt x="89"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1"/>
            <p:cNvSpPr/>
            <p:nvPr/>
          </p:nvSpPr>
          <p:spPr>
            <a:xfrm rot="1205253">
              <a:off x="6469673" y="2643082"/>
              <a:ext cx="19300" cy="25491"/>
            </a:xfrm>
            <a:custGeom>
              <a:avLst/>
              <a:gdLst/>
              <a:ahLst/>
              <a:cxnLst/>
              <a:rect l="l" t="t" r="r" b="b"/>
              <a:pathLst>
                <a:path w="212" h="280" extrusionOk="0">
                  <a:moveTo>
                    <a:pt x="100" y="1"/>
                  </a:moveTo>
                  <a:lnTo>
                    <a:pt x="56" y="12"/>
                  </a:lnTo>
                  <a:lnTo>
                    <a:pt x="0" y="67"/>
                  </a:lnTo>
                  <a:lnTo>
                    <a:pt x="11" y="101"/>
                  </a:lnTo>
                  <a:lnTo>
                    <a:pt x="56" y="56"/>
                  </a:lnTo>
                  <a:lnTo>
                    <a:pt x="89" y="223"/>
                  </a:lnTo>
                  <a:lnTo>
                    <a:pt x="34" y="235"/>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205253">
              <a:off x="6500278" y="2689550"/>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201"/>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3" y="23"/>
                  </a:cubicBezTo>
                  <a:cubicBezTo>
                    <a:pt x="11" y="34"/>
                    <a:pt x="11" y="56"/>
                    <a:pt x="0" y="78"/>
                  </a:cubicBezTo>
                  <a:cubicBezTo>
                    <a:pt x="0" y="100"/>
                    <a:pt x="0" y="123"/>
                    <a:pt x="11" y="156"/>
                  </a:cubicBezTo>
                  <a:cubicBezTo>
                    <a:pt x="21" y="226"/>
                    <a:pt x="49" y="269"/>
                    <a:pt x="103" y="269"/>
                  </a:cubicBezTo>
                  <a:cubicBezTo>
                    <a:pt x="109" y="269"/>
                    <a:pt x="116" y="269"/>
                    <a:pt x="123" y="268"/>
                  </a:cubicBezTo>
                  <a:cubicBezTo>
                    <a:pt x="145" y="256"/>
                    <a:pt x="167" y="245"/>
                    <a:pt x="178" y="223"/>
                  </a:cubicBezTo>
                  <a:cubicBezTo>
                    <a:pt x="190" y="190"/>
                    <a:pt x="190" y="156"/>
                    <a:pt x="178" y="123"/>
                  </a:cubicBezTo>
                  <a:cubicBezTo>
                    <a:pt x="178" y="78"/>
                    <a:pt x="167" y="45"/>
                    <a:pt x="145" y="23"/>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rot="1205253">
              <a:off x="6493786" y="2730524"/>
              <a:ext cx="18299" cy="25491"/>
            </a:xfrm>
            <a:custGeom>
              <a:avLst/>
              <a:gdLst/>
              <a:ahLst/>
              <a:cxnLst/>
              <a:rect l="l" t="t" r="r" b="b"/>
              <a:pathLst>
                <a:path w="201" h="280" extrusionOk="0">
                  <a:moveTo>
                    <a:pt x="101" y="1"/>
                  </a:moveTo>
                  <a:lnTo>
                    <a:pt x="56" y="12"/>
                  </a:lnTo>
                  <a:lnTo>
                    <a:pt x="0" y="56"/>
                  </a:lnTo>
                  <a:lnTo>
                    <a:pt x="0" y="101"/>
                  </a:lnTo>
                  <a:lnTo>
                    <a:pt x="56" y="56"/>
                  </a:lnTo>
                  <a:lnTo>
                    <a:pt x="89" y="224"/>
                  </a:lnTo>
                  <a:lnTo>
                    <a:pt x="23" y="235"/>
                  </a:lnTo>
                  <a:lnTo>
                    <a:pt x="34" y="279"/>
                  </a:lnTo>
                  <a:lnTo>
                    <a:pt x="201"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1"/>
            <p:cNvSpPr/>
            <p:nvPr/>
          </p:nvSpPr>
          <p:spPr>
            <a:xfrm rot="1205253">
              <a:off x="6486495" y="2771270"/>
              <a:ext cx="19300" cy="25400"/>
            </a:xfrm>
            <a:custGeom>
              <a:avLst/>
              <a:gdLst/>
              <a:ahLst/>
              <a:cxnLst/>
              <a:rect l="l" t="t" r="r" b="b"/>
              <a:pathLst>
                <a:path w="212" h="279" extrusionOk="0">
                  <a:moveTo>
                    <a:pt x="101" y="0"/>
                  </a:moveTo>
                  <a:lnTo>
                    <a:pt x="56" y="11"/>
                  </a:lnTo>
                  <a:lnTo>
                    <a:pt x="0" y="56"/>
                  </a:lnTo>
                  <a:lnTo>
                    <a:pt x="11" y="101"/>
                  </a:lnTo>
                  <a:lnTo>
                    <a:pt x="67" y="45"/>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1"/>
            <p:cNvSpPr/>
            <p:nvPr/>
          </p:nvSpPr>
          <p:spPr>
            <a:xfrm rot="1205253">
              <a:off x="6479406" y="2811783"/>
              <a:ext cx="19300" cy="24489"/>
            </a:xfrm>
            <a:custGeom>
              <a:avLst/>
              <a:gdLst/>
              <a:ahLst/>
              <a:cxnLst/>
              <a:rect l="l" t="t" r="r" b="b"/>
              <a:pathLst>
                <a:path w="212" h="269" extrusionOk="0">
                  <a:moveTo>
                    <a:pt x="56" y="1"/>
                  </a:moveTo>
                  <a:lnTo>
                    <a:pt x="0" y="57"/>
                  </a:lnTo>
                  <a:lnTo>
                    <a:pt x="11" y="101"/>
                  </a:lnTo>
                  <a:lnTo>
                    <a:pt x="67" y="45"/>
                  </a:lnTo>
                  <a:lnTo>
                    <a:pt x="101" y="224"/>
                  </a:lnTo>
                  <a:lnTo>
                    <a:pt x="34" y="235"/>
                  </a:lnTo>
                  <a:lnTo>
                    <a:pt x="45" y="268"/>
                  </a:lnTo>
                  <a:lnTo>
                    <a:pt x="212" y="235"/>
                  </a:lnTo>
                  <a:lnTo>
                    <a:pt x="212"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1"/>
            <p:cNvSpPr/>
            <p:nvPr/>
          </p:nvSpPr>
          <p:spPr>
            <a:xfrm rot="1205253">
              <a:off x="6714848" y="2767154"/>
              <a:ext cx="18390" cy="24580"/>
            </a:xfrm>
            <a:custGeom>
              <a:avLst/>
              <a:gdLst/>
              <a:ahLst/>
              <a:cxnLst/>
              <a:rect l="l" t="t" r="r" b="b"/>
              <a:pathLst>
                <a:path w="202"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1" y="228"/>
                    <a:pt x="109" y="228"/>
                  </a:cubicBezTo>
                  <a:cubicBezTo>
                    <a:pt x="104" y="228"/>
                    <a:pt x="97" y="223"/>
                    <a:pt x="90" y="223"/>
                  </a:cubicBezTo>
                  <a:cubicBezTo>
                    <a:pt x="90" y="223"/>
                    <a:pt x="78" y="212"/>
                    <a:pt x="78" y="201"/>
                  </a:cubicBezTo>
                  <a:cubicBezTo>
                    <a:pt x="67" y="189"/>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34" y="11"/>
                    <a:pt x="23" y="34"/>
                  </a:cubicBezTo>
                  <a:cubicBezTo>
                    <a:pt x="23" y="45"/>
                    <a:pt x="12" y="56"/>
                    <a:pt x="12" y="78"/>
                  </a:cubicBezTo>
                  <a:cubicBezTo>
                    <a:pt x="1" y="100"/>
                    <a:pt x="12" y="123"/>
                    <a:pt x="12" y="156"/>
                  </a:cubicBezTo>
                  <a:cubicBezTo>
                    <a:pt x="21" y="234"/>
                    <a:pt x="57" y="269"/>
                    <a:pt x="103" y="269"/>
                  </a:cubicBezTo>
                  <a:cubicBezTo>
                    <a:pt x="109" y="269"/>
                    <a:pt x="116" y="269"/>
                    <a:pt x="123" y="267"/>
                  </a:cubicBezTo>
                  <a:cubicBezTo>
                    <a:pt x="156" y="256"/>
                    <a:pt x="179" y="245"/>
                    <a:pt x="179" y="223"/>
                  </a:cubicBezTo>
                  <a:cubicBezTo>
                    <a:pt x="190" y="201"/>
                    <a:pt x="201" y="167"/>
                    <a:pt x="190" y="123"/>
                  </a:cubicBezTo>
                  <a:cubicBezTo>
                    <a:pt x="179" y="78"/>
                    <a:pt x="168" y="45"/>
                    <a:pt x="145" y="22"/>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1"/>
            <p:cNvSpPr/>
            <p:nvPr/>
          </p:nvSpPr>
          <p:spPr>
            <a:xfrm rot="1205253">
              <a:off x="6708356" y="2808128"/>
              <a:ext cx="19391" cy="25491"/>
            </a:xfrm>
            <a:custGeom>
              <a:avLst/>
              <a:gdLst/>
              <a:ahLst/>
              <a:cxnLst/>
              <a:rect l="l" t="t" r="r" b="b"/>
              <a:pathLst>
                <a:path w="213" h="280" extrusionOk="0">
                  <a:moveTo>
                    <a:pt x="101" y="1"/>
                  </a:moveTo>
                  <a:lnTo>
                    <a:pt x="56" y="12"/>
                  </a:lnTo>
                  <a:lnTo>
                    <a:pt x="1" y="67"/>
                  </a:lnTo>
                  <a:lnTo>
                    <a:pt x="12" y="101"/>
                  </a:lnTo>
                  <a:lnTo>
                    <a:pt x="56" y="56"/>
                  </a:lnTo>
                  <a:lnTo>
                    <a:pt x="90" y="223"/>
                  </a:lnTo>
                  <a:lnTo>
                    <a:pt x="34" y="235"/>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1"/>
            <p:cNvSpPr/>
            <p:nvPr/>
          </p:nvSpPr>
          <p:spPr>
            <a:xfrm rot="1205253">
              <a:off x="6701095" y="2848702"/>
              <a:ext cx="19391" cy="25400"/>
            </a:xfrm>
            <a:custGeom>
              <a:avLst/>
              <a:gdLst/>
              <a:ahLst/>
              <a:cxnLst/>
              <a:rect l="l" t="t" r="r" b="b"/>
              <a:pathLst>
                <a:path w="213" h="279" extrusionOk="0">
                  <a:moveTo>
                    <a:pt x="112" y="0"/>
                  </a:moveTo>
                  <a:lnTo>
                    <a:pt x="56" y="11"/>
                  </a:lnTo>
                  <a:lnTo>
                    <a:pt x="1" y="56"/>
                  </a:lnTo>
                  <a:lnTo>
                    <a:pt x="12" y="100"/>
                  </a:lnTo>
                  <a:lnTo>
                    <a:pt x="67" y="56"/>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1"/>
            <p:cNvSpPr/>
            <p:nvPr/>
          </p:nvSpPr>
          <p:spPr>
            <a:xfrm rot="1205253">
              <a:off x="6694775" y="2889528"/>
              <a:ext cx="19391" cy="25491"/>
            </a:xfrm>
            <a:custGeom>
              <a:avLst/>
              <a:gdLst/>
              <a:ahLst/>
              <a:cxnLst/>
              <a:rect l="l" t="t" r="r" b="b"/>
              <a:pathLst>
                <a:path w="213" h="280" extrusionOk="0">
                  <a:moveTo>
                    <a:pt x="101" y="1"/>
                  </a:moveTo>
                  <a:lnTo>
                    <a:pt x="56" y="12"/>
                  </a:lnTo>
                  <a:lnTo>
                    <a:pt x="1" y="56"/>
                  </a:lnTo>
                  <a:lnTo>
                    <a:pt x="1" y="101"/>
                  </a:lnTo>
                  <a:lnTo>
                    <a:pt x="56" y="45"/>
                  </a:lnTo>
                  <a:lnTo>
                    <a:pt x="90" y="224"/>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1205253">
              <a:off x="6551180" y="2615480"/>
              <a:ext cx="18299" cy="24398"/>
            </a:xfrm>
            <a:custGeom>
              <a:avLst/>
              <a:gdLst/>
              <a:ahLst/>
              <a:cxnLst/>
              <a:rect l="l" t="t" r="r" b="b"/>
              <a:pathLst>
                <a:path w="201" h="268" extrusionOk="0">
                  <a:moveTo>
                    <a:pt x="56" y="0"/>
                  </a:moveTo>
                  <a:lnTo>
                    <a:pt x="0" y="56"/>
                  </a:lnTo>
                  <a:lnTo>
                    <a:pt x="0" y="101"/>
                  </a:lnTo>
                  <a:lnTo>
                    <a:pt x="56" y="45"/>
                  </a:lnTo>
                  <a:lnTo>
                    <a:pt x="89" y="223"/>
                  </a:lnTo>
                  <a:lnTo>
                    <a:pt x="23" y="234"/>
                  </a:lnTo>
                  <a:lnTo>
                    <a:pt x="34" y="268"/>
                  </a:lnTo>
                  <a:lnTo>
                    <a:pt x="201"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1205253">
              <a:off x="6544153" y="2655463"/>
              <a:ext cx="17297" cy="24034"/>
            </a:xfrm>
            <a:custGeom>
              <a:avLst/>
              <a:gdLst/>
              <a:ahLst/>
              <a:cxnLst/>
              <a:rect l="l" t="t" r="r" b="b"/>
              <a:pathLst>
                <a:path w="190" h="264" extrusionOk="0">
                  <a:moveTo>
                    <a:pt x="78" y="38"/>
                  </a:moveTo>
                  <a:cubicBezTo>
                    <a:pt x="89" y="38"/>
                    <a:pt x="89" y="38"/>
                    <a:pt x="101"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23" y="216"/>
                    <a:pt x="123" y="216"/>
                    <a:pt x="112" y="228"/>
                  </a:cubicBezTo>
                  <a:cubicBezTo>
                    <a:pt x="101" y="228"/>
                    <a:pt x="89" y="228"/>
                    <a:pt x="89" y="216"/>
                  </a:cubicBezTo>
                  <a:cubicBezTo>
                    <a:pt x="78" y="216"/>
                    <a:pt x="78" y="205"/>
                    <a:pt x="67" y="194"/>
                  </a:cubicBezTo>
                  <a:cubicBezTo>
                    <a:pt x="67" y="183"/>
                    <a:pt x="56" y="161"/>
                    <a:pt x="56" y="139"/>
                  </a:cubicBezTo>
                  <a:cubicBezTo>
                    <a:pt x="56" y="116"/>
                    <a:pt x="45" y="94"/>
                    <a:pt x="45" y="83"/>
                  </a:cubicBezTo>
                  <a:cubicBezTo>
                    <a:pt x="45" y="72"/>
                    <a:pt x="56" y="61"/>
                    <a:pt x="56" y="49"/>
                  </a:cubicBezTo>
                  <a:cubicBezTo>
                    <a:pt x="56" y="49"/>
                    <a:pt x="67" y="38"/>
                    <a:pt x="78" y="38"/>
                  </a:cubicBezTo>
                  <a:close/>
                  <a:moveTo>
                    <a:pt x="92" y="0"/>
                  </a:moveTo>
                  <a:cubicBezTo>
                    <a:pt x="84" y="0"/>
                    <a:pt x="76" y="2"/>
                    <a:pt x="67" y="5"/>
                  </a:cubicBezTo>
                  <a:cubicBezTo>
                    <a:pt x="45" y="5"/>
                    <a:pt x="34" y="16"/>
                    <a:pt x="23" y="27"/>
                  </a:cubicBezTo>
                  <a:cubicBezTo>
                    <a:pt x="11" y="38"/>
                    <a:pt x="0" y="49"/>
                    <a:pt x="0" y="72"/>
                  </a:cubicBezTo>
                  <a:cubicBezTo>
                    <a:pt x="0" y="94"/>
                    <a:pt x="0" y="116"/>
                    <a:pt x="11" y="150"/>
                  </a:cubicBezTo>
                  <a:cubicBezTo>
                    <a:pt x="21" y="228"/>
                    <a:pt x="48" y="263"/>
                    <a:pt x="100" y="263"/>
                  </a:cubicBezTo>
                  <a:cubicBezTo>
                    <a:pt x="107" y="263"/>
                    <a:pt x="115" y="262"/>
                    <a:pt x="123" y="261"/>
                  </a:cubicBezTo>
                  <a:cubicBezTo>
                    <a:pt x="145" y="261"/>
                    <a:pt x="167" y="239"/>
                    <a:pt x="178" y="216"/>
                  </a:cubicBezTo>
                  <a:cubicBezTo>
                    <a:pt x="190" y="194"/>
                    <a:pt x="190" y="161"/>
                    <a:pt x="178" y="116"/>
                  </a:cubicBezTo>
                  <a:cubicBezTo>
                    <a:pt x="178" y="72"/>
                    <a:pt x="156"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1205253">
              <a:off x="6536800" y="2695738"/>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1205253">
              <a:off x="6530480" y="2736565"/>
              <a:ext cx="19300" cy="25491"/>
            </a:xfrm>
            <a:custGeom>
              <a:avLst/>
              <a:gdLst/>
              <a:ahLst/>
              <a:cxnLst/>
              <a:rect l="l" t="t" r="r" b="b"/>
              <a:pathLst>
                <a:path w="212" h="280" extrusionOk="0">
                  <a:moveTo>
                    <a:pt x="101" y="1"/>
                  </a:moveTo>
                  <a:lnTo>
                    <a:pt x="56" y="12"/>
                  </a:lnTo>
                  <a:lnTo>
                    <a:pt x="0" y="68"/>
                  </a:lnTo>
                  <a:lnTo>
                    <a:pt x="11" y="101"/>
                  </a:lnTo>
                  <a:lnTo>
                    <a:pt x="56" y="57"/>
                  </a:lnTo>
                  <a:lnTo>
                    <a:pt x="89" y="224"/>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1205253">
              <a:off x="6523219" y="2777139"/>
              <a:ext cx="19300" cy="25400"/>
            </a:xfrm>
            <a:custGeom>
              <a:avLst/>
              <a:gdLst/>
              <a:ahLst/>
              <a:cxnLst/>
              <a:rect l="l" t="t" r="r" b="b"/>
              <a:pathLst>
                <a:path w="212" h="279" extrusionOk="0">
                  <a:moveTo>
                    <a:pt x="112" y="0"/>
                  </a:moveTo>
                  <a:lnTo>
                    <a:pt x="56" y="12"/>
                  </a:lnTo>
                  <a:lnTo>
                    <a:pt x="0" y="67"/>
                  </a:lnTo>
                  <a:lnTo>
                    <a:pt x="11" y="101"/>
                  </a:lnTo>
                  <a:lnTo>
                    <a:pt x="67" y="56"/>
                  </a:lnTo>
                  <a:lnTo>
                    <a:pt x="101" y="223"/>
                  </a:lnTo>
                  <a:lnTo>
                    <a:pt x="34" y="234"/>
                  </a:lnTo>
                  <a:lnTo>
                    <a:pt x="45" y="279"/>
                  </a:lnTo>
                  <a:lnTo>
                    <a:pt x="212" y="245"/>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1205253">
              <a:off x="6587702" y="2621491"/>
              <a:ext cx="19300" cy="25400"/>
            </a:xfrm>
            <a:custGeom>
              <a:avLst/>
              <a:gdLst/>
              <a:ahLst/>
              <a:cxnLst/>
              <a:rect l="l" t="t" r="r" b="b"/>
              <a:pathLst>
                <a:path w="212" h="279" extrusionOk="0">
                  <a:moveTo>
                    <a:pt x="101" y="0"/>
                  </a:moveTo>
                  <a:lnTo>
                    <a:pt x="56" y="11"/>
                  </a:lnTo>
                  <a:lnTo>
                    <a:pt x="0" y="56"/>
                  </a:lnTo>
                  <a:lnTo>
                    <a:pt x="11" y="101"/>
                  </a:lnTo>
                  <a:lnTo>
                    <a:pt x="56" y="56"/>
                  </a:lnTo>
                  <a:lnTo>
                    <a:pt x="89" y="223"/>
                  </a:lnTo>
                  <a:lnTo>
                    <a:pt x="34"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1205253">
              <a:off x="6580877" y="2661333"/>
              <a:ext cx="17297" cy="24034"/>
            </a:xfrm>
            <a:custGeom>
              <a:avLst/>
              <a:gdLst/>
              <a:ahLst/>
              <a:cxnLst/>
              <a:rect l="l" t="t" r="r" b="b"/>
              <a:pathLst>
                <a:path w="190" h="264" extrusionOk="0">
                  <a:moveTo>
                    <a:pt x="94" y="41"/>
                  </a:moveTo>
                  <a:cubicBezTo>
                    <a:pt x="98" y="41"/>
                    <a:pt x="101" y="44"/>
                    <a:pt x="101" y="49"/>
                  </a:cubicBezTo>
                  <a:cubicBezTo>
                    <a:pt x="112" y="49"/>
                    <a:pt x="112" y="61"/>
                    <a:pt x="123" y="72"/>
                  </a:cubicBezTo>
                  <a:cubicBezTo>
                    <a:pt x="123" y="83"/>
                    <a:pt x="134" y="105"/>
                    <a:pt x="134" y="127"/>
                  </a:cubicBezTo>
                  <a:cubicBezTo>
                    <a:pt x="134" y="150"/>
                    <a:pt x="145" y="172"/>
                    <a:pt x="145" y="183"/>
                  </a:cubicBezTo>
                  <a:cubicBezTo>
                    <a:pt x="145" y="194"/>
                    <a:pt x="134" y="205"/>
                    <a:pt x="134" y="217"/>
                  </a:cubicBezTo>
                  <a:cubicBezTo>
                    <a:pt x="134" y="217"/>
                    <a:pt x="123" y="228"/>
                    <a:pt x="112" y="228"/>
                  </a:cubicBezTo>
                  <a:lnTo>
                    <a:pt x="89" y="228"/>
                  </a:lnTo>
                  <a:cubicBezTo>
                    <a:pt x="78" y="217"/>
                    <a:pt x="78" y="205"/>
                    <a:pt x="78" y="194"/>
                  </a:cubicBezTo>
                  <a:cubicBezTo>
                    <a:pt x="67" y="183"/>
                    <a:pt x="67" y="161"/>
                    <a:pt x="56" y="139"/>
                  </a:cubicBezTo>
                  <a:cubicBezTo>
                    <a:pt x="56" y="116"/>
                    <a:pt x="56" y="105"/>
                    <a:pt x="56" y="83"/>
                  </a:cubicBezTo>
                  <a:cubicBezTo>
                    <a:pt x="56" y="72"/>
                    <a:pt x="56" y="61"/>
                    <a:pt x="56" y="61"/>
                  </a:cubicBezTo>
                  <a:cubicBezTo>
                    <a:pt x="67" y="49"/>
                    <a:pt x="67" y="49"/>
                    <a:pt x="78" y="49"/>
                  </a:cubicBezTo>
                  <a:cubicBezTo>
                    <a:pt x="84" y="44"/>
                    <a:pt x="89" y="41"/>
                    <a:pt x="94" y="41"/>
                  </a:cubicBezTo>
                  <a:close/>
                  <a:moveTo>
                    <a:pt x="96" y="0"/>
                  </a:moveTo>
                  <a:cubicBezTo>
                    <a:pt x="90" y="0"/>
                    <a:pt x="84" y="2"/>
                    <a:pt x="78" y="5"/>
                  </a:cubicBezTo>
                  <a:cubicBezTo>
                    <a:pt x="56" y="5"/>
                    <a:pt x="34" y="16"/>
                    <a:pt x="23" y="27"/>
                  </a:cubicBezTo>
                  <a:cubicBezTo>
                    <a:pt x="11" y="38"/>
                    <a:pt x="11" y="61"/>
                    <a:pt x="0" y="72"/>
                  </a:cubicBezTo>
                  <a:cubicBezTo>
                    <a:pt x="0" y="94"/>
                    <a:pt x="0" y="116"/>
                    <a:pt x="11" y="150"/>
                  </a:cubicBezTo>
                  <a:cubicBezTo>
                    <a:pt x="21" y="228"/>
                    <a:pt x="57" y="263"/>
                    <a:pt x="103" y="263"/>
                  </a:cubicBezTo>
                  <a:cubicBezTo>
                    <a:pt x="109" y="263"/>
                    <a:pt x="116" y="262"/>
                    <a:pt x="123" y="261"/>
                  </a:cubicBezTo>
                  <a:cubicBezTo>
                    <a:pt x="145" y="261"/>
                    <a:pt x="167" y="250"/>
                    <a:pt x="178" y="217"/>
                  </a:cubicBezTo>
                  <a:cubicBezTo>
                    <a:pt x="190" y="194"/>
                    <a:pt x="190" y="161"/>
                    <a:pt x="190" y="116"/>
                  </a:cubicBezTo>
                  <a:cubicBezTo>
                    <a:pt x="178" y="72"/>
                    <a:pt x="167" y="49"/>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1205253">
              <a:off x="6574290" y="2702938"/>
              <a:ext cx="19391" cy="24398"/>
            </a:xfrm>
            <a:custGeom>
              <a:avLst/>
              <a:gdLst/>
              <a:ahLst/>
              <a:cxnLst/>
              <a:rect l="l" t="t" r="r" b="b"/>
              <a:pathLst>
                <a:path w="213" h="268" extrusionOk="0">
                  <a:moveTo>
                    <a:pt x="56" y="0"/>
                  </a:moveTo>
                  <a:lnTo>
                    <a:pt x="0" y="56"/>
                  </a:lnTo>
                  <a:lnTo>
                    <a:pt x="0" y="101"/>
                  </a:lnTo>
                  <a:lnTo>
                    <a:pt x="56" y="45"/>
                  </a:lnTo>
                  <a:lnTo>
                    <a:pt x="89" y="223"/>
                  </a:lnTo>
                  <a:lnTo>
                    <a:pt x="23" y="234"/>
                  </a:lnTo>
                  <a:lnTo>
                    <a:pt x="34"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1205253">
              <a:off x="6567203" y="2742435"/>
              <a:ext cx="19300" cy="25491"/>
            </a:xfrm>
            <a:custGeom>
              <a:avLst/>
              <a:gdLst/>
              <a:ahLst/>
              <a:cxnLst/>
              <a:rect l="l" t="t" r="r" b="b"/>
              <a:pathLst>
                <a:path w="212" h="280" extrusionOk="0">
                  <a:moveTo>
                    <a:pt x="101" y="1"/>
                  </a:moveTo>
                  <a:lnTo>
                    <a:pt x="56" y="12"/>
                  </a:lnTo>
                  <a:lnTo>
                    <a:pt x="0" y="68"/>
                  </a:lnTo>
                  <a:lnTo>
                    <a:pt x="11" y="112"/>
                  </a:lnTo>
                  <a:lnTo>
                    <a:pt x="67" y="57"/>
                  </a:lnTo>
                  <a:lnTo>
                    <a:pt x="101" y="235"/>
                  </a:lnTo>
                  <a:lnTo>
                    <a:pt x="34" y="246"/>
                  </a:lnTo>
                  <a:lnTo>
                    <a:pt x="34" y="279"/>
                  </a:lnTo>
                  <a:lnTo>
                    <a:pt x="212" y="246"/>
                  </a:lnTo>
                  <a:lnTo>
                    <a:pt x="201" y="212"/>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1205253">
              <a:off x="6624425" y="2627361"/>
              <a:ext cx="19300" cy="25400"/>
            </a:xfrm>
            <a:custGeom>
              <a:avLst/>
              <a:gdLst/>
              <a:ahLst/>
              <a:cxnLst/>
              <a:rect l="l" t="t" r="r" b="b"/>
              <a:pathLst>
                <a:path w="212" h="279" extrusionOk="0">
                  <a:moveTo>
                    <a:pt x="101" y="0"/>
                  </a:moveTo>
                  <a:lnTo>
                    <a:pt x="56" y="11"/>
                  </a:lnTo>
                  <a:lnTo>
                    <a:pt x="0" y="67"/>
                  </a:lnTo>
                  <a:lnTo>
                    <a:pt x="11" y="101"/>
                  </a:lnTo>
                  <a:lnTo>
                    <a:pt x="67" y="56"/>
                  </a:lnTo>
                  <a:lnTo>
                    <a:pt x="101" y="223"/>
                  </a:lnTo>
                  <a:lnTo>
                    <a:pt x="34" y="234"/>
                  </a:lnTo>
                  <a:lnTo>
                    <a:pt x="45"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rot="1205253">
              <a:off x="6617351" y="2667699"/>
              <a:ext cx="18299" cy="24580"/>
            </a:xfrm>
            <a:custGeom>
              <a:avLst/>
              <a:gdLst/>
              <a:ahLst/>
              <a:cxnLst/>
              <a:rect l="l" t="t" r="r" b="b"/>
              <a:pathLst>
                <a:path w="201" h="270" extrusionOk="0">
                  <a:moveTo>
                    <a:pt x="112" y="45"/>
                  </a:moveTo>
                  <a:cubicBezTo>
                    <a:pt x="112" y="57"/>
                    <a:pt x="123" y="57"/>
                    <a:pt x="123" y="79"/>
                  </a:cubicBezTo>
                  <a:cubicBezTo>
                    <a:pt x="123" y="90"/>
                    <a:pt x="134" y="101"/>
                    <a:pt x="134" y="123"/>
                  </a:cubicBezTo>
                  <a:cubicBezTo>
                    <a:pt x="145" y="146"/>
                    <a:pt x="145" y="168"/>
                    <a:pt x="145" y="179"/>
                  </a:cubicBezTo>
                  <a:cubicBezTo>
                    <a:pt x="145" y="190"/>
                    <a:pt x="145" y="201"/>
                    <a:pt x="134" y="213"/>
                  </a:cubicBezTo>
                  <a:cubicBezTo>
                    <a:pt x="134" y="224"/>
                    <a:pt x="123" y="224"/>
                    <a:pt x="112" y="224"/>
                  </a:cubicBezTo>
                  <a:lnTo>
                    <a:pt x="89" y="224"/>
                  </a:lnTo>
                  <a:cubicBezTo>
                    <a:pt x="89" y="213"/>
                    <a:pt x="78" y="213"/>
                    <a:pt x="78" y="190"/>
                  </a:cubicBezTo>
                  <a:cubicBezTo>
                    <a:pt x="67" y="179"/>
                    <a:pt x="67" y="168"/>
                    <a:pt x="67" y="146"/>
                  </a:cubicBezTo>
                  <a:cubicBezTo>
                    <a:pt x="56" y="112"/>
                    <a:pt x="56" y="101"/>
                    <a:pt x="56" y="90"/>
                  </a:cubicBezTo>
                  <a:cubicBezTo>
                    <a:pt x="56" y="68"/>
                    <a:pt x="56" y="68"/>
                    <a:pt x="67" y="57"/>
                  </a:cubicBezTo>
                  <a:cubicBezTo>
                    <a:pt x="67" y="45"/>
                    <a:pt x="78" y="45"/>
                    <a:pt x="78" y="45"/>
                  </a:cubicBezTo>
                  <a:close/>
                  <a:moveTo>
                    <a:pt x="78" y="1"/>
                  </a:moveTo>
                  <a:cubicBezTo>
                    <a:pt x="56" y="12"/>
                    <a:pt x="45" y="12"/>
                    <a:pt x="34" y="23"/>
                  </a:cubicBezTo>
                  <a:cubicBezTo>
                    <a:pt x="23" y="34"/>
                    <a:pt x="11" y="57"/>
                    <a:pt x="11" y="79"/>
                  </a:cubicBezTo>
                  <a:cubicBezTo>
                    <a:pt x="0" y="90"/>
                    <a:pt x="11" y="123"/>
                    <a:pt x="11" y="146"/>
                  </a:cubicBezTo>
                  <a:cubicBezTo>
                    <a:pt x="31" y="226"/>
                    <a:pt x="60" y="270"/>
                    <a:pt x="107" y="270"/>
                  </a:cubicBezTo>
                  <a:cubicBezTo>
                    <a:pt x="112" y="270"/>
                    <a:pt x="117" y="269"/>
                    <a:pt x="123" y="268"/>
                  </a:cubicBezTo>
                  <a:cubicBezTo>
                    <a:pt x="156" y="257"/>
                    <a:pt x="178" y="246"/>
                    <a:pt x="178" y="224"/>
                  </a:cubicBezTo>
                  <a:cubicBezTo>
                    <a:pt x="190" y="190"/>
                    <a:pt x="201" y="157"/>
                    <a:pt x="190" y="123"/>
                  </a:cubicBezTo>
                  <a:cubicBezTo>
                    <a:pt x="178" y="79"/>
                    <a:pt x="167" y="45"/>
                    <a:pt x="145" y="23"/>
                  </a:cubicBezTo>
                  <a:cubicBezTo>
                    <a:pt x="134" y="1"/>
                    <a:pt x="112"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rot="1205253">
              <a:off x="6610841" y="2708777"/>
              <a:ext cx="19391" cy="25400"/>
            </a:xfrm>
            <a:custGeom>
              <a:avLst/>
              <a:gdLst/>
              <a:ahLst/>
              <a:cxnLst/>
              <a:rect l="l" t="t" r="r" b="b"/>
              <a:pathLst>
                <a:path w="213" h="279" extrusionOk="0">
                  <a:moveTo>
                    <a:pt x="101" y="0"/>
                  </a:moveTo>
                  <a:lnTo>
                    <a:pt x="56" y="12"/>
                  </a:lnTo>
                  <a:lnTo>
                    <a:pt x="0" y="56"/>
                  </a:lnTo>
                  <a:lnTo>
                    <a:pt x="12" y="101"/>
                  </a:lnTo>
                  <a:lnTo>
                    <a:pt x="56" y="56"/>
                  </a:lnTo>
                  <a:lnTo>
                    <a:pt x="89" y="223"/>
                  </a:lnTo>
                  <a:lnTo>
                    <a:pt x="34" y="234"/>
                  </a:lnTo>
                  <a:lnTo>
                    <a:pt x="34" y="279"/>
                  </a:lnTo>
                  <a:lnTo>
                    <a:pt x="212" y="246"/>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1205253">
              <a:off x="6603739" y="2749363"/>
              <a:ext cx="19300" cy="24398"/>
            </a:xfrm>
            <a:custGeom>
              <a:avLst/>
              <a:gdLst/>
              <a:ahLst/>
              <a:cxnLst/>
              <a:rect l="l" t="t" r="r" b="b"/>
              <a:pathLst>
                <a:path w="212" h="268" extrusionOk="0">
                  <a:moveTo>
                    <a:pt x="56" y="0"/>
                  </a:moveTo>
                  <a:lnTo>
                    <a:pt x="0" y="56"/>
                  </a:lnTo>
                  <a:lnTo>
                    <a:pt x="11"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1205253">
              <a:off x="6597432" y="2790209"/>
              <a:ext cx="19391" cy="24398"/>
            </a:xfrm>
            <a:custGeom>
              <a:avLst/>
              <a:gdLst/>
              <a:ahLst/>
              <a:cxnLst/>
              <a:rect l="l" t="t" r="r" b="b"/>
              <a:pathLst>
                <a:path w="213" h="268" extrusionOk="0">
                  <a:moveTo>
                    <a:pt x="56" y="1"/>
                  </a:moveTo>
                  <a:lnTo>
                    <a:pt x="0" y="56"/>
                  </a:lnTo>
                  <a:lnTo>
                    <a:pt x="0" y="101"/>
                  </a:lnTo>
                  <a:lnTo>
                    <a:pt x="56" y="45"/>
                  </a:lnTo>
                  <a:lnTo>
                    <a:pt x="90" y="223"/>
                  </a:lnTo>
                  <a:lnTo>
                    <a:pt x="34"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1205253">
              <a:off x="6668238" y="2593627"/>
              <a:ext cx="19300" cy="24489"/>
            </a:xfrm>
            <a:custGeom>
              <a:avLst/>
              <a:gdLst/>
              <a:ahLst/>
              <a:cxnLst/>
              <a:rect l="l" t="t" r="r" b="b"/>
              <a:pathLst>
                <a:path w="212" h="269" extrusionOk="0">
                  <a:moveTo>
                    <a:pt x="56" y="1"/>
                  </a:moveTo>
                  <a:lnTo>
                    <a:pt x="0" y="57"/>
                  </a:lnTo>
                  <a:lnTo>
                    <a:pt x="11" y="101"/>
                  </a:lnTo>
                  <a:lnTo>
                    <a:pt x="56" y="45"/>
                  </a:lnTo>
                  <a:lnTo>
                    <a:pt x="89" y="224"/>
                  </a:lnTo>
                  <a:lnTo>
                    <a:pt x="34" y="235"/>
                  </a:lnTo>
                  <a:lnTo>
                    <a:pt x="34" y="268"/>
                  </a:lnTo>
                  <a:lnTo>
                    <a:pt x="212" y="235"/>
                  </a:lnTo>
                  <a:lnTo>
                    <a:pt x="201" y="201"/>
                  </a:lnTo>
                  <a:lnTo>
                    <a:pt x="145"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1205253">
              <a:off x="6661149" y="2633230"/>
              <a:ext cx="19300" cy="25400"/>
            </a:xfrm>
            <a:custGeom>
              <a:avLst/>
              <a:gdLst/>
              <a:ahLst/>
              <a:cxnLst/>
              <a:rect l="l" t="t" r="r" b="b"/>
              <a:pathLst>
                <a:path w="212" h="279" extrusionOk="0">
                  <a:moveTo>
                    <a:pt x="112" y="0"/>
                  </a:moveTo>
                  <a:lnTo>
                    <a:pt x="56" y="11"/>
                  </a:lnTo>
                  <a:lnTo>
                    <a:pt x="0" y="67"/>
                  </a:lnTo>
                  <a:lnTo>
                    <a:pt x="11"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1205253">
              <a:off x="6655030" y="2673738"/>
              <a:ext cx="17297" cy="24671"/>
            </a:xfrm>
            <a:custGeom>
              <a:avLst/>
              <a:gdLst/>
              <a:ahLst/>
              <a:cxnLst/>
              <a:rect l="l" t="t" r="r" b="b"/>
              <a:pathLst>
                <a:path w="190" h="271" extrusionOk="0">
                  <a:moveTo>
                    <a:pt x="101" y="45"/>
                  </a:moveTo>
                  <a:cubicBezTo>
                    <a:pt x="101" y="57"/>
                    <a:pt x="112" y="68"/>
                    <a:pt x="112" y="79"/>
                  </a:cubicBezTo>
                  <a:cubicBezTo>
                    <a:pt x="123" y="90"/>
                    <a:pt x="123" y="101"/>
                    <a:pt x="134" y="135"/>
                  </a:cubicBezTo>
                  <a:cubicBezTo>
                    <a:pt x="134" y="157"/>
                    <a:pt x="134" y="168"/>
                    <a:pt x="134" y="179"/>
                  </a:cubicBezTo>
                  <a:cubicBezTo>
                    <a:pt x="134" y="201"/>
                    <a:pt x="134" y="213"/>
                    <a:pt x="134" y="213"/>
                  </a:cubicBezTo>
                  <a:cubicBezTo>
                    <a:pt x="123" y="224"/>
                    <a:pt x="123" y="224"/>
                    <a:pt x="112" y="224"/>
                  </a:cubicBezTo>
                  <a:cubicBezTo>
                    <a:pt x="108" y="227"/>
                    <a:pt x="104" y="229"/>
                    <a:pt x="101" y="229"/>
                  </a:cubicBezTo>
                  <a:cubicBezTo>
                    <a:pt x="94" y="229"/>
                    <a:pt x="90" y="224"/>
                    <a:pt x="90" y="224"/>
                  </a:cubicBezTo>
                  <a:cubicBezTo>
                    <a:pt x="78" y="224"/>
                    <a:pt x="67" y="213"/>
                    <a:pt x="67" y="201"/>
                  </a:cubicBezTo>
                  <a:cubicBezTo>
                    <a:pt x="67" y="190"/>
                    <a:pt x="56" y="168"/>
                    <a:pt x="56" y="146"/>
                  </a:cubicBezTo>
                  <a:cubicBezTo>
                    <a:pt x="45" y="123"/>
                    <a:pt x="45" y="101"/>
                    <a:pt x="45" y="90"/>
                  </a:cubicBezTo>
                  <a:cubicBezTo>
                    <a:pt x="45" y="79"/>
                    <a:pt x="45" y="68"/>
                    <a:pt x="56" y="57"/>
                  </a:cubicBezTo>
                  <a:cubicBezTo>
                    <a:pt x="56" y="57"/>
                    <a:pt x="67" y="45"/>
                    <a:pt x="78" y="45"/>
                  </a:cubicBezTo>
                  <a:close/>
                  <a:moveTo>
                    <a:pt x="67" y="1"/>
                  </a:moveTo>
                  <a:cubicBezTo>
                    <a:pt x="45" y="12"/>
                    <a:pt x="34" y="23"/>
                    <a:pt x="23" y="34"/>
                  </a:cubicBezTo>
                  <a:cubicBezTo>
                    <a:pt x="12" y="45"/>
                    <a:pt x="0" y="57"/>
                    <a:pt x="0" y="79"/>
                  </a:cubicBezTo>
                  <a:cubicBezTo>
                    <a:pt x="0" y="101"/>
                    <a:pt x="0" y="123"/>
                    <a:pt x="0" y="157"/>
                  </a:cubicBezTo>
                  <a:cubicBezTo>
                    <a:pt x="20" y="235"/>
                    <a:pt x="48" y="270"/>
                    <a:pt x="92" y="270"/>
                  </a:cubicBezTo>
                  <a:cubicBezTo>
                    <a:pt x="98" y="270"/>
                    <a:pt x="105" y="270"/>
                    <a:pt x="112" y="268"/>
                  </a:cubicBezTo>
                  <a:cubicBezTo>
                    <a:pt x="145" y="268"/>
                    <a:pt x="168" y="246"/>
                    <a:pt x="179" y="224"/>
                  </a:cubicBezTo>
                  <a:cubicBezTo>
                    <a:pt x="190" y="201"/>
                    <a:pt x="190" y="168"/>
                    <a:pt x="179" y="123"/>
                  </a:cubicBezTo>
                  <a:cubicBezTo>
                    <a:pt x="168" y="79"/>
                    <a:pt x="156" y="45"/>
                    <a:pt x="145" y="23"/>
                  </a:cubicBezTo>
                  <a:cubicBezTo>
                    <a:pt x="123" y="12"/>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1205253">
              <a:off x="6647565" y="2714647"/>
              <a:ext cx="19391" cy="25400"/>
            </a:xfrm>
            <a:custGeom>
              <a:avLst/>
              <a:gdLst/>
              <a:ahLst/>
              <a:cxnLst/>
              <a:rect l="l" t="t" r="r" b="b"/>
              <a:pathLst>
                <a:path w="213" h="279" extrusionOk="0">
                  <a:moveTo>
                    <a:pt x="112" y="0"/>
                  </a:moveTo>
                  <a:lnTo>
                    <a:pt x="56" y="12"/>
                  </a:lnTo>
                  <a:lnTo>
                    <a:pt x="0" y="67"/>
                  </a:lnTo>
                  <a:lnTo>
                    <a:pt x="12" y="101"/>
                  </a:lnTo>
                  <a:lnTo>
                    <a:pt x="67" y="56"/>
                  </a:lnTo>
                  <a:lnTo>
                    <a:pt x="101" y="223"/>
                  </a:lnTo>
                  <a:lnTo>
                    <a:pt x="34" y="234"/>
                  </a:lnTo>
                  <a:lnTo>
                    <a:pt x="45" y="279"/>
                  </a:lnTo>
                  <a:lnTo>
                    <a:pt x="212" y="246"/>
                  </a:lnTo>
                  <a:lnTo>
                    <a:pt x="201"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1205253">
              <a:off x="6641229" y="2755562"/>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1205253">
              <a:off x="6633968" y="2796045"/>
              <a:ext cx="19391" cy="25491"/>
            </a:xfrm>
            <a:custGeom>
              <a:avLst/>
              <a:gdLst/>
              <a:ahLst/>
              <a:cxnLst/>
              <a:rect l="l" t="t" r="r" b="b"/>
              <a:pathLst>
                <a:path w="213" h="280" extrusionOk="0">
                  <a:moveTo>
                    <a:pt x="101" y="1"/>
                  </a:moveTo>
                  <a:lnTo>
                    <a:pt x="56" y="12"/>
                  </a:lnTo>
                  <a:lnTo>
                    <a:pt x="0" y="56"/>
                  </a:lnTo>
                  <a:lnTo>
                    <a:pt x="12" y="101"/>
                  </a:lnTo>
                  <a:lnTo>
                    <a:pt x="67" y="56"/>
                  </a:lnTo>
                  <a:lnTo>
                    <a:pt x="90" y="223"/>
                  </a:lnTo>
                  <a:lnTo>
                    <a:pt x="34" y="235"/>
                  </a:lnTo>
                  <a:lnTo>
                    <a:pt x="34" y="279"/>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1205253">
              <a:off x="6626879" y="2836649"/>
              <a:ext cx="19391" cy="24398"/>
            </a:xfrm>
            <a:custGeom>
              <a:avLst/>
              <a:gdLst/>
              <a:ahLst/>
              <a:cxnLst/>
              <a:rect l="l" t="t" r="r" b="b"/>
              <a:pathLst>
                <a:path w="213" h="268" extrusionOk="0">
                  <a:moveTo>
                    <a:pt x="67" y="0"/>
                  </a:moveTo>
                  <a:lnTo>
                    <a:pt x="0" y="56"/>
                  </a:lnTo>
                  <a:lnTo>
                    <a:pt x="12" y="100"/>
                  </a:lnTo>
                  <a:lnTo>
                    <a:pt x="67" y="45"/>
                  </a:lnTo>
                  <a:lnTo>
                    <a:pt x="101" y="223"/>
                  </a:lnTo>
                  <a:lnTo>
                    <a:pt x="34" y="234"/>
                  </a:lnTo>
                  <a:lnTo>
                    <a:pt x="45" y="267"/>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1205253">
              <a:off x="6620841" y="2876791"/>
              <a:ext cx="17297" cy="23943"/>
            </a:xfrm>
            <a:custGeom>
              <a:avLst/>
              <a:gdLst/>
              <a:ahLst/>
              <a:cxnLst/>
              <a:rect l="l" t="t" r="r" b="b"/>
              <a:pathLst>
                <a:path w="190" h="263" extrusionOk="0">
                  <a:moveTo>
                    <a:pt x="79" y="38"/>
                  </a:moveTo>
                  <a:cubicBezTo>
                    <a:pt x="90" y="38"/>
                    <a:pt x="90" y="38"/>
                    <a:pt x="101" y="49"/>
                  </a:cubicBezTo>
                  <a:cubicBezTo>
                    <a:pt x="101" y="49"/>
                    <a:pt x="112" y="60"/>
                    <a:pt x="112" y="72"/>
                  </a:cubicBezTo>
                  <a:cubicBezTo>
                    <a:pt x="123" y="83"/>
                    <a:pt x="123" y="105"/>
                    <a:pt x="134" y="127"/>
                  </a:cubicBezTo>
                  <a:cubicBezTo>
                    <a:pt x="134" y="150"/>
                    <a:pt x="134" y="172"/>
                    <a:pt x="134" y="183"/>
                  </a:cubicBezTo>
                  <a:cubicBezTo>
                    <a:pt x="134" y="194"/>
                    <a:pt x="134" y="205"/>
                    <a:pt x="134" y="205"/>
                  </a:cubicBezTo>
                  <a:cubicBezTo>
                    <a:pt x="123" y="216"/>
                    <a:pt x="123" y="216"/>
                    <a:pt x="112" y="228"/>
                  </a:cubicBezTo>
                  <a:cubicBezTo>
                    <a:pt x="101" y="228"/>
                    <a:pt x="90" y="228"/>
                    <a:pt x="90" y="216"/>
                  </a:cubicBezTo>
                  <a:cubicBezTo>
                    <a:pt x="79" y="216"/>
                    <a:pt x="79" y="205"/>
                    <a:pt x="67" y="194"/>
                  </a:cubicBezTo>
                  <a:cubicBezTo>
                    <a:pt x="67" y="183"/>
                    <a:pt x="56" y="161"/>
                    <a:pt x="56" y="138"/>
                  </a:cubicBezTo>
                  <a:cubicBezTo>
                    <a:pt x="56" y="116"/>
                    <a:pt x="45" y="94"/>
                    <a:pt x="45" y="83"/>
                  </a:cubicBezTo>
                  <a:cubicBezTo>
                    <a:pt x="45" y="72"/>
                    <a:pt x="45" y="60"/>
                    <a:pt x="56" y="49"/>
                  </a:cubicBezTo>
                  <a:cubicBezTo>
                    <a:pt x="56" y="49"/>
                    <a:pt x="67" y="38"/>
                    <a:pt x="79" y="38"/>
                  </a:cubicBezTo>
                  <a:close/>
                  <a:moveTo>
                    <a:pt x="92" y="0"/>
                  </a:moveTo>
                  <a:cubicBezTo>
                    <a:pt x="85" y="0"/>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68"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rot="1205253">
              <a:off x="6704962" y="2599497"/>
              <a:ext cx="19300" cy="24489"/>
            </a:xfrm>
            <a:custGeom>
              <a:avLst/>
              <a:gdLst/>
              <a:ahLst/>
              <a:cxnLst/>
              <a:rect l="l" t="t" r="r" b="b"/>
              <a:pathLst>
                <a:path w="212" h="269" extrusionOk="0">
                  <a:moveTo>
                    <a:pt x="112" y="1"/>
                  </a:moveTo>
                  <a:lnTo>
                    <a:pt x="56" y="12"/>
                  </a:lnTo>
                  <a:lnTo>
                    <a:pt x="0" y="57"/>
                  </a:lnTo>
                  <a:lnTo>
                    <a:pt x="11" y="101"/>
                  </a:lnTo>
                  <a:lnTo>
                    <a:pt x="67" y="46"/>
                  </a:lnTo>
                  <a:lnTo>
                    <a:pt x="101" y="224"/>
                  </a:lnTo>
                  <a:lnTo>
                    <a:pt x="34" y="235"/>
                  </a:lnTo>
                  <a:lnTo>
                    <a:pt x="45" y="268"/>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rot="1205253">
              <a:off x="6698639" y="2640430"/>
              <a:ext cx="19391" cy="24398"/>
            </a:xfrm>
            <a:custGeom>
              <a:avLst/>
              <a:gdLst/>
              <a:ahLst/>
              <a:cxnLst/>
              <a:rect l="l" t="t" r="r" b="b"/>
              <a:pathLst>
                <a:path w="213" h="268" extrusionOk="0">
                  <a:moveTo>
                    <a:pt x="56" y="1"/>
                  </a:moveTo>
                  <a:lnTo>
                    <a:pt x="0" y="56"/>
                  </a:lnTo>
                  <a:lnTo>
                    <a:pt x="0" y="101"/>
                  </a:lnTo>
                  <a:lnTo>
                    <a:pt x="56" y="45"/>
                  </a:lnTo>
                  <a:lnTo>
                    <a:pt x="90" y="223"/>
                  </a:lnTo>
                  <a:lnTo>
                    <a:pt x="23" y="234"/>
                  </a:lnTo>
                  <a:lnTo>
                    <a:pt x="34" y="268"/>
                  </a:lnTo>
                  <a:lnTo>
                    <a:pt x="212" y="234"/>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1205253">
              <a:off x="6691550" y="2679942"/>
              <a:ext cx="19391" cy="25491"/>
            </a:xfrm>
            <a:custGeom>
              <a:avLst/>
              <a:gdLst/>
              <a:ahLst/>
              <a:cxnLst/>
              <a:rect l="l" t="t" r="r" b="b"/>
              <a:pathLst>
                <a:path w="213" h="280" extrusionOk="0">
                  <a:moveTo>
                    <a:pt x="101" y="1"/>
                  </a:moveTo>
                  <a:lnTo>
                    <a:pt x="56" y="12"/>
                  </a:lnTo>
                  <a:lnTo>
                    <a:pt x="0" y="68"/>
                  </a:lnTo>
                  <a:lnTo>
                    <a:pt x="12" y="112"/>
                  </a:lnTo>
                  <a:lnTo>
                    <a:pt x="67" y="57"/>
                  </a:lnTo>
                  <a:lnTo>
                    <a:pt x="90"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1205253">
              <a:off x="6684384" y="2720799"/>
              <a:ext cx="17297" cy="23943"/>
            </a:xfrm>
            <a:custGeom>
              <a:avLst/>
              <a:gdLst/>
              <a:ahLst/>
              <a:cxnLst/>
              <a:rect l="l" t="t" r="r" b="b"/>
              <a:pathLst>
                <a:path w="190" h="263" extrusionOk="0">
                  <a:moveTo>
                    <a:pt x="112" y="38"/>
                  </a:moveTo>
                  <a:cubicBezTo>
                    <a:pt x="112" y="49"/>
                    <a:pt x="123" y="60"/>
                    <a:pt x="123" y="71"/>
                  </a:cubicBezTo>
                  <a:cubicBezTo>
                    <a:pt x="123" y="83"/>
                    <a:pt x="134" y="105"/>
                    <a:pt x="134" y="127"/>
                  </a:cubicBezTo>
                  <a:cubicBezTo>
                    <a:pt x="145" y="149"/>
                    <a:pt x="145" y="161"/>
                    <a:pt x="145" y="183"/>
                  </a:cubicBezTo>
                  <a:cubicBezTo>
                    <a:pt x="145" y="194"/>
                    <a:pt x="145" y="205"/>
                    <a:pt x="134" y="205"/>
                  </a:cubicBezTo>
                  <a:cubicBezTo>
                    <a:pt x="134" y="216"/>
                    <a:pt x="123" y="216"/>
                    <a:pt x="112" y="216"/>
                  </a:cubicBezTo>
                  <a:cubicBezTo>
                    <a:pt x="112" y="222"/>
                    <a:pt x="109" y="225"/>
                    <a:pt x="105" y="225"/>
                  </a:cubicBezTo>
                  <a:cubicBezTo>
                    <a:pt x="101" y="225"/>
                    <a:pt x="95" y="222"/>
                    <a:pt x="90" y="216"/>
                  </a:cubicBezTo>
                  <a:cubicBezTo>
                    <a:pt x="90" y="216"/>
                    <a:pt x="78" y="205"/>
                    <a:pt x="78" y="194"/>
                  </a:cubicBezTo>
                  <a:cubicBezTo>
                    <a:pt x="67" y="183"/>
                    <a:pt x="67" y="161"/>
                    <a:pt x="67" y="138"/>
                  </a:cubicBezTo>
                  <a:cubicBezTo>
                    <a:pt x="56" y="116"/>
                    <a:pt x="56" y="94"/>
                    <a:pt x="56" y="83"/>
                  </a:cubicBezTo>
                  <a:cubicBezTo>
                    <a:pt x="56" y="71"/>
                    <a:pt x="56" y="60"/>
                    <a:pt x="56" y="49"/>
                  </a:cubicBezTo>
                  <a:cubicBezTo>
                    <a:pt x="67" y="49"/>
                    <a:pt x="67" y="38"/>
                    <a:pt x="78" y="38"/>
                  </a:cubicBezTo>
                  <a:close/>
                  <a:moveTo>
                    <a:pt x="100" y="0"/>
                  </a:moveTo>
                  <a:cubicBezTo>
                    <a:pt x="92" y="0"/>
                    <a:pt x="85" y="1"/>
                    <a:pt x="78" y="5"/>
                  </a:cubicBezTo>
                  <a:cubicBezTo>
                    <a:pt x="56" y="5"/>
                    <a:pt x="34" y="16"/>
                    <a:pt x="23" y="27"/>
                  </a:cubicBezTo>
                  <a:cubicBezTo>
                    <a:pt x="12" y="38"/>
                    <a:pt x="12" y="49"/>
                    <a:pt x="12" y="71"/>
                  </a:cubicBezTo>
                  <a:cubicBezTo>
                    <a:pt x="0" y="94"/>
                    <a:pt x="0" y="116"/>
                    <a:pt x="12" y="149"/>
                  </a:cubicBezTo>
                  <a:cubicBezTo>
                    <a:pt x="21" y="228"/>
                    <a:pt x="57" y="263"/>
                    <a:pt x="103" y="263"/>
                  </a:cubicBezTo>
                  <a:cubicBezTo>
                    <a:pt x="109" y="263"/>
                    <a:pt x="116" y="262"/>
                    <a:pt x="123" y="261"/>
                  </a:cubicBezTo>
                  <a:cubicBezTo>
                    <a:pt x="156" y="261"/>
                    <a:pt x="167" y="239"/>
                    <a:pt x="179" y="216"/>
                  </a:cubicBezTo>
                  <a:cubicBezTo>
                    <a:pt x="190" y="194"/>
                    <a:pt x="190" y="161"/>
                    <a:pt x="190" y="116"/>
                  </a:cubicBezTo>
                  <a:cubicBezTo>
                    <a:pt x="179" y="71"/>
                    <a:pt x="167" y="38"/>
                    <a:pt x="145" y="16"/>
                  </a:cubicBezTo>
                  <a:cubicBezTo>
                    <a:pt x="137" y="8"/>
                    <a:pt x="118"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1205253">
              <a:off x="6677953" y="2761431"/>
              <a:ext cx="19391" cy="25400"/>
            </a:xfrm>
            <a:custGeom>
              <a:avLst/>
              <a:gdLst/>
              <a:ahLst/>
              <a:cxnLst/>
              <a:rect l="l" t="t" r="r" b="b"/>
              <a:pathLst>
                <a:path w="213" h="279" extrusionOk="0">
                  <a:moveTo>
                    <a:pt x="101" y="0"/>
                  </a:moveTo>
                  <a:lnTo>
                    <a:pt x="56" y="11"/>
                  </a:lnTo>
                  <a:lnTo>
                    <a:pt x="1" y="67"/>
                  </a:lnTo>
                  <a:lnTo>
                    <a:pt x="12" y="100"/>
                  </a:lnTo>
                  <a:lnTo>
                    <a:pt x="56" y="56"/>
                  </a:lnTo>
                  <a:lnTo>
                    <a:pt x="90" y="223"/>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1205253">
              <a:off x="6670692" y="2801914"/>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5"/>
                  </a:lnTo>
                  <a:lnTo>
                    <a:pt x="45" y="279"/>
                  </a:lnTo>
                  <a:lnTo>
                    <a:pt x="212" y="246"/>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1205253">
              <a:off x="6664371" y="2842832"/>
              <a:ext cx="19391" cy="25400"/>
            </a:xfrm>
            <a:custGeom>
              <a:avLst/>
              <a:gdLst/>
              <a:ahLst/>
              <a:cxnLst/>
              <a:rect l="l" t="t" r="r" b="b"/>
              <a:pathLst>
                <a:path w="213" h="279" extrusionOk="0">
                  <a:moveTo>
                    <a:pt x="101" y="0"/>
                  </a:moveTo>
                  <a:lnTo>
                    <a:pt x="56" y="11"/>
                  </a:lnTo>
                  <a:lnTo>
                    <a:pt x="1" y="56"/>
                  </a:lnTo>
                  <a:lnTo>
                    <a:pt x="1" y="100"/>
                  </a:lnTo>
                  <a:lnTo>
                    <a:pt x="56" y="56"/>
                  </a:lnTo>
                  <a:lnTo>
                    <a:pt x="90"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1205253">
              <a:off x="6741731" y="2605019"/>
              <a:ext cx="17297" cy="24580"/>
            </a:xfrm>
            <a:custGeom>
              <a:avLst/>
              <a:gdLst/>
              <a:ahLst/>
              <a:cxnLst/>
              <a:rect l="l" t="t" r="r" b="b"/>
              <a:pathLst>
                <a:path w="190" h="270" extrusionOk="0">
                  <a:moveTo>
                    <a:pt x="89" y="41"/>
                  </a:moveTo>
                  <a:cubicBezTo>
                    <a:pt x="97" y="41"/>
                    <a:pt x="104" y="46"/>
                    <a:pt x="112" y="46"/>
                  </a:cubicBezTo>
                  <a:cubicBezTo>
                    <a:pt x="112" y="46"/>
                    <a:pt x="123" y="57"/>
                    <a:pt x="123" y="68"/>
                  </a:cubicBezTo>
                  <a:cubicBezTo>
                    <a:pt x="123" y="79"/>
                    <a:pt x="134" y="101"/>
                    <a:pt x="134" y="124"/>
                  </a:cubicBezTo>
                  <a:cubicBezTo>
                    <a:pt x="145" y="146"/>
                    <a:pt x="145" y="168"/>
                    <a:pt x="145" y="179"/>
                  </a:cubicBezTo>
                  <a:cubicBezTo>
                    <a:pt x="145" y="190"/>
                    <a:pt x="145" y="201"/>
                    <a:pt x="134" y="213"/>
                  </a:cubicBezTo>
                  <a:cubicBezTo>
                    <a:pt x="134" y="213"/>
                    <a:pt x="123" y="224"/>
                    <a:pt x="112" y="224"/>
                  </a:cubicBezTo>
                  <a:lnTo>
                    <a:pt x="89" y="224"/>
                  </a:lnTo>
                  <a:cubicBezTo>
                    <a:pt x="89" y="213"/>
                    <a:pt x="78" y="201"/>
                    <a:pt x="78" y="190"/>
                  </a:cubicBezTo>
                  <a:cubicBezTo>
                    <a:pt x="67" y="179"/>
                    <a:pt x="67" y="168"/>
                    <a:pt x="67" y="135"/>
                  </a:cubicBezTo>
                  <a:cubicBezTo>
                    <a:pt x="56" y="112"/>
                    <a:pt x="56" y="101"/>
                    <a:pt x="56" y="79"/>
                  </a:cubicBezTo>
                  <a:cubicBezTo>
                    <a:pt x="56" y="68"/>
                    <a:pt x="56" y="57"/>
                    <a:pt x="56" y="57"/>
                  </a:cubicBezTo>
                  <a:cubicBezTo>
                    <a:pt x="67" y="46"/>
                    <a:pt x="67" y="46"/>
                    <a:pt x="78" y="46"/>
                  </a:cubicBezTo>
                  <a:cubicBezTo>
                    <a:pt x="82" y="42"/>
                    <a:pt x="86" y="41"/>
                    <a:pt x="89" y="41"/>
                  </a:cubicBezTo>
                  <a:close/>
                  <a:moveTo>
                    <a:pt x="78" y="1"/>
                  </a:moveTo>
                  <a:cubicBezTo>
                    <a:pt x="56" y="1"/>
                    <a:pt x="34" y="12"/>
                    <a:pt x="23" y="23"/>
                  </a:cubicBezTo>
                  <a:cubicBezTo>
                    <a:pt x="11" y="34"/>
                    <a:pt x="11" y="57"/>
                    <a:pt x="11" y="68"/>
                  </a:cubicBezTo>
                  <a:cubicBezTo>
                    <a:pt x="0" y="90"/>
                    <a:pt x="0" y="124"/>
                    <a:pt x="11" y="146"/>
                  </a:cubicBezTo>
                  <a:cubicBezTo>
                    <a:pt x="21" y="226"/>
                    <a:pt x="59" y="270"/>
                    <a:pt x="106" y="270"/>
                  </a:cubicBezTo>
                  <a:cubicBezTo>
                    <a:pt x="112" y="270"/>
                    <a:pt x="117" y="269"/>
                    <a:pt x="123" y="268"/>
                  </a:cubicBezTo>
                  <a:cubicBezTo>
                    <a:pt x="156" y="257"/>
                    <a:pt x="167" y="246"/>
                    <a:pt x="179" y="224"/>
                  </a:cubicBezTo>
                  <a:cubicBezTo>
                    <a:pt x="190" y="190"/>
                    <a:pt x="190" y="157"/>
                    <a:pt x="190" y="112"/>
                  </a:cubicBezTo>
                  <a:cubicBezTo>
                    <a:pt x="179" y="68"/>
                    <a:pt x="167" y="46"/>
                    <a:pt x="145" y="23"/>
                  </a:cubicBezTo>
                  <a:cubicBezTo>
                    <a:pt x="134" y="1"/>
                    <a:pt x="10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1205253">
              <a:off x="6852717" y="2623587"/>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5"/>
                    <a:pt x="134" y="128"/>
                  </a:cubicBezTo>
                  <a:cubicBezTo>
                    <a:pt x="134" y="150"/>
                    <a:pt x="145" y="172"/>
                    <a:pt x="145" y="183"/>
                  </a:cubicBezTo>
                  <a:cubicBezTo>
                    <a:pt x="145" y="195"/>
                    <a:pt x="134" y="206"/>
                    <a:pt x="134" y="217"/>
                  </a:cubicBezTo>
                  <a:cubicBezTo>
                    <a:pt x="134" y="217"/>
                    <a:pt x="123" y="228"/>
                    <a:pt x="112" y="228"/>
                  </a:cubicBezTo>
                  <a:cubicBezTo>
                    <a:pt x="101" y="228"/>
                    <a:pt x="101" y="228"/>
                    <a:pt x="90" y="217"/>
                  </a:cubicBezTo>
                  <a:cubicBezTo>
                    <a:pt x="78" y="217"/>
                    <a:pt x="78" y="206"/>
                    <a:pt x="78" y="195"/>
                  </a:cubicBezTo>
                  <a:cubicBezTo>
                    <a:pt x="67" y="183"/>
                    <a:pt x="67" y="161"/>
                    <a:pt x="56" y="139"/>
                  </a:cubicBezTo>
                  <a:cubicBezTo>
                    <a:pt x="56" y="117"/>
                    <a:pt x="56" y="94"/>
                    <a:pt x="56" y="83"/>
                  </a:cubicBezTo>
                  <a:cubicBezTo>
                    <a:pt x="56" y="72"/>
                    <a:pt x="56" y="61"/>
                    <a:pt x="56" y="61"/>
                  </a:cubicBezTo>
                  <a:cubicBezTo>
                    <a:pt x="67" y="50"/>
                    <a:pt x="67" y="50"/>
                    <a:pt x="78" y="39"/>
                  </a:cubicBezTo>
                  <a:close/>
                  <a:moveTo>
                    <a:pt x="96" y="1"/>
                  </a:moveTo>
                  <a:cubicBezTo>
                    <a:pt x="90" y="1"/>
                    <a:pt x="84" y="2"/>
                    <a:pt x="78" y="5"/>
                  </a:cubicBezTo>
                  <a:cubicBezTo>
                    <a:pt x="56" y="5"/>
                    <a:pt x="34" y="16"/>
                    <a:pt x="23" y="27"/>
                  </a:cubicBezTo>
                  <a:cubicBezTo>
                    <a:pt x="12" y="39"/>
                    <a:pt x="12" y="50"/>
                    <a:pt x="0" y="72"/>
                  </a:cubicBezTo>
                  <a:cubicBezTo>
                    <a:pt x="0" y="94"/>
                    <a:pt x="0" y="117"/>
                    <a:pt x="12" y="150"/>
                  </a:cubicBezTo>
                  <a:cubicBezTo>
                    <a:pt x="21" y="228"/>
                    <a:pt x="57" y="263"/>
                    <a:pt x="103" y="263"/>
                  </a:cubicBezTo>
                  <a:cubicBezTo>
                    <a:pt x="109" y="263"/>
                    <a:pt x="116" y="263"/>
                    <a:pt x="123" y="261"/>
                  </a:cubicBezTo>
                  <a:cubicBezTo>
                    <a:pt x="145" y="261"/>
                    <a:pt x="168" y="250"/>
                    <a:pt x="179" y="217"/>
                  </a:cubicBezTo>
                  <a:cubicBezTo>
                    <a:pt x="190" y="195"/>
                    <a:pt x="190" y="161"/>
                    <a:pt x="190" y="117"/>
                  </a:cubicBezTo>
                  <a:cubicBezTo>
                    <a:pt x="179" y="72"/>
                    <a:pt x="168" y="39"/>
                    <a:pt x="145" y="27"/>
                  </a:cubicBezTo>
                  <a:cubicBezTo>
                    <a:pt x="129" y="11"/>
                    <a:pt x="113" y="1"/>
                    <a:pt x="96"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1205253">
              <a:off x="6889158" y="2630055"/>
              <a:ext cx="18390" cy="24580"/>
            </a:xfrm>
            <a:custGeom>
              <a:avLst/>
              <a:gdLst/>
              <a:ahLst/>
              <a:cxnLst/>
              <a:rect l="l" t="t" r="r" b="b"/>
              <a:pathLst>
                <a:path w="202" h="270" extrusionOk="0">
                  <a:moveTo>
                    <a:pt x="90" y="40"/>
                  </a:moveTo>
                  <a:cubicBezTo>
                    <a:pt x="97" y="40"/>
                    <a:pt x="104" y="45"/>
                    <a:pt x="112" y="45"/>
                  </a:cubicBezTo>
                  <a:cubicBezTo>
                    <a:pt x="112" y="45"/>
                    <a:pt x="123" y="56"/>
                    <a:pt x="123" y="67"/>
                  </a:cubicBezTo>
                  <a:cubicBezTo>
                    <a:pt x="123" y="78"/>
                    <a:pt x="134" y="100"/>
                    <a:pt x="134" y="123"/>
                  </a:cubicBezTo>
                  <a:cubicBezTo>
                    <a:pt x="145" y="145"/>
                    <a:pt x="145" y="167"/>
                    <a:pt x="145" y="178"/>
                  </a:cubicBezTo>
                  <a:cubicBezTo>
                    <a:pt x="145" y="190"/>
                    <a:pt x="145" y="201"/>
                    <a:pt x="134" y="212"/>
                  </a:cubicBezTo>
                  <a:cubicBezTo>
                    <a:pt x="134" y="212"/>
                    <a:pt x="123" y="223"/>
                    <a:pt x="112" y="223"/>
                  </a:cubicBezTo>
                  <a:lnTo>
                    <a:pt x="90" y="223"/>
                  </a:lnTo>
                  <a:cubicBezTo>
                    <a:pt x="90" y="212"/>
                    <a:pt x="78" y="201"/>
                    <a:pt x="78" y="190"/>
                  </a:cubicBezTo>
                  <a:cubicBezTo>
                    <a:pt x="67" y="178"/>
                    <a:pt x="67" y="167"/>
                    <a:pt x="67" y="134"/>
                  </a:cubicBezTo>
                  <a:cubicBezTo>
                    <a:pt x="56" y="112"/>
                    <a:pt x="56" y="100"/>
                    <a:pt x="56" y="78"/>
                  </a:cubicBezTo>
                  <a:cubicBezTo>
                    <a:pt x="56" y="67"/>
                    <a:pt x="56" y="56"/>
                    <a:pt x="67" y="56"/>
                  </a:cubicBezTo>
                  <a:cubicBezTo>
                    <a:pt x="67" y="45"/>
                    <a:pt x="78" y="45"/>
                    <a:pt x="78" y="45"/>
                  </a:cubicBezTo>
                  <a:cubicBezTo>
                    <a:pt x="82" y="41"/>
                    <a:pt x="86" y="40"/>
                    <a:pt x="90" y="40"/>
                  </a:cubicBezTo>
                  <a:close/>
                  <a:moveTo>
                    <a:pt x="78" y="0"/>
                  </a:moveTo>
                  <a:cubicBezTo>
                    <a:pt x="56" y="0"/>
                    <a:pt x="34" y="11"/>
                    <a:pt x="23" y="23"/>
                  </a:cubicBezTo>
                  <a:cubicBezTo>
                    <a:pt x="23" y="34"/>
                    <a:pt x="12" y="56"/>
                    <a:pt x="12" y="67"/>
                  </a:cubicBezTo>
                  <a:cubicBezTo>
                    <a:pt x="1" y="89"/>
                    <a:pt x="12" y="123"/>
                    <a:pt x="12" y="145"/>
                  </a:cubicBezTo>
                  <a:cubicBezTo>
                    <a:pt x="22" y="225"/>
                    <a:pt x="59" y="269"/>
                    <a:pt x="107" y="269"/>
                  </a:cubicBezTo>
                  <a:cubicBezTo>
                    <a:pt x="112" y="269"/>
                    <a:pt x="117" y="269"/>
                    <a:pt x="123" y="268"/>
                  </a:cubicBezTo>
                  <a:cubicBezTo>
                    <a:pt x="156" y="256"/>
                    <a:pt x="168" y="245"/>
                    <a:pt x="179" y="223"/>
                  </a:cubicBezTo>
                  <a:cubicBezTo>
                    <a:pt x="190" y="190"/>
                    <a:pt x="201" y="156"/>
                    <a:pt x="190" y="112"/>
                  </a:cubicBezTo>
                  <a:cubicBezTo>
                    <a:pt x="179" y="67"/>
                    <a:pt x="168" y="45"/>
                    <a:pt x="145" y="23"/>
                  </a:cubicBezTo>
                  <a:cubicBezTo>
                    <a:pt x="134" y="0"/>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1205253">
              <a:off x="6926852" y="2636096"/>
              <a:ext cx="17388" cy="24580"/>
            </a:xfrm>
            <a:custGeom>
              <a:avLst/>
              <a:gdLst/>
              <a:ahLst/>
              <a:cxnLst/>
              <a:rect l="l" t="t" r="r" b="b"/>
              <a:pathLst>
                <a:path w="191" h="270" extrusionOk="0">
                  <a:moveTo>
                    <a:pt x="101" y="45"/>
                  </a:moveTo>
                  <a:cubicBezTo>
                    <a:pt x="101" y="56"/>
                    <a:pt x="112" y="56"/>
                    <a:pt x="112" y="78"/>
                  </a:cubicBezTo>
                  <a:cubicBezTo>
                    <a:pt x="123" y="89"/>
                    <a:pt x="123" y="101"/>
                    <a:pt x="134" y="123"/>
                  </a:cubicBezTo>
                  <a:cubicBezTo>
                    <a:pt x="134" y="145"/>
                    <a:pt x="134" y="167"/>
                    <a:pt x="134" y="178"/>
                  </a:cubicBezTo>
                  <a:cubicBezTo>
                    <a:pt x="134" y="201"/>
                    <a:pt x="134" y="201"/>
                    <a:pt x="134" y="212"/>
                  </a:cubicBezTo>
                  <a:cubicBezTo>
                    <a:pt x="123" y="223"/>
                    <a:pt x="123" y="223"/>
                    <a:pt x="112" y="223"/>
                  </a:cubicBezTo>
                  <a:lnTo>
                    <a:pt x="90" y="223"/>
                  </a:lnTo>
                  <a:cubicBezTo>
                    <a:pt x="79" y="212"/>
                    <a:pt x="67" y="212"/>
                    <a:pt x="67" y="201"/>
                  </a:cubicBezTo>
                  <a:cubicBezTo>
                    <a:pt x="67" y="178"/>
                    <a:pt x="56" y="167"/>
                    <a:pt x="56" y="145"/>
                  </a:cubicBezTo>
                  <a:cubicBezTo>
                    <a:pt x="45" y="123"/>
                    <a:pt x="45" y="101"/>
                    <a:pt x="45" y="89"/>
                  </a:cubicBezTo>
                  <a:cubicBezTo>
                    <a:pt x="45" y="78"/>
                    <a:pt x="45" y="67"/>
                    <a:pt x="56" y="56"/>
                  </a:cubicBezTo>
                  <a:cubicBezTo>
                    <a:pt x="56" y="45"/>
                    <a:pt x="67" y="45"/>
                    <a:pt x="79" y="45"/>
                  </a:cubicBezTo>
                  <a:close/>
                  <a:moveTo>
                    <a:pt x="67" y="0"/>
                  </a:moveTo>
                  <a:cubicBezTo>
                    <a:pt x="45" y="11"/>
                    <a:pt x="34" y="11"/>
                    <a:pt x="23" y="23"/>
                  </a:cubicBezTo>
                  <a:cubicBezTo>
                    <a:pt x="12" y="34"/>
                    <a:pt x="1" y="56"/>
                    <a:pt x="1" y="78"/>
                  </a:cubicBezTo>
                  <a:cubicBezTo>
                    <a:pt x="1" y="101"/>
                    <a:pt x="1" y="123"/>
                    <a:pt x="1" y="156"/>
                  </a:cubicBezTo>
                  <a:cubicBezTo>
                    <a:pt x="21" y="226"/>
                    <a:pt x="50" y="269"/>
                    <a:pt x="96" y="269"/>
                  </a:cubicBezTo>
                  <a:cubicBezTo>
                    <a:pt x="101" y="269"/>
                    <a:pt x="106" y="269"/>
                    <a:pt x="112" y="268"/>
                  </a:cubicBezTo>
                  <a:cubicBezTo>
                    <a:pt x="145" y="256"/>
                    <a:pt x="168" y="245"/>
                    <a:pt x="179" y="223"/>
                  </a:cubicBezTo>
                  <a:cubicBezTo>
                    <a:pt x="190" y="201"/>
                    <a:pt x="190" y="156"/>
                    <a:pt x="179" y="123"/>
                  </a:cubicBezTo>
                  <a:cubicBezTo>
                    <a:pt x="168" y="78"/>
                    <a:pt x="157" y="45"/>
                    <a:pt x="145"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1205253">
              <a:off x="6631904" y="2586471"/>
              <a:ext cx="17297" cy="24580"/>
            </a:xfrm>
            <a:custGeom>
              <a:avLst/>
              <a:gdLst/>
              <a:ahLst/>
              <a:cxnLst/>
              <a:rect l="l" t="t" r="r" b="b"/>
              <a:pathLst>
                <a:path w="190" h="270" extrusionOk="0">
                  <a:moveTo>
                    <a:pt x="101" y="45"/>
                  </a:moveTo>
                  <a:cubicBezTo>
                    <a:pt x="101" y="56"/>
                    <a:pt x="112" y="68"/>
                    <a:pt x="112" y="79"/>
                  </a:cubicBezTo>
                  <a:cubicBezTo>
                    <a:pt x="123" y="90"/>
                    <a:pt x="123" y="101"/>
                    <a:pt x="123" y="123"/>
                  </a:cubicBezTo>
                  <a:cubicBezTo>
                    <a:pt x="134" y="157"/>
                    <a:pt x="134" y="168"/>
                    <a:pt x="134" y="179"/>
                  </a:cubicBezTo>
                  <a:cubicBezTo>
                    <a:pt x="134" y="201"/>
                    <a:pt x="134" y="201"/>
                    <a:pt x="123" y="212"/>
                  </a:cubicBezTo>
                  <a:cubicBezTo>
                    <a:pt x="123" y="224"/>
                    <a:pt x="112" y="224"/>
                    <a:pt x="112" y="224"/>
                  </a:cubicBezTo>
                  <a:lnTo>
                    <a:pt x="78" y="224"/>
                  </a:lnTo>
                  <a:cubicBezTo>
                    <a:pt x="78" y="212"/>
                    <a:pt x="67" y="212"/>
                    <a:pt x="67" y="201"/>
                  </a:cubicBezTo>
                  <a:cubicBezTo>
                    <a:pt x="67" y="179"/>
                    <a:pt x="56" y="168"/>
                    <a:pt x="56" y="146"/>
                  </a:cubicBezTo>
                  <a:cubicBezTo>
                    <a:pt x="45" y="123"/>
                    <a:pt x="45" y="101"/>
                    <a:pt x="45" y="90"/>
                  </a:cubicBezTo>
                  <a:cubicBezTo>
                    <a:pt x="45" y="79"/>
                    <a:pt x="45" y="68"/>
                    <a:pt x="56" y="56"/>
                  </a:cubicBezTo>
                  <a:cubicBezTo>
                    <a:pt x="56" y="45"/>
                    <a:pt x="67" y="45"/>
                    <a:pt x="78" y="45"/>
                  </a:cubicBezTo>
                  <a:close/>
                  <a:moveTo>
                    <a:pt x="67" y="1"/>
                  </a:moveTo>
                  <a:cubicBezTo>
                    <a:pt x="45" y="12"/>
                    <a:pt x="34" y="12"/>
                    <a:pt x="23" y="23"/>
                  </a:cubicBezTo>
                  <a:cubicBezTo>
                    <a:pt x="11" y="34"/>
                    <a:pt x="0" y="56"/>
                    <a:pt x="0" y="79"/>
                  </a:cubicBezTo>
                  <a:cubicBezTo>
                    <a:pt x="0" y="101"/>
                    <a:pt x="0" y="123"/>
                    <a:pt x="0" y="157"/>
                  </a:cubicBezTo>
                  <a:cubicBezTo>
                    <a:pt x="20" y="227"/>
                    <a:pt x="49" y="270"/>
                    <a:pt x="95" y="270"/>
                  </a:cubicBezTo>
                  <a:cubicBezTo>
                    <a:pt x="101" y="270"/>
                    <a:pt x="106" y="269"/>
                    <a:pt x="112" y="268"/>
                  </a:cubicBezTo>
                  <a:cubicBezTo>
                    <a:pt x="145" y="257"/>
                    <a:pt x="167" y="246"/>
                    <a:pt x="179" y="224"/>
                  </a:cubicBezTo>
                  <a:cubicBezTo>
                    <a:pt x="190" y="201"/>
                    <a:pt x="190" y="157"/>
                    <a:pt x="179" y="123"/>
                  </a:cubicBezTo>
                  <a:cubicBezTo>
                    <a:pt x="167" y="79"/>
                    <a:pt x="156" y="45"/>
                    <a:pt x="134" y="23"/>
                  </a:cubicBezTo>
                  <a:cubicBezTo>
                    <a:pt x="123" y="1"/>
                    <a:pt x="101"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rot="1205253">
              <a:off x="6594239" y="2580257"/>
              <a:ext cx="17297" cy="24580"/>
            </a:xfrm>
            <a:custGeom>
              <a:avLst/>
              <a:gdLst/>
              <a:ahLst/>
              <a:cxnLst/>
              <a:rect l="l" t="t" r="r" b="b"/>
              <a:pathLst>
                <a:path w="190" h="270" extrusionOk="0">
                  <a:moveTo>
                    <a:pt x="89" y="40"/>
                  </a:moveTo>
                  <a:cubicBezTo>
                    <a:pt x="95" y="40"/>
                    <a:pt x="100" y="45"/>
                    <a:pt x="100" y="45"/>
                  </a:cubicBezTo>
                  <a:cubicBezTo>
                    <a:pt x="112" y="45"/>
                    <a:pt x="112" y="56"/>
                    <a:pt x="123" y="68"/>
                  </a:cubicBezTo>
                  <a:cubicBezTo>
                    <a:pt x="123" y="90"/>
                    <a:pt x="134" y="101"/>
                    <a:pt x="134" y="123"/>
                  </a:cubicBezTo>
                  <a:cubicBezTo>
                    <a:pt x="134" y="146"/>
                    <a:pt x="145" y="168"/>
                    <a:pt x="145" y="179"/>
                  </a:cubicBezTo>
                  <a:cubicBezTo>
                    <a:pt x="145" y="190"/>
                    <a:pt x="145" y="201"/>
                    <a:pt x="134" y="212"/>
                  </a:cubicBezTo>
                  <a:cubicBezTo>
                    <a:pt x="134" y="212"/>
                    <a:pt x="123" y="224"/>
                    <a:pt x="112" y="224"/>
                  </a:cubicBezTo>
                  <a:lnTo>
                    <a:pt x="89" y="224"/>
                  </a:lnTo>
                  <a:cubicBezTo>
                    <a:pt x="89" y="212"/>
                    <a:pt x="78" y="201"/>
                    <a:pt x="78" y="190"/>
                  </a:cubicBezTo>
                  <a:cubicBezTo>
                    <a:pt x="67" y="179"/>
                    <a:pt x="67" y="168"/>
                    <a:pt x="56" y="134"/>
                  </a:cubicBezTo>
                  <a:cubicBezTo>
                    <a:pt x="56" y="112"/>
                    <a:pt x="56" y="101"/>
                    <a:pt x="56" y="90"/>
                  </a:cubicBezTo>
                  <a:cubicBezTo>
                    <a:pt x="56" y="68"/>
                    <a:pt x="56" y="56"/>
                    <a:pt x="56" y="56"/>
                  </a:cubicBezTo>
                  <a:cubicBezTo>
                    <a:pt x="67" y="45"/>
                    <a:pt x="67" y="45"/>
                    <a:pt x="78" y="45"/>
                  </a:cubicBezTo>
                  <a:cubicBezTo>
                    <a:pt x="82" y="42"/>
                    <a:pt x="86" y="40"/>
                    <a:pt x="89" y="40"/>
                  </a:cubicBezTo>
                  <a:close/>
                  <a:moveTo>
                    <a:pt x="78" y="1"/>
                  </a:moveTo>
                  <a:cubicBezTo>
                    <a:pt x="56" y="1"/>
                    <a:pt x="34" y="12"/>
                    <a:pt x="22" y="23"/>
                  </a:cubicBezTo>
                  <a:cubicBezTo>
                    <a:pt x="11" y="34"/>
                    <a:pt x="11" y="56"/>
                    <a:pt x="11" y="68"/>
                  </a:cubicBezTo>
                  <a:cubicBezTo>
                    <a:pt x="0" y="90"/>
                    <a:pt x="0" y="123"/>
                    <a:pt x="11" y="146"/>
                  </a:cubicBezTo>
                  <a:cubicBezTo>
                    <a:pt x="21" y="226"/>
                    <a:pt x="58" y="270"/>
                    <a:pt x="106" y="270"/>
                  </a:cubicBezTo>
                  <a:cubicBezTo>
                    <a:pt x="112" y="270"/>
                    <a:pt x="117" y="269"/>
                    <a:pt x="123" y="268"/>
                  </a:cubicBezTo>
                  <a:cubicBezTo>
                    <a:pt x="156" y="257"/>
                    <a:pt x="167" y="246"/>
                    <a:pt x="178" y="224"/>
                  </a:cubicBezTo>
                  <a:cubicBezTo>
                    <a:pt x="190" y="190"/>
                    <a:pt x="190" y="157"/>
                    <a:pt x="190" y="112"/>
                  </a:cubicBezTo>
                  <a:cubicBezTo>
                    <a:pt x="178" y="68"/>
                    <a:pt x="167" y="45"/>
                    <a:pt x="145" y="23"/>
                  </a:cubicBezTo>
                  <a:cubicBezTo>
                    <a:pt x="134" y="1"/>
                    <a:pt x="100"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1"/>
            <p:cNvSpPr/>
            <p:nvPr/>
          </p:nvSpPr>
          <p:spPr>
            <a:xfrm rot="1205253">
              <a:off x="6557750" y="2574065"/>
              <a:ext cx="17297" cy="23943"/>
            </a:xfrm>
            <a:custGeom>
              <a:avLst/>
              <a:gdLst/>
              <a:ahLst/>
              <a:cxnLst/>
              <a:rect l="l" t="t" r="r" b="b"/>
              <a:pathLst>
                <a:path w="190" h="263" extrusionOk="0">
                  <a:moveTo>
                    <a:pt x="78" y="38"/>
                  </a:moveTo>
                  <a:cubicBezTo>
                    <a:pt x="89" y="38"/>
                    <a:pt x="100" y="38"/>
                    <a:pt x="100" y="49"/>
                  </a:cubicBezTo>
                  <a:cubicBezTo>
                    <a:pt x="112" y="49"/>
                    <a:pt x="112" y="60"/>
                    <a:pt x="123" y="72"/>
                  </a:cubicBezTo>
                  <a:cubicBezTo>
                    <a:pt x="123" y="83"/>
                    <a:pt x="123" y="105"/>
                    <a:pt x="134" y="127"/>
                  </a:cubicBezTo>
                  <a:cubicBezTo>
                    <a:pt x="134" y="150"/>
                    <a:pt x="134" y="172"/>
                    <a:pt x="134" y="183"/>
                  </a:cubicBezTo>
                  <a:cubicBezTo>
                    <a:pt x="134" y="194"/>
                    <a:pt x="134" y="205"/>
                    <a:pt x="134" y="216"/>
                  </a:cubicBezTo>
                  <a:cubicBezTo>
                    <a:pt x="134" y="216"/>
                    <a:pt x="123" y="227"/>
                    <a:pt x="112" y="227"/>
                  </a:cubicBezTo>
                  <a:cubicBezTo>
                    <a:pt x="100" y="227"/>
                    <a:pt x="89" y="227"/>
                    <a:pt x="89" y="216"/>
                  </a:cubicBezTo>
                  <a:cubicBezTo>
                    <a:pt x="78" y="216"/>
                    <a:pt x="78" y="205"/>
                    <a:pt x="67" y="194"/>
                  </a:cubicBezTo>
                  <a:cubicBezTo>
                    <a:pt x="67" y="183"/>
                    <a:pt x="67" y="161"/>
                    <a:pt x="56" y="138"/>
                  </a:cubicBezTo>
                  <a:cubicBezTo>
                    <a:pt x="56" y="116"/>
                    <a:pt x="56" y="94"/>
                    <a:pt x="56" y="83"/>
                  </a:cubicBezTo>
                  <a:cubicBezTo>
                    <a:pt x="56" y="72"/>
                    <a:pt x="56" y="60"/>
                    <a:pt x="56" y="60"/>
                  </a:cubicBezTo>
                  <a:cubicBezTo>
                    <a:pt x="56" y="49"/>
                    <a:pt x="67" y="49"/>
                    <a:pt x="78" y="38"/>
                  </a:cubicBezTo>
                  <a:close/>
                  <a:moveTo>
                    <a:pt x="92" y="0"/>
                  </a:moveTo>
                  <a:cubicBezTo>
                    <a:pt x="84" y="0"/>
                    <a:pt x="76"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50"/>
                    <a:pt x="178" y="216"/>
                  </a:cubicBezTo>
                  <a:cubicBezTo>
                    <a:pt x="190" y="194"/>
                    <a:pt x="190" y="161"/>
                    <a:pt x="178" y="116"/>
                  </a:cubicBezTo>
                  <a:cubicBezTo>
                    <a:pt x="178" y="72"/>
                    <a:pt x="167" y="38"/>
                    <a:pt x="145" y="27"/>
                  </a:cubicBezTo>
                  <a:cubicBezTo>
                    <a:pt x="129"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1205253">
              <a:off x="6521026" y="2568196"/>
              <a:ext cx="17297" cy="23943"/>
            </a:xfrm>
            <a:custGeom>
              <a:avLst/>
              <a:gdLst/>
              <a:ahLst/>
              <a:cxnLst/>
              <a:rect l="l" t="t" r="r" b="b"/>
              <a:pathLst>
                <a:path w="190" h="263" extrusionOk="0">
                  <a:moveTo>
                    <a:pt x="78" y="38"/>
                  </a:moveTo>
                  <a:cubicBezTo>
                    <a:pt x="89" y="38"/>
                    <a:pt x="89" y="38"/>
                    <a:pt x="100" y="49"/>
                  </a:cubicBezTo>
                  <a:cubicBezTo>
                    <a:pt x="100" y="49"/>
                    <a:pt x="112" y="60"/>
                    <a:pt x="112" y="72"/>
                  </a:cubicBezTo>
                  <a:cubicBezTo>
                    <a:pt x="123" y="83"/>
                    <a:pt x="123" y="105"/>
                    <a:pt x="134" y="127"/>
                  </a:cubicBezTo>
                  <a:cubicBezTo>
                    <a:pt x="134" y="149"/>
                    <a:pt x="134" y="161"/>
                    <a:pt x="134" y="183"/>
                  </a:cubicBezTo>
                  <a:cubicBezTo>
                    <a:pt x="134" y="194"/>
                    <a:pt x="134" y="205"/>
                    <a:pt x="134" y="205"/>
                  </a:cubicBezTo>
                  <a:cubicBezTo>
                    <a:pt x="123" y="216"/>
                    <a:pt x="123" y="216"/>
                    <a:pt x="112" y="227"/>
                  </a:cubicBezTo>
                  <a:cubicBezTo>
                    <a:pt x="100" y="227"/>
                    <a:pt x="89" y="227"/>
                    <a:pt x="89" y="216"/>
                  </a:cubicBezTo>
                  <a:cubicBezTo>
                    <a:pt x="78" y="216"/>
                    <a:pt x="78" y="205"/>
                    <a:pt x="67" y="194"/>
                  </a:cubicBezTo>
                  <a:cubicBezTo>
                    <a:pt x="67" y="183"/>
                    <a:pt x="56" y="161"/>
                    <a:pt x="56" y="138"/>
                  </a:cubicBezTo>
                  <a:cubicBezTo>
                    <a:pt x="56" y="116"/>
                    <a:pt x="45" y="94"/>
                    <a:pt x="45" y="83"/>
                  </a:cubicBezTo>
                  <a:cubicBezTo>
                    <a:pt x="45" y="72"/>
                    <a:pt x="45" y="60"/>
                    <a:pt x="56" y="49"/>
                  </a:cubicBezTo>
                  <a:cubicBezTo>
                    <a:pt x="56" y="49"/>
                    <a:pt x="67" y="38"/>
                    <a:pt x="78" y="38"/>
                  </a:cubicBezTo>
                  <a:close/>
                  <a:moveTo>
                    <a:pt x="94" y="0"/>
                  </a:moveTo>
                  <a:cubicBezTo>
                    <a:pt x="86" y="0"/>
                    <a:pt x="77" y="1"/>
                    <a:pt x="67" y="5"/>
                  </a:cubicBezTo>
                  <a:cubicBezTo>
                    <a:pt x="45" y="5"/>
                    <a:pt x="34" y="16"/>
                    <a:pt x="22" y="27"/>
                  </a:cubicBezTo>
                  <a:cubicBezTo>
                    <a:pt x="11" y="38"/>
                    <a:pt x="0" y="49"/>
                    <a:pt x="0" y="72"/>
                  </a:cubicBezTo>
                  <a:cubicBezTo>
                    <a:pt x="0" y="94"/>
                    <a:pt x="0" y="116"/>
                    <a:pt x="0" y="149"/>
                  </a:cubicBezTo>
                  <a:cubicBezTo>
                    <a:pt x="20" y="228"/>
                    <a:pt x="48" y="263"/>
                    <a:pt x="92" y="263"/>
                  </a:cubicBezTo>
                  <a:cubicBezTo>
                    <a:pt x="98" y="263"/>
                    <a:pt x="105" y="262"/>
                    <a:pt x="112" y="261"/>
                  </a:cubicBezTo>
                  <a:cubicBezTo>
                    <a:pt x="145" y="261"/>
                    <a:pt x="167" y="239"/>
                    <a:pt x="178" y="216"/>
                  </a:cubicBezTo>
                  <a:cubicBezTo>
                    <a:pt x="190" y="194"/>
                    <a:pt x="190" y="161"/>
                    <a:pt x="178" y="116"/>
                  </a:cubicBezTo>
                  <a:cubicBezTo>
                    <a:pt x="167" y="72"/>
                    <a:pt x="156"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1205253">
              <a:off x="6735362" y="2646300"/>
              <a:ext cx="19391" cy="24398"/>
            </a:xfrm>
            <a:custGeom>
              <a:avLst/>
              <a:gdLst/>
              <a:ahLst/>
              <a:cxnLst/>
              <a:rect l="l" t="t" r="r" b="b"/>
              <a:pathLst>
                <a:path w="213" h="268" extrusionOk="0">
                  <a:moveTo>
                    <a:pt x="101" y="1"/>
                  </a:moveTo>
                  <a:lnTo>
                    <a:pt x="56" y="12"/>
                  </a:lnTo>
                  <a:lnTo>
                    <a:pt x="0" y="56"/>
                  </a:lnTo>
                  <a:lnTo>
                    <a:pt x="12" y="101"/>
                  </a:lnTo>
                  <a:lnTo>
                    <a:pt x="56" y="45"/>
                  </a:lnTo>
                  <a:lnTo>
                    <a:pt x="90" y="223"/>
                  </a:lnTo>
                  <a:lnTo>
                    <a:pt x="34" y="234"/>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1205253">
              <a:off x="6728086" y="2686871"/>
              <a:ext cx="19391" cy="24398"/>
            </a:xfrm>
            <a:custGeom>
              <a:avLst/>
              <a:gdLst/>
              <a:ahLst/>
              <a:cxnLst/>
              <a:rect l="l" t="t" r="r" b="b"/>
              <a:pathLst>
                <a:path w="213" h="268" extrusionOk="0">
                  <a:moveTo>
                    <a:pt x="56" y="0"/>
                  </a:moveTo>
                  <a:lnTo>
                    <a:pt x="0" y="56"/>
                  </a:lnTo>
                  <a:lnTo>
                    <a:pt x="12" y="100"/>
                  </a:lnTo>
                  <a:lnTo>
                    <a:pt x="67" y="45"/>
                  </a:lnTo>
                  <a:lnTo>
                    <a:pt x="101" y="223"/>
                  </a:lnTo>
                  <a:lnTo>
                    <a:pt x="34" y="234"/>
                  </a:lnTo>
                  <a:lnTo>
                    <a:pt x="45" y="267"/>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1205253">
              <a:off x="6721953" y="2726730"/>
              <a:ext cx="19391" cy="25400"/>
            </a:xfrm>
            <a:custGeom>
              <a:avLst/>
              <a:gdLst/>
              <a:ahLst/>
              <a:cxnLst/>
              <a:rect l="l" t="t" r="r" b="b"/>
              <a:pathLst>
                <a:path w="213" h="279" extrusionOk="0">
                  <a:moveTo>
                    <a:pt x="101" y="1"/>
                  </a:moveTo>
                  <a:lnTo>
                    <a:pt x="56" y="12"/>
                  </a:lnTo>
                  <a:lnTo>
                    <a:pt x="1" y="67"/>
                  </a:lnTo>
                  <a:lnTo>
                    <a:pt x="1" y="112"/>
                  </a:lnTo>
                  <a:lnTo>
                    <a:pt x="56" y="56"/>
                  </a:lnTo>
                  <a:lnTo>
                    <a:pt x="90" y="234"/>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1205253">
              <a:off x="6779159" y="2611653"/>
              <a:ext cx="19391" cy="25400"/>
            </a:xfrm>
            <a:custGeom>
              <a:avLst/>
              <a:gdLst/>
              <a:ahLst/>
              <a:cxnLst/>
              <a:rect l="l" t="t" r="r" b="b"/>
              <a:pathLst>
                <a:path w="213" h="279" extrusionOk="0">
                  <a:moveTo>
                    <a:pt x="101" y="0"/>
                  </a:moveTo>
                  <a:lnTo>
                    <a:pt x="56" y="11"/>
                  </a:lnTo>
                  <a:lnTo>
                    <a:pt x="0" y="67"/>
                  </a:lnTo>
                  <a:lnTo>
                    <a:pt x="0" y="100"/>
                  </a:lnTo>
                  <a:lnTo>
                    <a:pt x="56" y="56"/>
                  </a:lnTo>
                  <a:lnTo>
                    <a:pt x="90" y="223"/>
                  </a:lnTo>
                  <a:lnTo>
                    <a:pt x="23" y="234"/>
                  </a:lnTo>
                  <a:lnTo>
                    <a:pt x="34" y="278"/>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1205253">
              <a:off x="6771898" y="2652136"/>
              <a:ext cx="19391" cy="25491"/>
            </a:xfrm>
            <a:custGeom>
              <a:avLst/>
              <a:gdLst/>
              <a:ahLst/>
              <a:cxnLst/>
              <a:rect l="l" t="t" r="r" b="b"/>
              <a:pathLst>
                <a:path w="213" h="280" extrusionOk="0">
                  <a:moveTo>
                    <a:pt x="112" y="1"/>
                  </a:moveTo>
                  <a:lnTo>
                    <a:pt x="56" y="12"/>
                  </a:lnTo>
                  <a:lnTo>
                    <a:pt x="0"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1205253">
              <a:off x="6765608" y="2692882"/>
              <a:ext cx="18390" cy="25400"/>
            </a:xfrm>
            <a:custGeom>
              <a:avLst/>
              <a:gdLst/>
              <a:ahLst/>
              <a:cxnLst/>
              <a:rect l="l" t="t" r="r" b="b"/>
              <a:pathLst>
                <a:path w="202" h="279" extrusionOk="0">
                  <a:moveTo>
                    <a:pt x="101" y="0"/>
                  </a:moveTo>
                  <a:lnTo>
                    <a:pt x="56" y="11"/>
                  </a:lnTo>
                  <a:lnTo>
                    <a:pt x="1" y="56"/>
                  </a:lnTo>
                  <a:lnTo>
                    <a:pt x="1" y="100"/>
                  </a:lnTo>
                  <a:lnTo>
                    <a:pt x="56" y="56"/>
                  </a:lnTo>
                  <a:lnTo>
                    <a:pt x="90" y="223"/>
                  </a:lnTo>
                  <a:lnTo>
                    <a:pt x="23" y="234"/>
                  </a:lnTo>
                  <a:lnTo>
                    <a:pt x="34" y="279"/>
                  </a:lnTo>
                  <a:lnTo>
                    <a:pt x="201"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1205253">
              <a:off x="6758772" y="2732882"/>
              <a:ext cx="17297" cy="23943"/>
            </a:xfrm>
            <a:custGeom>
              <a:avLst/>
              <a:gdLst/>
              <a:ahLst/>
              <a:cxnLst/>
              <a:rect l="l" t="t" r="r" b="b"/>
              <a:pathLst>
                <a:path w="190" h="263" extrusionOk="0">
                  <a:moveTo>
                    <a:pt x="79" y="38"/>
                  </a:moveTo>
                  <a:cubicBezTo>
                    <a:pt x="90" y="38"/>
                    <a:pt x="90" y="38"/>
                    <a:pt x="101" y="49"/>
                  </a:cubicBezTo>
                  <a:cubicBezTo>
                    <a:pt x="112" y="49"/>
                    <a:pt x="112" y="60"/>
                    <a:pt x="112" y="72"/>
                  </a:cubicBezTo>
                  <a:cubicBezTo>
                    <a:pt x="123" y="83"/>
                    <a:pt x="123" y="105"/>
                    <a:pt x="134" y="127"/>
                  </a:cubicBezTo>
                  <a:cubicBezTo>
                    <a:pt x="134" y="150"/>
                    <a:pt x="134" y="172"/>
                    <a:pt x="134" y="183"/>
                  </a:cubicBezTo>
                  <a:cubicBezTo>
                    <a:pt x="134" y="194"/>
                    <a:pt x="134" y="205"/>
                    <a:pt x="134" y="216"/>
                  </a:cubicBezTo>
                  <a:cubicBezTo>
                    <a:pt x="123" y="216"/>
                    <a:pt x="123" y="227"/>
                    <a:pt x="112" y="227"/>
                  </a:cubicBezTo>
                  <a:cubicBezTo>
                    <a:pt x="101" y="227"/>
                    <a:pt x="90" y="227"/>
                    <a:pt x="90" y="216"/>
                  </a:cubicBezTo>
                  <a:cubicBezTo>
                    <a:pt x="79" y="216"/>
                    <a:pt x="79" y="205"/>
                    <a:pt x="67" y="194"/>
                  </a:cubicBezTo>
                  <a:cubicBezTo>
                    <a:pt x="67" y="183"/>
                    <a:pt x="56" y="161"/>
                    <a:pt x="56" y="138"/>
                  </a:cubicBezTo>
                  <a:cubicBezTo>
                    <a:pt x="56" y="116"/>
                    <a:pt x="45" y="105"/>
                    <a:pt x="45" y="83"/>
                  </a:cubicBezTo>
                  <a:cubicBezTo>
                    <a:pt x="45" y="72"/>
                    <a:pt x="56" y="60"/>
                    <a:pt x="56" y="60"/>
                  </a:cubicBezTo>
                  <a:cubicBezTo>
                    <a:pt x="56" y="49"/>
                    <a:pt x="67" y="49"/>
                    <a:pt x="79" y="38"/>
                  </a:cubicBezTo>
                  <a:close/>
                  <a:moveTo>
                    <a:pt x="92" y="0"/>
                  </a:moveTo>
                  <a:cubicBezTo>
                    <a:pt x="84" y="0"/>
                    <a:pt x="76" y="2"/>
                    <a:pt x="67" y="5"/>
                  </a:cubicBezTo>
                  <a:cubicBezTo>
                    <a:pt x="45" y="5"/>
                    <a:pt x="34" y="16"/>
                    <a:pt x="23" y="27"/>
                  </a:cubicBezTo>
                  <a:cubicBezTo>
                    <a:pt x="12" y="38"/>
                    <a:pt x="1" y="49"/>
                    <a:pt x="1" y="72"/>
                  </a:cubicBezTo>
                  <a:cubicBezTo>
                    <a:pt x="1" y="94"/>
                    <a:pt x="1" y="116"/>
                    <a:pt x="1" y="150"/>
                  </a:cubicBezTo>
                  <a:cubicBezTo>
                    <a:pt x="20" y="228"/>
                    <a:pt x="48" y="263"/>
                    <a:pt x="100" y="263"/>
                  </a:cubicBezTo>
                  <a:cubicBezTo>
                    <a:pt x="107" y="263"/>
                    <a:pt x="115" y="262"/>
                    <a:pt x="123" y="261"/>
                  </a:cubicBezTo>
                  <a:cubicBezTo>
                    <a:pt x="145" y="261"/>
                    <a:pt x="168" y="250"/>
                    <a:pt x="179" y="216"/>
                  </a:cubicBezTo>
                  <a:cubicBezTo>
                    <a:pt x="190" y="194"/>
                    <a:pt x="190" y="161"/>
                    <a:pt x="179" y="116"/>
                  </a:cubicBezTo>
                  <a:cubicBezTo>
                    <a:pt x="179" y="72"/>
                    <a:pt x="156"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1205253">
              <a:off x="6751511" y="2773365"/>
              <a:ext cx="17297" cy="24034"/>
            </a:xfrm>
            <a:custGeom>
              <a:avLst/>
              <a:gdLst/>
              <a:ahLst/>
              <a:cxnLst/>
              <a:rect l="l" t="t" r="r" b="b"/>
              <a:pathLst>
                <a:path w="190" h="264" extrusionOk="0">
                  <a:moveTo>
                    <a:pt x="78" y="39"/>
                  </a:moveTo>
                  <a:cubicBezTo>
                    <a:pt x="90" y="39"/>
                    <a:pt x="101" y="39"/>
                    <a:pt x="101" y="50"/>
                  </a:cubicBezTo>
                  <a:cubicBezTo>
                    <a:pt x="112" y="50"/>
                    <a:pt x="112" y="61"/>
                    <a:pt x="123" y="72"/>
                  </a:cubicBezTo>
                  <a:cubicBezTo>
                    <a:pt x="123" y="83"/>
                    <a:pt x="134" y="106"/>
                    <a:pt x="134" y="128"/>
                  </a:cubicBezTo>
                  <a:cubicBezTo>
                    <a:pt x="134" y="150"/>
                    <a:pt x="145" y="172"/>
                    <a:pt x="145" y="183"/>
                  </a:cubicBezTo>
                  <a:cubicBezTo>
                    <a:pt x="145" y="195"/>
                    <a:pt x="145" y="206"/>
                    <a:pt x="134" y="217"/>
                  </a:cubicBezTo>
                  <a:cubicBezTo>
                    <a:pt x="134" y="217"/>
                    <a:pt x="123" y="228"/>
                    <a:pt x="112" y="228"/>
                  </a:cubicBezTo>
                  <a:cubicBezTo>
                    <a:pt x="101" y="228"/>
                    <a:pt x="101" y="228"/>
                    <a:pt x="90" y="217"/>
                  </a:cubicBezTo>
                  <a:cubicBezTo>
                    <a:pt x="90" y="217"/>
                    <a:pt x="78" y="206"/>
                    <a:pt x="78" y="195"/>
                  </a:cubicBezTo>
                  <a:cubicBezTo>
                    <a:pt x="67" y="183"/>
                    <a:pt x="67" y="161"/>
                    <a:pt x="56" y="139"/>
                  </a:cubicBezTo>
                  <a:cubicBezTo>
                    <a:pt x="56" y="117"/>
                    <a:pt x="56" y="94"/>
                    <a:pt x="56" y="83"/>
                  </a:cubicBezTo>
                  <a:cubicBezTo>
                    <a:pt x="56" y="72"/>
                    <a:pt x="56" y="61"/>
                    <a:pt x="56" y="50"/>
                  </a:cubicBezTo>
                  <a:cubicBezTo>
                    <a:pt x="67" y="50"/>
                    <a:pt x="67" y="39"/>
                    <a:pt x="78" y="39"/>
                  </a:cubicBezTo>
                  <a:close/>
                  <a:moveTo>
                    <a:pt x="98" y="1"/>
                  </a:moveTo>
                  <a:cubicBezTo>
                    <a:pt x="91" y="1"/>
                    <a:pt x="84" y="2"/>
                    <a:pt x="78" y="5"/>
                  </a:cubicBezTo>
                  <a:cubicBezTo>
                    <a:pt x="56" y="5"/>
                    <a:pt x="34" y="16"/>
                    <a:pt x="23" y="28"/>
                  </a:cubicBezTo>
                  <a:cubicBezTo>
                    <a:pt x="12" y="39"/>
                    <a:pt x="12" y="50"/>
                    <a:pt x="12" y="72"/>
                  </a:cubicBezTo>
                  <a:cubicBezTo>
                    <a:pt x="1" y="94"/>
                    <a:pt x="1" y="117"/>
                    <a:pt x="12" y="150"/>
                  </a:cubicBezTo>
                  <a:cubicBezTo>
                    <a:pt x="21" y="228"/>
                    <a:pt x="57" y="264"/>
                    <a:pt x="103" y="264"/>
                  </a:cubicBezTo>
                  <a:cubicBezTo>
                    <a:pt x="110" y="264"/>
                    <a:pt x="116" y="263"/>
                    <a:pt x="123" y="261"/>
                  </a:cubicBezTo>
                  <a:cubicBezTo>
                    <a:pt x="156" y="261"/>
                    <a:pt x="168" y="239"/>
                    <a:pt x="179" y="217"/>
                  </a:cubicBezTo>
                  <a:cubicBezTo>
                    <a:pt x="190" y="195"/>
                    <a:pt x="190" y="161"/>
                    <a:pt x="190" y="117"/>
                  </a:cubicBezTo>
                  <a:cubicBezTo>
                    <a:pt x="179" y="72"/>
                    <a:pt x="168" y="39"/>
                    <a:pt x="145" y="28"/>
                  </a:cubicBezTo>
                  <a:cubicBezTo>
                    <a:pt x="137" y="11"/>
                    <a:pt x="117"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1205253">
              <a:off x="6815883" y="2617522"/>
              <a:ext cx="19391" cy="25400"/>
            </a:xfrm>
            <a:custGeom>
              <a:avLst/>
              <a:gdLst/>
              <a:ahLst/>
              <a:cxnLst/>
              <a:rect l="l" t="t" r="r" b="b"/>
              <a:pathLst>
                <a:path w="213" h="279" extrusionOk="0">
                  <a:moveTo>
                    <a:pt x="101" y="0"/>
                  </a:moveTo>
                  <a:lnTo>
                    <a:pt x="56" y="11"/>
                  </a:lnTo>
                  <a:lnTo>
                    <a:pt x="0" y="67"/>
                  </a:lnTo>
                  <a:lnTo>
                    <a:pt x="12" y="111"/>
                  </a:lnTo>
                  <a:lnTo>
                    <a:pt x="67" y="56"/>
                  </a:lnTo>
                  <a:lnTo>
                    <a:pt x="90"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1"/>
            <p:cNvSpPr/>
            <p:nvPr/>
          </p:nvSpPr>
          <p:spPr>
            <a:xfrm rot="1205253">
              <a:off x="6808622" y="2658005"/>
              <a:ext cx="19391" cy="25491"/>
            </a:xfrm>
            <a:custGeom>
              <a:avLst/>
              <a:gdLst/>
              <a:ahLst/>
              <a:cxnLst/>
              <a:rect l="l" t="t" r="r" b="b"/>
              <a:pathLst>
                <a:path w="213" h="280" extrusionOk="0">
                  <a:moveTo>
                    <a:pt x="112" y="1"/>
                  </a:moveTo>
                  <a:lnTo>
                    <a:pt x="56" y="12"/>
                  </a:lnTo>
                  <a:lnTo>
                    <a:pt x="0" y="67"/>
                  </a:lnTo>
                  <a:lnTo>
                    <a:pt x="12" y="101"/>
                  </a:lnTo>
                  <a:lnTo>
                    <a:pt x="67" y="56"/>
                  </a:lnTo>
                  <a:lnTo>
                    <a:pt x="101" y="235"/>
                  </a:lnTo>
                  <a:lnTo>
                    <a:pt x="34" y="246"/>
                  </a:lnTo>
                  <a:lnTo>
                    <a:pt x="45" y="279"/>
                  </a:lnTo>
                  <a:lnTo>
                    <a:pt x="212" y="246"/>
                  </a:lnTo>
                  <a:lnTo>
                    <a:pt x="212" y="212"/>
                  </a:lnTo>
                  <a:lnTo>
                    <a:pt x="145"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rot="1205253">
              <a:off x="6802302" y="2698923"/>
              <a:ext cx="19391" cy="25400"/>
            </a:xfrm>
            <a:custGeom>
              <a:avLst/>
              <a:gdLst/>
              <a:ahLst/>
              <a:cxnLst/>
              <a:rect l="l" t="t" r="r" b="b"/>
              <a:pathLst>
                <a:path w="213" h="279" extrusionOk="0">
                  <a:moveTo>
                    <a:pt x="101" y="0"/>
                  </a:moveTo>
                  <a:lnTo>
                    <a:pt x="56" y="11"/>
                  </a:lnTo>
                  <a:lnTo>
                    <a:pt x="1" y="67"/>
                  </a:lnTo>
                  <a:lnTo>
                    <a:pt x="1" y="100"/>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rot="1205253">
              <a:off x="6795261" y="2739074"/>
              <a:ext cx="17297" cy="24580"/>
            </a:xfrm>
            <a:custGeom>
              <a:avLst/>
              <a:gdLst/>
              <a:ahLst/>
              <a:cxnLst/>
              <a:rect l="l" t="t" r="r" b="b"/>
              <a:pathLst>
                <a:path w="190" h="270" extrusionOk="0">
                  <a:moveTo>
                    <a:pt x="101" y="45"/>
                  </a:moveTo>
                  <a:cubicBezTo>
                    <a:pt x="112" y="56"/>
                    <a:pt x="112" y="56"/>
                    <a:pt x="123" y="68"/>
                  </a:cubicBezTo>
                  <a:cubicBezTo>
                    <a:pt x="123" y="90"/>
                    <a:pt x="134" y="101"/>
                    <a:pt x="134" y="123"/>
                  </a:cubicBezTo>
                  <a:cubicBezTo>
                    <a:pt x="134" y="146"/>
                    <a:pt x="145" y="168"/>
                    <a:pt x="145" y="179"/>
                  </a:cubicBezTo>
                  <a:cubicBezTo>
                    <a:pt x="145" y="190"/>
                    <a:pt x="134" y="201"/>
                    <a:pt x="134" y="212"/>
                  </a:cubicBezTo>
                  <a:cubicBezTo>
                    <a:pt x="134" y="224"/>
                    <a:pt x="123" y="224"/>
                    <a:pt x="112" y="224"/>
                  </a:cubicBezTo>
                  <a:lnTo>
                    <a:pt x="90" y="224"/>
                  </a:lnTo>
                  <a:cubicBezTo>
                    <a:pt x="79" y="212"/>
                    <a:pt x="79" y="201"/>
                    <a:pt x="79" y="190"/>
                  </a:cubicBezTo>
                  <a:cubicBezTo>
                    <a:pt x="67" y="179"/>
                    <a:pt x="67" y="168"/>
                    <a:pt x="56" y="146"/>
                  </a:cubicBezTo>
                  <a:cubicBezTo>
                    <a:pt x="56" y="112"/>
                    <a:pt x="56" y="101"/>
                    <a:pt x="56" y="90"/>
                  </a:cubicBezTo>
                  <a:cubicBezTo>
                    <a:pt x="56" y="68"/>
                    <a:pt x="56" y="56"/>
                    <a:pt x="56" y="56"/>
                  </a:cubicBezTo>
                  <a:cubicBezTo>
                    <a:pt x="67" y="45"/>
                    <a:pt x="67" y="45"/>
                    <a:pt x="79" y="45"/>
                  </a:cubicBezTo>
                  <a:close/>
                  <a:moveTo>
                    <a:pt x="79" y="1"/>
                  </a:moveTo>
                  <a:cubicBezTo>
                    <a:pt x="56" y="12"/>
                    <a:pt x="34" y="12"/>
                    <a:pt x="23" y="23"/>
                  </a:cubicBezTo>
                  <a:cubicBezTo>
                    <a:pt x="12" y="34"/>
                    <a:pt x="12" y="56"/>
                    <a:pt x="1" y="79"/>
                  </a:cubicBezTo>
                  <a:cubicBezTo>
                    <a:pt x="1" y="90"/>
                    <a:pt x="1" y="123"/>
                    <a:pt x="12" y="146"/>
                  </a:cubicBezTo>
                  <a:cubicBezTo>
                    <a:pt x="22" y="226"/>
                    <a:pt x="59" y="270"/>
                    <a:pt x="107" y="270"/>
                  </a:cubicBezTo>
                  <a:cubicBezTo>
                    <a:pt x="112" y="270"/>
                    <a:pt x="117" y="269"/>
                    <a:pt x="123" y="268"/>
                  </a:cubicBezTo>
                  <a:cubicBezTo>
                    <a:pt x="145" y="257"/>
                    <a:pt x="168" y="246"/>
                    <a:pt x="179" y="224"/>
                  </a:cubicBezTo>
                  <a:cubicBezTo>
                    <a:pt x="190" y="190"/>
                    <a:pt x="190" y="157"/>
                    <a:pt x="190" y="112"/>
                  </a:cubicBezTo>
                  <a:cubicBezTo>
                    <a:pt x="179" y="79"/>
                    <a:pt x="168" y="45"/>
                    <a:pt x="145" y="23"/>
                  </a:cubicBezTo>
                  <a:cubicBezTo>
                    <a:pt x="123" y="1"/>
                    <a:pt x="101"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rot="1205253">
              <a:off x="6788922" y="2780005"/>
              <a:ext cx="17388" cy="24580"/>
            </a:xfrm>
            <a:custGeom>
              <a:avLst/>
              <a:gdLst/>
              <a:ahLst/>
              <a:cxnLst/>
              <a:rect l="l" t="t" r="r" b="b"/>
              <a:pathLst>
                <a:path w="191" h="270" extrusionOk="0">
                  <a:moveTo>
                    <a:pt x="82" y="40"/>
                  </a:moveTo>
                  <a:cubicBezTo>
                    <a:pt x="86" y="40"/>
                    <a:pt x="93" y="45"/>
                    <a:pt x="101" y="45"/>
                  </a:cubicBezTo>
                  <a:cubicBezTo>
                    <a:pt x="101" y="45"/>
                    <a:pt x="112" y="56"/>
                    <a:pt x="112" y="67"/>
                  </a:cubicBezTo>
                  <a:cubicBezTo>
                    <a:pt x="123" y="78"/>
                    <a:pt x="123" y="101"/>
                    <a:pt x="123" y="123"/>
                  </a:cubicBezTo>
                  <a:cubicBezTo>
                    <a:pt x="134" y="145"/>
                    <a:pt x="134" y="167"/>
                    <a:pt x="134" y="179"/>
                  </a:cubicBezTo>
                  <a:cubicBezTo>
                    <a:pt x="134" y="190"/>
                    <a:pt x="134" y="201"/>
                    <a:pt x="123" y="212"/>
                  </a:cubicBezTo>
                  <a:cubicBezTo>
                    <a:pt x="123" y="212"/>
                    <a:pt x="112" y="223"/>
                    <a:pt x="112" y="223"/>
                  </a:cubicBezTo>
                  <a:lnTo>
                    <a:pt x="79" y="223"/>
                  </a:lnTo>
                  <a:cubicBezTo>
                    <a:pt x="79" y="212"/>
                    <a:pt x="67" y="201"/>
                    <a:pt x="67" y="190"/>
                  </a:cubicBezTo>
                  <a:cubicBezTo>
                    <a:pt x="56" y="179"/>
                    <a:pt x="56" y="156"/>
                    <a:pt x="56" y="134"/>
                  </a:cubicBezTo>
                  <a:cubicBezTo>
                    <a:pt x="45" y="112"/>
                    <a:pt x="45" y="101"/>
                    <a:pt x="45" y="78"/>
                  </a:cubicBezTo>
                  <a:cubicBezTo>
                    <a:pt x="45" y="67"/>
                    <a:pt x="45" y="56"/>
                    <a:pt x="56" y="56"/>
                  </a:cubicBezTo>
                  <a:cubicBezTo>
                    <a:pt x="56" y="45"/>
                    <a:pt x="67" y="45"/>
                    <a:pt x="79" y="45"/>
                  </a:cubicBezTo>
                  <a:cubicBezTo>
                    <a:pt x="79" y="41"/>
                    <a:pt x="80" y="40"/>
                    <a:pt x="82" y="40"/>
                  </a:cubicBezTo>
                  <a:close/>
                  <a:moveTo>
                    <a:pt x="67" y="0"/>
                  </a:moveTo>
                  <a:cubicBezTo>
                    <a:pt x="45" y="0"/>
                    <a:pt x="34" y="11"/>
                    <a:pt x="23" y="23"/>
                  </a:cubicBezTo>
                  <a:cubicBezTo>
                    <a:pt x="12" y="34"/>
                    <a:pt x="1" y="56"/>
                    <a:pt x="1" y="67"/>
                  </a:cubicBezTo>
                  <a:cubicBezTo>
                    <a:pt x="1" y="89"/>
                    <a:pt x="1" y="112"/>
                    <a:pt x="1" y="145"/>
                  </a:cubicBezTo>
                  <a:cubicBezTo>
                    <a:pt x="21" y="225"/>
                    <a:pt x="50" y="269"/>
                    <a:pt x="96" y="269"/>
                  </a:cubicBezTo>
                  <a:cubicBezTo>
                    <a:pt x="101" y="269"/>
                    <a:pt x="106" y="269"/>
                    <a:pt x="112" y="268"/>
                  </a:cubicBezTo>
                  <a:cubicBezTo>
                    <a:pt x="145" y="256"/>
                    <a:pt x="168" y="245"/>
                    <a:pt x="179" y="212"/>
                  </a:cubicBezTo>
                  <a:cubicBezTo>
                    <a:pt x="190" y="190"/>
                    <a:pt x="190" y="156"/>
                    <a:pt x="179" y="112"/>
                  </a:cubicBezTo>
                  <a:cubicBezTo>
                    <a:pt x="168" y="67"/>
                    <a:pt x="157" y="45"/>
                    <a:pt x="134" y="23"/>
                  </a:cubicBezTo>
                  <a:cubicBezTo>
                    <a:pt x="123" y="0"/>
                    <a:pt x="101"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rot="1205253">
              <a:off x="6781898" y="2820150"/>
              <a:ext cx="17297" cy="24034"/>
            </a:xfrm>
            <a:custGeom>
              <a:avLst/>
              <a:gdLst/>
              <a:ahLst/>
              <a:cxnLst/>
              <a:rect l="l" t="t" r="r" b="b"/>
              <a:pathLst>
                <a:path w="190" h="264" extrusionOk="0">
                  <a:moveTo>
                    <a:pt x="79" y="38"/>
                  </a:moveTo>
                  <a:cubicBezTo>
                    <a:pt x="90"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6"/>
                  </a:cubicBezTo>
                  <a:cubicBezTo>
                    <a:pt x="123" y="216"/>
                    <a:pt x="123" y="228"/>
                    <a:pt x="112" y="228"/>
                  </a:cubicBezTo>
                  <a:cubicBezTo>
                    <a:pt x="101" y="228"/>
                    <a:pt x="90" y="228"/>
                    <a:pt x="90" y="216"/>
                  </a:cubicBezTo>
                  <a:cubicBezTo>
                    <a:pt x="79" y="216"/>
                    <a:pt x="79" y="205"/>
                    <a:pt x="67" y="194"/>
                  </a:cubicBezTo>
                  <a:cubicBezTo>
                    <a:pt x="67" y="183"/>
                    <a:pt x="67" y="161"/>
                    <a:pt x="56" y="139"/>
                  </a:cubicBezTo>
                  <a:cubicBezTo>
                    <a:pt x="56" y="116"/>
                    <a:pt x="56" y="94"/>
                    <a:pt x="56" y="83"/>
                  </a:cubicBezTo>
                  <a:cubicBezTo>
                    <a:pt x="56" y="72"/>
                    <a:pt x="56" y="61"/>
                    <a:pt x="56" y="61"/>
                  </a:cubicBezTo>
                  <a:cubicBezTo>
                    <a:pt x="56" y="49"/>
                    <a:pt x="67" y="49"/>
                    <a:pt x="79" y="38"/>
                  </a:cubicBezTo>
                  <a:close/>
                  <a:moveTo>
                    <a:pt x="92" y="0"/>
                  </a:moveTo>
                  <a:cubicBezTo>
                    <a:pt x="85" y="0"/>
                    <a:pt x="76" y="2"/>
                    <a:pt x="67" y="5"/>
                  </a:cubicBezTo>
                  <a:cubicBezTo>
                    <a:pt x="45" y="5"/>
                    <a:pt x="34" y="16"/>
                    <a:pt x="23" y="27"/>
                  </a:cubicBezTo>
                  <a:cubicBezTo>
                    <a:pt x="12" y="38"/>
                    <a:pt x="1" y="49"/>
                    <a:pt x="1" y="72"/>
                  </a:cubicBezTo>
                  <a:cubicBezTo>
                    <a:pt x="1" y="94"/>
                    <a:pt x="1" y="116"/>
                    <a:pt x="12" y="150"/>
                  </a:cubicBezTo>
                  <a:cubicBezTo>
                    <a:pt x="22" y="228"/>
                    <a:pt x="48" y="263"/>
                    <a:pt x="100" y="263"/>
                  </a:cubicBezTo>
                  <a:cubicBezTo>
                    <a:pt x="107" y="263"/>
                    <a:pt x="115" y="262"/>
                    <a:pt x="123" y="261"/>
                  </a:cubicBezTo>
                  <a:cubicBezTo>
                    <a:pt x="145" y="261"/>
                    <a:pt x="168" y="250"/>
                    <a:pt x="179" y="216"/>
                  </a:cubicBezTo>
                  <a:cubicBezTo>
                    <a:pt x="190" y="194"/>
                    <a:pt x="190" y="161"/>
                    <a:pt x="179" y="116"/>
                  </a:cubicBezTo>
                  <a:cubicBezTo>
                    <a:pt x="179" y="72"/>
                    <a:pt x="157" y="38"/>
                    <a:pt x="145" y="27"/>
                  </a:cubicBezTo>
                  <a:cubicBezTo>
                    <a:pt x="129" y="11"/>
                    <a:pt x="113"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rot="1205253">
              <a:off x="6774604" y="2860911"/>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2"/>
                    <a:pt x="134" y="105"/>
                    <a:pt x="134" y="127"/>
                  </a:cubicBezTo>
                  <a:cubicBezTo>
                    <a:pt x="145" y="149"/>
                    <a:pt x="145" y="160"/>
                    <a:pt x="145" y="183"/>
                  </a:cubicBezTo>
                  <a:cubicBezTo>
                    <a:pt x="145" y="194"/>
                    <a:pt x="145" y="205"/>
                    <a:pt x="134" y="205"/>
                  </a:cubicBezTo>
                  <a:cubicBezTo>
                    <a:pt x="134" y="216"/>
                    <a:pt x="123" y="216"/>
                    <a:pt x="112" y="227"/>
                  </a:cubicBezTo>
                  <a:cubicBezTo>
                    <a:pt x="112" y="227"/>
                    <a:pt x="101" y="227"/>
                    <a:pt x="90" y="216"/>
                  </a:cubicBezTo>
                  <a:cubicBezTo>
                    <a:pt x="90" y="216"/>
                    <a:pt x="79" y="205"/>
                    <a:pt x="79" y="194"/>
                  </a:cubicBezTo>
                  <a:cubicBezTo>
                    <a:pt x="67" y="183"/>
                    <a:pt x="67" y="160"/>
                    <a:pt x="67" y="138"/>
                  </a:cubicBezTo>
                  <a:cubicBezTo>
                    <a:pt x="56" y="116"/>
                    <a:pt x="56" y="94"/>
                    <a:pt x="56" y="82"/>
                  </a:cubicBezTo>
                  <a:cubicBezTo>
                    <a:pt x="56" y="71"/>
                    <a:pt x="56" y="60"/>
                    <a:pt x="56" y="49"/>
                  </a:cubicBezTo>
                  <a:cubicBezTo>
                    <a:pt x="67" y="49"/>
                    <a:pt x="79" y="38"/>
                    <a:pt x="79" y="38"/>
                  </a:cubicBezTo>
                  <a:close/>
                  <a:moveTo>
                    <a:pt x="103" y="0"/>
                  </a:moveTo>
                  <a:cubicBezTo>
                    <a:pt x="96" y="0"/>
                    <a:pt x="88" y="1"/>
                    <a:pt x="79" y="4"/>
                  </a:cubicBezTo>
                  <a:cubicBezTo>
                    <a:pt x="56" y="4"/>
                    <a:pt x="34" y="16"/>
                    <a:pt x="23" y="27"/>
                  </a:cubicBezTo>
                  <a:cubicBezTo>
                    <a:pt x="12" y="38"/>
                    <a:pt x="12" y="49"/>
                    <a:pt x="12" y="71"/>
                  </a:cubicBezTo>
                  <a:cubicBezTo>
                    <a:pt x="1" y="94"/>
                    <a:pt x="1" y="116"/>
                    <a:pt x="12" y="149"/>
                  </a:cubicBezTo>
                  <a:cubicBezTo>
                    <a:pt x="22" y="227"/>
                    <a:pt x="57" y="263"/>
                    <a:pt x="103" y="263"/>
                  </a:cubicBezTo>
                  <a:cubicBezTo>
                    <a:pt x="110" y="263"/>
                    <a:pt x="116" y="262"/>
                    <a:pt x="123" y="261"/>
                  </a:cubicBezTo>
                  <a:cubicBezTo>
                    <a:pt x="157" y="261"/>
                    <a:pt x="168" y="238"/>
                    <a:pt x="179" y="216"/>
                  </a:cubicBezTo>
                  <a:cubicBezTo>
                    <a:pt x="190" y="194"/>
                    <a:pt x="201" y="160"/>
                    <a:pt x="190" y="116"/>
                  </a:cubicBezTo>
                  <a:cubicBezTo>
                    <a:pt x="179" y="71"/>
                    <a:pt x="168" y="38"/>
                    <a:pt x="145" y="27"/>
                  </a:cubicBezTo>
                  <a:cubicBezTo>
                    <a:pt x="137" y="10"/>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rot="1205253">
              <a:off x="6846286" y="2664219"/>
              <a:ext cx="19391" cy="25491"/>
            </a:xfrm>
            <a:custGeom>
              <a:avLst/>
              <a:gdLst/>
              <a:ahLst/>
              <a:cxnLst/>
              <a:rect l="l" t="t" r="r" b="b"/>
              <a:pathLst>
                <a:path w="213" h="280" extrusionOk="0">
                  <a:moveTo>
                    <a:pt x="101" y="1"/>
                  </a:moveTo>
                  <a:lnTo>
                    <a:pt x="56" y="12"/>
                  </a:lnTo>
                  <a:lnTo>
                    <a:pt x="1" y="67"/>
                  </a:lnTo>
                  <a:lnTo>
                    <a:pt x="1" y="112"/>
                  </a:lnTo>
                  <a:lnTo>
                    <a:pt x="56" y="56"/>
                  </a:lnTo>
                  <a:lnTo>
                    <a:pt x="90" y="235"/>
                  </a:lnTo>
                  <a:lnTo>
                    <a:pt x="23" y="246"/>
                  </a:lnTo>
                  <a:lnTo>
                    <a:pt x="34" y="279"/>
                  </a:lnTo>
                  <a:lnTo>
                    <a:pt x="212" y="246"/>
                  </a:lnTo>
                  <a:lnTo>
                    <a:pt x="201" y="212"/>
                  </a:lnTo>
                  <a:lnTo>
                    <a:pt x="145"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rot="1205253">
              <a:off x="6839025" y="2704793"/>
              <a:ext cx="19391" cy="25400"/>
            </a:xfrm>
            <a:custGeom>
              <a:avLst/>
              <a:gdLst/>
              <a:ahLst/>
              <a:cxnLst/>
              <a:rect l="l" t="t" r="r" b="b"/>
              <a:pathLst>
                <a:path w="213" h="279" extrusionOk="0">
                  <a:moveTo>
                    <a:pt x="101" y="0"/>
                  </a:moveTo>
                  <a:lnTo>
                    <a:pt x="56" y="11"/>
                  </a:lnTo>
                  <a:lnTo>
                    <a:pt x="1" y="67"/>
                  </a:lnTo>
                  <a:lnTo>
                    <a:pt x="12" y="100"/>
                  </a:lnTo>
                  <a:lnTo>
                    <a:pt x="67" y="56"/>
                  </a:lnTo>
                  <a:lnTo>
                    <a:pt x="101"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rot="1205253">
              <a:off x="6831951" y="2745131"/>
              <a:ext cx="18390" cy="24580"/>
            </a:xfrm>
            <a:custGeom>
              <a:avLst/>
              <a:gdLst/>
              <a:ahLst/>
              <a:cxnLst/>
              <a:rect l="l" t="t" r="r" b="b"/>
              <a:pathLst>
                <a:path w="202" h="270" extrusionOk="0">
                  <a:moveTo>
                    <a:pt x="112" y="45"/>
                  </a:moveTo>
                  <a:cubicBezTo>
                    <a:pt x="112" y="56"/>
                    <a:pt x="123" y="68"/>
                    <a:pt x="123" y="79"/>
                  </a:cubicBezTo>
                  <a:cubicBezTo>
                    <a:pt x="123" y="90"/>
                    <a:pt x="134" y="101"/>
                    <a:pt x="134" y="134"/>
                  </a:cubicBezTo>
                  <a:cubicBezTo>
                    <a:pt x="145" y="157"/>
                    <a:pt x="145" y="168"/>
                    <a:pt x="145" y="179"/>
                  </a:cubicBezTo>
                  <a:cubicBezTo>
                    <a:pt x="145" y="201"/>
                    <a:pt x="145" y="212"/>
                    <a:pt x="134" y="212"/>
                  </a:cubicBezTo>
                  <a:cubicBezTo>
                    <a:pt x="134" y="224"/>
                    <a:pt x="123" y="224"/>
                    <a:pt x="112" y="224"/>
                  </a:cubicBezTo>
                  <a:cubicBezTo>
                    <a:pt x="112" y="227"/>
                    <a:pt x="111" y="228"/>
                    <a:pt x="109" y="228"/>
                  </a:cubicBezTo>
                  <a:cubicBezTo>
                    <a:pt x="105" y="228"/>
                    <a:pt x="97" y="224"/>
                    <a:pt x="90" y="224"/>
                  </a:cubicBezTo>
                  <a:cubicBezTo>
                    <a:pt x="90" y="224"/>
                    <a:pt x="79" y="212"/>
                    <a:pt x="79" y="201"/>
                  </a:cubicBezTo>
                  <a:cubicBezTo>
                    <a:pt x="67" y="179"/>
                    <a:pt x="67" y="168"/>
                    <a:pt x="67" y="146"/>
                  </a:cubicBezTo>
                  <a:cubicBezTo>
                    <a:pt x="56" y="123"/>
                    <a:pt x="56" y="101"/>
                    <a:pt x="56" y="90"/>
                  </a:cubicBezTo>
                  <a:cubicBezTo>
                    <a:pt x="56" y="79"/>
                    <a:pt x="56" y="68"/>
                    <a:pt x="56" y="56"/>
                  </a:cubicBezTo>
                  <a:cubicBezTo>
                    <a:pt x="67" y="56"/>
                    <a:pt x="79" y="45"/>
                    <a:pt x="79" y="45"/>
                  </a:cubicBezTo>
                  <a:close/>
                  <a:moveTo>
                    <a:pt x="79" y="1"/>
                  </a:moveTo>
                  <a:cubicBezTo>
                    <a:pt x="56" y="12"/>
                    <a:pt x="34" y="12"/>
                    <a:pt x="23" y="23"/>
                  </a:cubicBezTo>
                  <a:cubicBezTo>
                    <a:pt x="12" y="45"/>
                    <a:pt x="12" y="56"/>
                    <a:pt x="12" y="79"/>
                  </a:cubicBezTo>
                  <a:cubicBezTo>
                    <a:pt x="1" y="101"/>
                    <a:pt x="1" y="123"/>
                    <a:pt x="12" y="157"/>
                  </a:cubicBezTo>
                  <a:cubicBezTo>
                    <a:pt x="22" y="227"/>
                    <a:pt x="59" y="270"/>
                    <a:pt x="106" y="270"/>
                  </a:cubicBezTo>
                  <a:cubicBezTo>
                    <a:pt x="112" y="270"/>
                    <a:pt x="117" y="269"/>
                    <a:pt x="123" y="268"/>
                  </a:cubicBezTo>
                  <a:cubicBezTo>
                    <a:pt x="157" y="257"/>
                    <a:pt x="168" y="246"/>
                    <a:pt x="179" y="224"/>
                  </a:cubicBezTo>
                  <a:cubicBezTo>
                    <a:pt x="190" y="201"/>
                    <a:pt x="201" y="168"/>
                    <a:pt x="190" y="123"/>
                  </a:cubicBezTo>
                  <a:cubicBezTo>
                    <a:pt x="179" y="79"/>
                    <a:pt x="168" y="45"/>
                    <a:pt x="145" y="23"/>
                  </a:cubicBezTo>
                  <a:cubicBezTo>
                    <a:pt x="134" y="12"/>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rot="1205253">
              <a:off x="6825646" y="2785875"/>
              <a:ext cx="17388" cy="24580"/>
            </a:xfrm>
            <a:custGeom>
              <a:avLst/>
              <a:gdLst/>
              <a:ahLst/>
              <a:cxnLst/>
              <a:rect l="l" t="t" r="r" b="b"/>
              <a:pathLst>
                <a:path w="191" h="270" extrusionOk="0">
                  <a:moveTo>
                    <a:pt x="101" y="45"/>
                  </a:moveTo>
                  <a:cubicBezTo>
                    <a:pt x="112" y="56"/>
                    <a:pt x="112" y="56"/>
                    <a:pt x="112" y="78"/>
                  </a:cubicBezTo>
                  <a:cubicBezTo>
                    <a:pt x="123" y="89"/>
                    <a:pt x="123" y="101"/>
                    <a:pt x="134" y="123"/>
                  </a:cubicBezTo>
                  <a:cubicBezTo>
                    <a:pt x="134" y="145"/>
                    <a:pt x="134" y="167"/>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7"/>
                    <a:pt x="56" y="145"/>
                  </a:cubicBezTo>
                  <a:cubicBezTo>
                    <a:pt x="56" y="123"/>
                    <a:pt x="45" y="101"/>
                    <a:pt x="45" y="89"/>
                  </a:cubicBezTo>
                  <a:cubicBezTo>
                    <a:pt x="45" y="67"/>
                    <a:pt x="56" y="67"/>
                    <a:pt x="56" y="56"/>
                  </a:cubicBezTo>
                  <a:cubicBezTo>
                    <a:pt x="56" y="45"/>
                    <a:pt x="68" y="45"/>
                    <a:pt x="79" y="45"/>
                  </a:cubicBezTo>
                  <a:close/>
                  <a:moveTo>
                    <a:pt x="68" y="0"/>
                  </a:moveTo>
                  <a:cubicBezTo>
                    <a:pt x="45" y="11"/>
                    <a:pt x="34" y="11"/>
                    <a:pt x="23" y="23"/>
                  </a:cubicBezTo>
                  <a:cubicBezTo>
                    <a:pt x="12" y="34"/>
                    <a:pt x="1" y="56"/>
                    <a:pt x="1" y="78"/>
                  </a:cubicBezTo>
                  <a:cubicBezTo>
                    <a:pt x="1" y="89"/>
                    <a:pt x="1" y="123"/>
                    <a:pt x="1" y="145"/>
                  </a:cubicBezTo>
                  <a:cubicBezTo>
                    <a:pt x="21" y="225"/>
                    <a:pt x="50" y="269"/>
                    <a:pt x="96" y="269"/>
                  </a:cubicBezTo>
                  <a:cubicBezTo>
                    <a:pt x="101" y="269"/>
                    <a:pt x="106" y="269"/>
                    <a:pt x="112" y="268"/>
                  </a:cubicBezTo>
                  <a:cubicBezTo>
                    <a:pt x="145" y="257"/>
                    <a:pt x="168" y="245"/>
                    <a:pt x="179" y="223"/>
                  </a:cubicBezTo>
                  <a:cubicBezTo>
                    <a:pt x="190" y="190"/>
                    <a:pt x="190" y="156"/>
                    <a:pt x="179" y="123"/>
                  </a:cubicBezTo>
                  <a:cubicBezTo>
                    <a:pt x="168" y="78"/>
                    <a:pt x="157" y="45"/>
                    <a:pt x="145"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1"/>
            <p:cNvSpPr/>
            <p:nvPr/>
          </p:nvSpPr>
          <p:spPr>
            <a:xfrm rot="1205253">
              <a:off x="6882838" y="2671059"/>
              <a:ext cx="19391" cy="24489"/>
            </a:xfrm>
            <a:custGeom>
              <a:avLst/>
              <a:gdLst/>
              <a:ahLst/>
              <a:cxnLst/>
              <a:rect l="l" t="t" r="r" b="b"/>
              <a:pathLst>
                <a:path w="213" h="269" extrusionOk="0">
                  <a:moveTo>
                    <a:pt x="101" y="1"/>
                  </a:moveTo>
                  <a:lnTo>
                    <a:pt x="56" y="12"/>
                  </a:lnTo>
                  <a:lnTo>
                    <a:pt x="1" y="56"/>
                  </a:lnTo>
                  <a:lnTo>
                    <a:pt x="12" y="101"/>
                  </a:lnTo>
                  <a:lnTo>
                    <a:pt x="56" y="45"/>
                  </a:lnTo>
                  <a:lnTo>
                    <a:pt x="90" y="224"/>
                  </a:lnTo>
                  <a:lnTo>
                    <a:pt x="34" y="235"/>
                  </a:lnTo>
                  <a:lnTo>
                    <a:pt x="34" y="268"/>
                  </a:lnTo>
                  <a:lnTo>
                    <a:pt x="212" y="246"/>
                  </a:lnTo>
                  <a:lnTo>
                    <a:pt x="201" y="201"/>
                  </a:lnTo>
                  <a:lnTo>
                    <a:pt x="145"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rot="1205253">
              <a:off x="6875577" y="2711633"/>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rot="1205253">
              <a:off x="6869521" y="2751788"/>
              <a:ext cx="17388" cy="24034"/>
            </a:xfrm>
            <a:custGeom>
              <a:avLst/>
              <a:gdLst/>
              <a:ahLst/>
              <a:cxnLst/>
              <a:rect l="l" t="t" r="r" b="b"/>
              <a:pathLst>
                <a:path w="191" h="264" extrusionOk="0">
                  <a:moveTo>
                    <a:pt x="79" y="38"/>
                  </a:moveTo>
                  <a:cubicBezTo>
                    <a:pt x="90" y="38"/>
                    <a:pt x="90"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90" y="228"/>
                    <a:pt x="90" y="217"/>
                  </a:cubicBezTo>
                  <a:cubicBezTo>
                    <a:pt x="79" y="217"/>
                    <a:pt x="68" y="205"/>
                    <a:pt x="68" y="194"/>
                  </a:cubicBezTo>
                  <a:cubicBezTo>
                    <a:pt x="68" y="183"/>
                    <a:pt x="56" y="161"/>
                    <a:pt x="56" y="139"/>
                  </a:cubicBezTo>
                  <a:cubicBezTo>
                    <a:pt x="45" y="116"/>
                    <a:pt x="45" y="94"/>
                    <a:pt x="45" y="83"/>
                  </a:cubicBezTo>
                  <a:cubicBezTo>
                    <a:pt x="45" y="72"/>
                    <a:pt x="45" y="61"/>
                    <a:pt x="56" y="49"/>
                  </a:cubicBezTo>
                  <a:cubicBezTo>
                    <a:pt x="56" y="49"/>
                    <a:pt x="68" y="38"/>
                    <a:pt x="79" y="38"/>
                  </a:cubicBezTo>
                  <a:close/>
                  <a:moveTo>
                    <a:pt x="94" y="0"/>
                  </a:moveTo>
                  <a:cubicBezTo>
                    <a:pt x="86" y="0"/>
                    <a:pt x="77" y="2"/>
                    <a:pt x="68" y="5"/>
                  </a:cubicBezTo>
                  <a:cubicBezTo>
                    <a:pt x="45" y="5"/>
                    <a:pt x="34" y="16"/>
                    <a:pt x="23" y="27"/>
                  </a:cubicBezTo>
                  <a:cubicBezTo>
                    <a:pt x="12" y="38"/>
                    <a:pt x="1" y="49"/>
                    <a:pt x="1" y="72"/>
                  </a:cubicBezTo>
                  <a:cubicBezTo>
                    <a:pt x="1" y="94"/>
                    <a:pt x="1" y="116"/>
                    <a:pt x="1" y="150"/>
                  </a:cubicBezTo>
                  <a:cubicBezTo>
                    <a:pt x="20" y="228"/>
                    <a:pt x="48" y="263"/>
                    <a:pt x="93" y="263"/>
                  </a:cubicBezTo>
                  <a:cubicBezTo>
                    <a:pt x="99" y="263"/>
                    <a:pt x="105" y="262"/>
                    <a:pt x="112" y="261"/>
                  </a:cubicBezTo>
                  <a:cubicBezTo>
                    <a:pt x="146" y="261"/>
                    <a:pt x="168" y="239"/>
                    <a:pt x="179" y="217"/>
                  </a:cubicBezTo>
                  <a:cubicBezTo>
                    <a:pt x="190" y="194"/>
                    <a:pt x="190" y="161"/>
                    <a:pt x="179" y="116"/>
                  </a:cubicBezTo>
                  <a:cubicBezTo>
                    <a:pt x="168" y="72"/>
                    <a:pt x="157" y="38"/>
                    <a:pt x="146"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rot="1205253">
              <a:off x="6862369" y="2791744"/>
              <a:ext cx="17388" cy="24580"/>
            </a:xfrm>
            <a:custGeom>
              <a:avLst/>
              <a:gdLst/>
              <a:ahLst/>
              <a:cxnLst/>
              <a:rect l="l" t="t" r="r" b="b"/>
              <a:pathLst>
                <a:path w="191" h="270" extrusionOk="0">
                  <a:moveTo>
                    <a:pt x="101" y="45"/>
                  </a:moveTo>
                  <a:cubicBezTo>
                    <a:pt x="112" y="56"/>
                    <a:pt x="112" y="67"/>
                    <a:pt x="123" y="78"/>
                  </a:cubicBezTo>
                  <a:cubicBezTo>
                    <a:pt x="123" y="89"/>
                    <a:pt x="134" y="112"/>
                    <a:pt x="134" y="134"/>
                  </a:cubicBezTo>
                  <a:cubicBezTo>
                    <a:pt x="134" y="156"/>
                    <a:pt x="134" y="167"/>
                    <a:pt x="145" y="190"/>
                  </a:cubicBezTo>
                  <a:cubicBezTo>
                    <a:pt x="145" y="201"/>
                    <a:pt x="134" y="212"/>
                    <a:pt x="134" y="212"/>
                  </a:cubicBezTo>
                  <a:cubicBezTo>
                    <a:pt x="134" y="223"/>
                    <a:pt x="123" y="223"/>
                    <a:pt x="112" y="223"/>
                  </a:cubicBezTo>
                  <a:cubicBezTo>
                    <a:pt x="108" y="227"/>
                    <a:pt x="106" y="228"/>
                    <a:pt x="104" y="228"/>
                  </a:cubicBezTo>
                  <a:cubicBezTo>
                    <a:pt x="100" y="228"/>
                    <a:pt x="97" y="223"/>
                    <a:pt x="90" y="223"/>
                  </a:cubicBezTo>
                  <a:cubicBezTo>
                    <a:pt x="79" y="223"/>
                    <a:pt x="79" y="212"/>
                    <a:pt x="68" y="201"/>
                  </a:cubicBezTo>
                  <a:cubicBezTo>
                    <a:pt x="68" y="190"/>
                    <a:pt x="68" y="167"/>
                    <a:pt x="56" y="145"/>
                  </a:cubicBezTo>
                  <a:cubicBezTo>
                    <a:pt x="56" y="123"/>
                    <a:pt x="56" y="101"/>
                    <a:pt x="56" y="89"/>
                  </a:cubicBezTo>
                  <a:cubicBezTo>
                    <a:pt x="56" y="78"/>
                    <a:pt x="56" y="67"/>
                    <a:pt x="56" y="56"/>
                  </a:cubicBezTo>
                  <a:cubicBezTo>
                    <a:pt x="68" y="56"/>
                    <a:pt x="68" y="45"/>
                    <a:pt x="79" y="45"/>
                  </a:cubicBezTo>
                  <a:close/>
                  <a:moveTo>
                    <a:pt x="68" y="0"/>
                  </a:moveTo>
                  <a:cubicBezTo>
                    <a:pt x="56" y="11"/>
                    <a:pt x="34" y="23"/>
                    <a:pt x="23" y="34"/>
                  </a:cubicBezTo>
                  <a:cubicBezTo>
                    <a:pt x="12" y="45"/>
                    <a:pt x="12" y="56"/>
                    <a:pt x="1" y="78"/>
                  </a:cubicBezTo>
                  <a:cubicBezTo>
                    <a:pt x="1" y="101"/>
                    <a:pt x="1" y="123"/>
                    <a:pt x="12" y="156"/>
                  </a:cubicBezTo>
                  <a:cubicBezTo>
                    <a:pt x="22" y="234"/>
                    <a:pt x="57" y="270"/>
                    <a:pt x="103" y="270"/>
                  </a:cubicBezTo>
                  <a:cubicBezTo>
                    <a:pt x="110" y="270"/>
                    <a:pt x="116" y="269"/>
                    <a:pt x="123" y="268"/>
                  </a:cubicBezTo>
                  <a:cubicBezTo>
                    <a:pt x="145" y="268"/>
                    <a:pt x="168" y="245"/>
                    <a:pt x="179" y="223"/>
                  </a:cubicBezTo>
                  <a:cubicBezTo>
                    <a:pt x="190" y="201"/>
                    <a:pt x="190" y="167"/>
                    <a:pt x="179" y="123"/>
                  </a:cubicBezTo>
                  <a:cubicBezTo>
                    <a:pt x="179" y="78"/>
                    <a:pt x="168" y="45"/>
                    <a:pt x="145" y="23"/>
                  </a:cubicBezTo>
                  <a:cubicBezTo>
                    <a:pt x="123" y="11"/>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rot="1205253">
              <a:off x="6855094" y="2832402"/>
              <a:ext cx="18390" cy="24580"/>
            </a:xfrm>
            <a:custGeom>
              <a:avLst/>
              <a:gdLst/>
              <a:ahLst/>
              <a:cxnLst/>
              <a:rect l="l" t="t" r="r" b="b"/>
              <a:pathLst>
                <a:path w="202" h="270" extrusionOk="0">
                  <a:moveTo>
                    <a:pt x="112" y="45"/>
                  </a:moveTo>
                  <a:cubicBezTo>
                    <a:pt x="112" y="57"/>
                    <a:pt x="123" y="68"/>
                    <a:pt x="123" y="79"/>
                  </a:cubicBezTo>
                  <a:cubicBezTo>
                    <a:pt x="134" y="90"/>
                    <a:pt x="134" y="101"/>
                    <a:pt x="134" y="135"/>
                  </a:cubicBezTo>
                  <a:cubicBezTo>
                    <a:pt x="145" y="157"/>
                    <a:pt x="145" y="168"/>
                    <a:pt x="145" y="179"/>
                  </a:cubicBezTo>
                  <a:cubicBezTo>
                    <a:pt x="145" y="201"/>
                    <a:pt x="145" y="213"/>
                    <a:pt x="134" y="213"/>
                  </a:cubicBezTo>
                  <a:cubicBezTo>
                    <a:pt x="134" y="224"/>
                    <a:pt x="123" y="224"/>
                    <a:pt x="112" y="224"/>
                  </a:cubicBezTo>
                  <a:lnTo>
                    <a:pt x="90" y="224"/>
                  </a:lnTo>
                  <a:cubicBezTo>
                    <a:pt x="90" y="213"/>
                    <a:pt x="79" y="213"/>
                    <a:pt x="79" y="201"/>
                  </a:cubicBezTo>
                  <a:cubicBezTo>
                    <a:pt x="67" y="179"/>
                    <a:pt x="67" y="168"/>
                    <a:pt x="67" y="146"/>
                  </a:cubicBezTo>
                  <a:cubicBezTo>
                    <a:pt x="56" y="123"/>
                    <a:pt x="56" y="101"/>
                    <a:pt x="56" y="90"/>
                  </a:cubicBezTo>
                  <a:cubicBezTo>
                    <a:pt x="56" y="79"/>
                    <a:pt x="56" y="68"/>
                    <a:pt x="67" y="57"/>
                  </a:cubicBezTo>
                  <a:cubicBezTo>
                    <a:pt x="67" y="45"/>
                    <a:pt x="79" y="45"/>
                    <a:pt x="90" y="45"/>
                  </a:cubicBezTo>
                  <a:close/>
                  <a:moveTo>
                    <a:pt x="79" y="1"/>
                  </a:moveTo>
                  <a:cubicBezTo>
                    <a:pt x="56" y="12"/>
                    <a:pt x="45" y="12"/>
                    <a:pt x="34" y="23"/>
                  </a:cubicBezTo>
                  <a:cubicBezTo>
                    <a:pt x="23" y="34"/>
                    <a:pt x="12" y="57"/>
                    <a:pt x="12" y="79"/>
                  </a:cubicBezTo>
                  <a:cubicBezTo>
                    <a:pt x="1" y="101"/>
                    <a:pt x="12" y="123"/>
                    <a:pt x="12" y="157"/>
                  </a:cubicBezTo>
                  <a:cubicBezTo>
                    <a:pt x="32" y="227"/>
                    <a:pt x="61" y="270"/>
                    <a:pt x="107" y="270"/>
                  </a:cubicBezTo>
                  <a:cubicBezTo>
                    <a:pt x="112" y="270"/>
                    <a:pt x="117" y="269"/>
                    <a:pt x="123" y="268"/>
                  </a:cubicBezTo>
                  <a:cubicBezTo>
                    <a:pt x="157" y="257"/>
                    <a:pt x="179" y="246"/>
                    <a:pt x="190" y="224"/>
                  </a:cubicBezTo>
                  <a:cubicBezTo>
                    <a:pt x="201" y="201"/>
                    <a:pt x="201" y="168"/>
                    <a:pt x="190" y="123"/>
                  </a:cubicBezTo>
                  <a:cubicBezTo>
                    <a:pt x="179" y="79"/>
                    <a:pt x="168" y="45"/>
                    <a:pt x="145" y="23"/>
                  </a:cubicBezTo>
                  <a:cubicBezTo>
                    <a:pt x="134" y="1"/>
                    <a:pt x="112" y="1"/>
                    <a:pt x="7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rot="1205253">
              <a:off x="6463804" y="2683270"/>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45" y="61"/>
                    <a:pt x="56" y="61"/>
                  </a:cubicBezTo>
                  <a:cubicBezTo>
                    <a:pt x="56" y="50"/>
                    <a:pt x="67" y="50"/>
                    <a:pt x="78" y="39"/>
                  </a:cubicBezTo>
                  <a:close/>
                  <a:moveTo>
                    <a:pt x="92" y="1"/>
                  </a:moveTo>
                  <a:cubicBezTo>
                    <a:pt x="84" y="1"/>
                    <a:pt x="76" y="2"/>
                    <a:pt x="67" y="5"/>
                  </a:cubicBezTo>
                  <a:cubicBezTo>
                    <a:pt x="45" y="5"/>
                    <a:pt x="34" y="16"/>
                    <a:pt x="23"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50"/>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1"/>
            <p:cNvSpPr/>
            <p:nvPr/>
          </p:nvSpPr>
          <p:spPr>
            <a:xfrm rot="1205253">
              <a:off x="6456528" y="2723841"/>
              <a:ext cx="17297" cy="24034"/>
            </a:xfrm>
            <a:custGeom>
              <a:avLst/>
              <a:gdLst/>
              <a:ahLst/>
              <a:cxnLst/>
              <a:rect l="l" t="t" r="r" b="b"/>
              <a:pathLst>
                <a:path w="190" h="264" extrusionOk="0">
                  <a:moveTo>
                    <a:pt x="78" y="38"/>
                  </a:moveTo>
                  <a:cubicBezTo>
                    <a:pt x="89" y="38"/>
                    <a:pt x="100" y="38"/>
                    <a:pt x="100" y="49"/>
                  </a:cubicBezTo>
                  <a:cubicBezTo>
                    <a:pt x="112" y="49"/>
                    <a:pt x="112" y="60"/>
                    <a:pt x="123" y="72"/>
                  </a:cubicBezTo>
                  <a:cubicBezTo>
                    <a:pt x="123" y="83"/>
                    <a:pt x="134" y="105"/>
                    <a:pt x="134" y="127"/>
                  </a:cubicBezTo>
                  <a:cubicBezTo>
                    <a:pt x="134" y="150"/>
                    <a:pt x="145" y="172"/>
                    <a:pt x="145" y="183"/>
                  </a:cubicBezTo>
                  <a:cubicBezTo>
                    <a:pt x="145" y="194"/>
                    <a:pt x="134" y="205"/>
                    <a:pt x="134" y="216"/>
                  </a:cubicBezTo>
                  <a:cubicBezTo>
                    <a:pt x="134" y="216"/>
                    <a:pt x="123" y="228"/>
                    <a:pt x="112" y="228"/>
                  </a:cubicBezTo>
                  <a:cubicBezTo>
                    <a:pt x="100" y="228"/>
                    <a:pt x="100" y="228"/>
                    <a:pt x="89" y="216"/>
                  </a:cubicBezTo>
                  <a:cubicBezTo>
                    <a:pt x="78" y="216"/>
                    <a:pt x="78" y="205"/>
                    <a:pt x="78" y="194"/>
                  </a:cubicBezTo>
                  <a:cubicBezTo>
                    <a:pt x="67" y="183"/>
                    <a:pt x="67" y="161"/>
                    <a:pt x="56" y="138"/>
                  </a:cubicBezTo>
                  <a:cubicBezTo>
                    <a:pt x="56" y="116"/>
                    <a:pt x="56" y="94"/>
                    <a:pt x="56" y="83"/>
                  </a:cubicBezTo>
                  <a:cubicBezTo>
                    <a:pt x="56" y="72"/>
                    <a:pt x="56" y="60"/>
                    <a:pt x="56" y="49"/>
                  </a:cubicBezTo>
                  <a:cubicBezTo>
                    <a:pt x="67" y="49"/>
                    <a:pt x="67" y="38"/>
                    <a:pt x="78" y="38"/>
                  </a:cubicBezTo>
                  <a:close/>
                  <a:moveTo>
                    <a:pt x="96" y="0"/>
                  </a:moveTo>
                  <a:cubicBezTo>
                    <a:pt x="90" y="0"/>
                    <a:pt x="84" y="2"/>
                    <a:pt x="78" y="5"/>
                  </a:cubicBezTo>
                  <a:cubicBezTo>
                    <a:pt x="56" y="5"/>
                    <a:pt x="34" y="16"/>
                    <a:pt x="22" y="27"/>
                  </a:cubicBezTo>
                  <a:cubicBezTo>
                    <a:pt x="11" y="38"/>
                    <a:pt x="11" y="49"/>
                    <a:pt x="0" y="72"/>
                  </a:cubicBezTo>
                  <a:cubicBezTo>
                    <a:pt x="0" y="94"/>
                    <a:pt x="0" y="116"/>
                    <a:pt x="11" y="150"/>
                  </a:cubicBezTo>
                  <a:cubicBezTo>
                    <a:pt x="21" y="228"/>
                    <a:pt x="57" y="263"/>
                    <a:pt x="103" y="263"/>
                  </a:cubicBezTo>
                  <a:cubicBezTo>
                    <a:pt x="109" y="263"/>
                    <a:pt x="116" y="262"/>
                    <a:pt x="123" y="261"/>
                  </a:cubicBezTo>
                  <a:cubicBezTo>
                    <a:pt x="145" y="261"/>
                    <a:pt x="167" y="239"/>
                    <a:pt x="178" y="216"/>
                  </a:cubicBezTo>
                  <a:cubicBezTo>
                    <a:pt x="190" y="194"/>
                    <a:pt x="190" y="161"/>
                    <a:pt x="190" y="116"/>
                  </a:cubicBezTo>
                  <a:cubicBezTo>
                    <a:pt x="178" y="72"/>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1"/>
            <p:cNvSpPr/>
            <p:nvPr/>
          </p:nvSpPr>
          <p:spPr>
            <a:xfrm rot="1205253">
              <a:off x="6450223" y="2764670"/>
              <a:ext cx="17297" cy="24034"/>
            </a:xfrm>
            <a:custGeom>
              <a:avLst/>
              <a:gdLst/>
              <a:ahLst/>
              <a:cxnLst/>
              <a:rect l="l" t="t" r="r" b="b"/>
              <a:pathLst>
                <a:path w="190" h="264" extrusionOk="0">
                  <a:moveTo>
                    <a:pt x="78" y="39"/>
                  </a:moveTo>
                  <a:cubicBezTo>
                    <a:pt x="78" y="39"/>
                    <a:pt x="89" y="39"/>
                    <a:pt x="101" y="50"/>
                  </a:cubicBezTo>
                  <a:cubicBezTo>
                    <a:pt x="101" y="50"/>
                    <a:pt x="112" y="61"/>
                    <a:pt x="112" y="72"/>
                  </a:cubicBezTo>
                  <a:cubicBezTo>
                    <a:pt x="123" y="83"/>
                    <a:pt x="123" y="106"/>
                    <a:pt x="123" y="128"/>
                  </a:cubicBezTo>
                  <a:cubicBezTo>
                    <a:pt x="134" y="150"/>
                    <a:pt x="134" y="161"/>
                    <a:pt x="134" y="184"/>
                  </a:cubicBezTo>
                  <a:cubicBezTo>
                    <a:pt x="134" y="195"/>
                    <a:pt x="134" y="206"/>
                    <a:pt x="123" y="206"/>
                  </a:cubicBezTo>
                  <a:cubicBezTo>
                    <a:pt x="123" y="217"/>
                    <a:pt x="112" y="217"/>
                    <a:pt x="112" y="228"/>
                  </a:cubicBezTo>
                  <a:cubicBezTo>
                    <a:pt x="101" y="228"/>
                    <a:pt x="89" y="228"/>
                    <a:pt x="78" y="217"/>
                  </a:cubicBezTo>
                  <a:cubicBezTo>
                    <a:pt x="78" y="217"/>
                    <a:pt x="67" y="206"/>
                    <a:pt x="67" y="195"/>
                  </a:cubicBezTo>
                  <a:cubicBezTo>
                    <a:pt x="67" y="184"/>
                    <a:pt x="56" y="161"/>
                    <a:pt x="56" y="139"/>
                  </a:cubicBezTo>
                  <a:cubicBezTo>
                    <a:pt x="45" y="117"/>
                    <a:pt x="45" y="94"/>
                    <a:pt x="45" y="83"/>
                  </a:cubicBezTo>
                  <a:cubicBezTo>
                    <a:pt x="45" y="72"/>
                    <a:pt x="45" y="61"/>
                    <a:pt x="56" y="50"/>
                  </a:cubicBezTo>
                  <a:cubicBezTo>
                    <a:pt x="56" y="50"/>
                    <a:pt x="67" y="39"/>
                    <a:pt x="78" y="39"/>
                  </a:cubicBezTo>
                  <a:close/>
                  <a:moveTo>
                    <a:pt x="94" y="1"/>
                  </a:moveTo>
                  <a:cubicBezTo>
                    <a:pt x="86" y="1"/>
                    <a:pt x="77" y="2"/>
                    <a:pt x="67" y="5"/>
                  </a:cubicBezTo>
                  <a:cubicBezTo>
                    <a:pt x="45" y="5"/>
                    <a:pt x="34" y="16"/>
                    <a:pt x="23" y="28"/>
                  </a:cubicBezTo>
                  <a:cubicBezTo>
                    <a:pt x="11" y="39"/>
                    <a:pt x="0" y="50"/>
                    <a:pt x="0" y="72"/>
                  </a:cubicBezTo>
                  <a:cubicBezTo>
                    <a:pt x="0" y="94"/>
                    <a:pt x="0" y="117"/>
                    <a:pt x="0" y="150"/>
                  </a:cubicBezTo>
                  <a:cubicBezTo>
                    <a:pt x="20" y="228"/>
                    <a:pt x="48" y="264"/>
                    <a:pt x="92" y="264"/>
                  </a:cubicBezTo>
                  <a:cubicBezTo>
                    <a:pt x="98" y="264"/>
                    <a:pt x="105" y="263"/>
                    <a:pt x="112" y="262"/>
                  </a:cubicBezTo>
                  <a:cubicBezTo>
                    <a:pt x="145" y="262"/>
                    <a:pt x="167" y="239"/>
                    <a:pt x="179" y="217"/>
                  </a:cubicBezTo>
                  <a:cubicBezTo>
                    <a:pt x="190" y="195"/>
                    <a:pt x="190" y="161"/>
                    <a:pt x="179" y="117"/>
                  </a:cubicBezTo>
                  <a:cubicBezTo>
                    <a:pt x="167" y="72"/>
                    <a:pt x="156" y="39"/>
                    <a:pt x="134" y="16"/>
                  </a:cubicBezTo>
                  <a:cubicBezTo>
                    <a:pt x="126" y="9"/>
                    <a:pt x="113" y="1"/>
                    <a:pt x="94"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rot="1205253">
              <a:off x="6848788" y="2873145"/>
              <a:ext cx="17388" cy="24580"/>
            </a:xfrm>
            <a:custGeom>
              <a:avLst/>
              <a:gdLst/>
              <a:ahLst/>
              <a:cxnLst/>
              <a:rect l="l" t="t" r="r" b="b"/>
              <a:pathLst>
                <a:path w="191" h="270" extrusionOk="0">
                  <a:moveTo>
                    <a:pt x="101" y="45"/>
                  </a:moveTo>
                  <a:cubicBezTo>
                    <a:pt x="112" y="56"/>
                    <a:pt x="112" y="56"/>
                    <a:pt x="123" y="78"/>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6" y="168"/>
                    <a:pt x="56" y="145"/>
                  </a:cubicBezTo>
                  <a:cubicBezTo>
                    <a:pt x="56" y="112"/>
                    <a:pt x="45" y="101"/>
                    <a:pt x="45" y="90"/>
                  </a:cubicBezTo>
                  <a:cubicBezTo>
                    <a:pt x="45" y="67"/>
                    <a:pt x="56" y="67"/>
                    <a:pt x="56" y="56"/>
                  </a:cubicBezTo>
                  <a:cubicBezTo>
                    <a:pt x="56" y="45"/>
                    <a:pt x="68" y="45"/>
                    <a:pt x="79" y="45"/>
                  </a:cubicBezTo>
                  <a:close/>
                  <a:moveTo>
                    <a:pt x="68" y="0"/>
                  </a:moveTo>
                  <a:cubicBezTo>
                    <a:pt x="45" y="12"/>
                    <a:pt x="34" y="12"/>
                    <a:pt x="23" y="23"/>
                  </a:cubicBezTo>
                  <a:cubicBezTo>
                    <a:pt x="12" y="34"/>
                    <a:pt x="1" y="56"/>
                    <a:pt x="1" y="78"/>
                  </a:cubicBezTo>
                  <a:cubicBezTo>
                    <a:pt x="1" y="90"/>
                    <a:pt x="1" y="123"/>
                    <a:pt x="12" y="145"/>
                  </a:cubicBezTo>
                  <a:cubicBezTo>
                    <a:pt x="22" y="225"/>
                    <a:pt x="50" y="269"/>
                    <a:pt x="104" y="269"/>
                  </a:cubicBezTo>
                  <a:cubicBezTo>
                    <a:pt x="110" y="269"/>
                    <a:pt x="117" y="269"/>
                    <a:pt x="123" y="268"/>
                  </a:cubicBezTo>
                  <a:cubicBezTo>
                    <a:pt x="146" y="257"/>
                    <a:pt x="168" y="246"/>
                    <a:pt x="179" y="223"/>
                  </a:cubicBezTo>
                  <a:cubicBezTo>
                    <a:pt x="190" y="190"/>
                    <a:pt x="190" y="156"/>
                    <a:pt x="179" y="123"/>
                  </a:cubicBezTo>
                  <a:cubicBezTo>
                    <a:pt x="179" y="78"/>
                    <a:pt x="157" y="45"/>
                    <a:pt x="146" y="23"/>
                  </a:cubicBezTo>
                  <a:cubicBezTo>
                    <a:pt x="123" y="0"/>
                    <a:pt x="101" y="0"/>
                    <a:pt x="6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1"/>
            <p:cNvSpPr/>
            <p:nvPr/>
          </p:nvSpPr>
          <p:spPr>
            <a:xfrm rot="1205253">
              <a:off x="6919390" y="2676898"/>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1"/>
            <p:cNvSpPr/>
            <p:nvPr/>
          </p:nvSpPr>
          <p:spPr>
            <a:xfrm rot="1205253">
              <a:off x="6913100" y="2717644"/>
              <a:ext cx="18390" cy="25400"/>
            </a:xfrm>
            <a:custGeom>
              <a:avLst/>
              <a:gdLst/>
              <a:ahLst/>
              <a:cxnLst/>
              <a:rect l="l" t="t" r="r" b="b"/>
              <a:pathLst>
                <a:path w="202" h="279" extrusionOk="0">
                  <a:moveTo>
                    <a:pt x="101" y="0"/>
                  </a:moveTo>
                  <a:lnTo>
                    <a:pt x="56" y="12"/>
                  </a:lnTo>
                  <a:lnTo>
                    <a:pt x="1" y="56"/>
                  </a:lnTo>
                  <a:lnTo>
                    <a:pt x="1" y="101"/>
                  </a:lnTo>
                  <a:lnTo>
                    <a:pt x="56" y="56"/>
                  </a:lnTo>
                  <a:lnTo>
                    <a:pt x="90" y="223"/>
                  </a:lnTo>
                  <a:lnTo>
                    <a:pt x="23" y="234"/>
                  </a:lnTo>
                  <a:lnTo>
                    <a:pt x="34" y="279"/>
                  </a:lnTo>
                  <a:lnTo>
                    <a:pt x="201"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rot="1205253">
              <a:off x="6906244" y="2757657"/>
              <a:ext cx="17388" cy="24034"/>
            </a:xfrm>
            <a:custGeom>
              <a:avLst/>
              <a:gdLst/>
              <a:ahLst/>
              <a:cxnLst/>
              <a:rect l="l" t="t" r="r" b="b"/>
              <a:pathLst>
                <a:path w="191" h="264" extrusionOk="0">
                  <a:moveTo>
                    <a:pt x="79" y="38"/>
                  </a:moveTo>
                  <a:cubicBezTo>
                    <a:pt x="90" y="38"/>
                    <a:pt x="101" y="38"/>
                    <a:pt x="101" y="50"/>
                  </a:cubicBezTo>
                  <a:cubicBezTo>
                    <a:pt x="112" y="50"/>
                    <a:pt x="112" y="61"/>
                    <a:pt x="123"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8" y="194"/>
                  </a:cubicBezTo>
                  <a:cubicBezTo>
                    <a:pt x="68" y="183"/>
                    <a:pt x="56" y="161"/>
                    <a:pt x="56" y="139"/>
                  </a:cubicBezTo>
                  <a:cubicBezTo>
                    <a:pt x="56" y="116"/>
                    <a:pt x="45" y="105"/>
                    <a:pt x="45" y="83"/>
                  </a:cubicBezTo>
                  <a:cubicBezTo>
                    <a:pt x="45" y="72"/>
                    <a:pt x="56" y="61"/>
                    <a:pt x="56" y="61"/>
                  </a:cubicBezTo>
                  <a:cubicBezTo>
                    <a:pt x="56" y="50"/>
                    <a:pt x="68" y="50"/>
                    <a:pt x="79" y="38"/>
                  </a:cubicBezTo>
                  <a:close/>
                  <a:moveTo>
                    <a:pt x="92" y="1"/>
                  </a:moveTo>
                  <a:cubicBezTo>
                    <a:pt x="85" y="1"/>
                    <a:pt x="76" y="2"/>
                    <a:pt x="68" y="5"/>
                  </a:cubicBezTo>
                  <a:cubicBezTo>
                    <a:pt x="45" y="5"/>
                    <a:pt x="34" y="16"/>
                    <a:pt x="23" y="27"/>
                  </a:cubicBezTo>
                  <a:cubicBezTo>
                    <a:pt x="12" y="38"/>
                    <a:pt x="1" y="50"/>
                    <a:pt x="1" y="72"/>
                  </a:cubicBezTo>
                  <a:cubicBezTo>
                    <a:pt x="1" y="94"/>
                    <a:pt x="1" y="116"/>
                    <a:pt x="12" y="150"/>
                  </a:cubicBezTo>
                  <a:cubicBezTo>
                    <a:pt x="22" y="228"/>
                    <a:pt x="49" y="263"/>
                    <a:pt x="100" y="263"/>
                  </a:cubicBezTo>
                  <a:cubicBezTo>
                    <a:pt x="107" y="263"/>
                    <a:pt x="115" y="263"/>
                    <a:pt x="123" y="261"/>
                  </a:cubicBezTo>
                  <a:cubicBezTo>
                    <a:pt x="146" y="261"/>
                    <a:pt x="168" y="250"/>
                    <a:pt x="179" y="217"/>
                  </a:cubicBezTo>
                  <a:cubicBezTo>
                    <a:pt x="190" y="194"/>
                    <a:pt x="190" y="161"/>
                    <a:pt x="179" y="116"/>
                  </a:cubicBezTo>
                  <a:cubicBezTo>
                    <a:pt x="179"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1"/>
            <p:cNvSpPr/>
            <p:nvPr/>
          </p:nvSpPr>
          <p:spPr>
            <a:xfrm rot="1205253">
              <a:off x="6963202" y="2643256"/>
              <a:ext cx="19391" cy="24398"/>
            </a:xfrm>
            <a:custGeom>
              <a:avLst/>
              <a:gdLst/>
              <a:ahLst/>
              <a:cxnLst/>
              <a:rect l="l" t="t" r="r" b="b"/>
              <a:pathLst>
                <a:path w="213" h="268" extrusionOk="0">
                  <a:moveTo>
                    <a:pt x="56" y="0"/>
                  </a:moveTo>
                  <a:lnTo>
                    <a:pt x="1" y="56"/>
                  </a:lnTo>
                  <a:lnTo>
                    <a:pt x="12" y="101"/>
                  </a:lnTo>
                  <a:lnTo>
                    <a:pt x="67" y="45"/>
                  </a:lnTo>
                  <a:lnTo>
                    <a:pt x="101" y="223"/>
                  </a:lnTo>
                  <a:lnTo>
                    <a:pt x="34" y="234"/>
                  </a:lnTo>
                  <a:lnTo>
                    <a:pt x="45" y="268"/>
                  </a:lnTo>
                  <a:lnTo>
                    <a:pt x="212" y="234"/>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1"/>
            <p:cNvSpPr/>
            <p:nvPr/>
          </p:nvSpPr>
          <p:spPr>
            <a:xfrm rot="1205253">
              <a:off x="6956175" y="2683238"/>
              <a:ext cx="18390" cy="24034"/>
            </a:xfrm>
            <a:custGeom>
              <a:avLst/>
              <a:gdLst/>
              <a:ahLst/>
              <a:cxnLst/>
              <a:rect l="l" t="t" r="r" b="b"/>
              <a:pathLst>
                <a:path w="202" h="264" extrusionOk="0">
                  <a:moveTo>
                    <a:pt x="79" y="38"/>
                  </a:moveTo>
                  <a:cubicBezTo>
                    <a:pt x="90" y="38"/>
                    <a:pt x="101" y="38"/>
                    <a:pt x="112" y="50"/>
                  </a:cubicBezTo>
                  <a:cubicBezTo>
                    <a:pt x="112" y="50"/>
                    <a:pt x="123" y="61"/>
                    <a:pt x="123" y="72"/>
                  </a:cubicBezTo>
                  <a:cubicBezTo>
                    <a:pt x="123" y="83"/>
                    <a:pt x="134" y="105"/>
                    <a:pt x="134" y="128"/>
                  </a:cubicBezTo>
                  <a:cubicBezTo>
                    <a:pt x="145" y="150"/>
                    <a:pt x="145" y="161"/>
                    <a:pt x="145" y="183"/>
                  </a:cubicBezTo>
                  <a:cubicBezTo>
                    <a:pt x="145" y="194"/>
                    <a:pt x="145" y="205"/>
                    <a:pt x="134" y="205"/>
                  </a:cubicBezTo>
                  <a:cubicBezTo>
                    <a:pt x="134" y="217"/>
                    <a:pt x="123" y="217"/>
                    <a:pt x="112" y="228"/>
                  </a:cubicBezTo>
                  <a:cubicBezTo>
                    <a:pt x="112" y="228"/>
                    <a:pt x="101" y="228"/>
                    <a:pt x="90" y="217"/>
                  </a:cubicBezTo>
                  <a:cubicBezTo>
                    <a:pt x="90" y="217"/>
                    <a:pt x="79" y="205"/>
                    <a:pt x="79" y="194"/>
                  </a:cubicBezTo>
                  <a:cubicBezTo>
                    <a:pt x="67" y="183"/>
                    <a:pt x="67" y="161"/>
                    <a:pt x="67" y="139"/>
                  </a:cubicBezTo>
                  <a:cubicBezTo>
                    <a:pt x="56" y="116"/>
                    <a:pt x="56" y="94"/>
                    <a:pt x="56" y="83"/>
                  </a:cubicBezTo>
                  <a:cubicBezTo>
                    <a:pt x="56" y="72"/>
                    <a:pt x="56" y="61"/>
                    <a:pt x="56" y="50"/>
                  </a:cubicBezTo>
                  <a:cubicBezTo>
                    <a:pt x="67" y="50"/>
                    <a:pt x="79" y="38"/>
                    <a:pt x="79" y="38"/>
                  </a:cubicBezTo>
                  <a:close/>
                  <a:moveTo>
                    <a:pt x="105" y="0"/>
                  </a:moveTo>
                  <a:cubicBezTo>
                    <a:pt x="97" y="0"/>
                    <a:pt x="88" y="2"/>
                    <a:pt x="79" y="5"/>
                  </a:cubicBezTo>
                  <a:cubicBezTo>
                    <a:pt x="56" y="5"/>
                    <a:pt x="34" y="16"/>
                    <a:pt x="34" y="27"/>
                  </a:cubicBezTo>
                  <a:cubicBezTo>
                    <a:pt x="23" y="38"/>
                    <a:pt x="12" y="50"/>
                    <a:pt x="12" y="72"/>
                  </a:cubicBezTo>
                  <a:cubicBezTo>
                    <a:pt x="1" y="94"/>
                    <a:pt x="12" y="116"/>
                    <a:pt x="12" y="150"/>
                  </a:cubicBezTo>
                  <a:cubicBezTo>
                    <a:pt x="22" y="228"/>
                    <a:pt x="57" y="263"/>
                    <a:pt x="103" y="263"/>
                  </a:cubicBezTo>
                  <a:cubicBezTo>
                    <a:pt x="110" y="263"/>
                    <a:pt x="116" y="263"/>
                    <a:pt x="123" y="261"/>
                  </a:cubicBezTo>
                  <a:cubicBezTo>
                    <a:pt x="157" y="261"/>
                    <a:pt x="179" y="239"/>
                    <a:pt x="179" y="217"/>
                  </a:cubicBezTo>
                  <a:cubicBezTo>
                    <a:pt x="190" y="194"/>
                    <a:pt x="201" y="161"/>
                    <a:pt x="190" y="116"/>
                  </a:cubicBezTo>
                  <a:cubicBezTo>
                    <a:pt x="179" y="72"/>
                    <a:pt x="168" y="38"/>
                    <a:pt x="145" y="16"/>
                  </a:cubicBezTo>
                  <a:cubicBezTo>
                    <a:pt x="138" y="8"/>
                    <a:pt x="124" y="0"/>
                    <a:pt x="10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1"/>
            <p:cNvSpPr/>
            <p:nvPr/>
          </p:nvSpPr>
          <p:spPr>
            <a:xfrm rot="1205253">
              <a:off x="6949793" y="2723685"/>
              <a:ext cx="19391" cy="25400"/>
            </a:xfrm>
            <a:custGeom>
              <a:avLst/>
              <a:gdLst/>
              <a:ahLst/>
              <a:cxnLst/>
              <a:rect l="l" t="t" r="r" b="b"/>
              <a:pathLst>
                <a:path w="213" h="279" extrusionOk="0">
                  <a:moveTo>
                    <a:pt x="101" y="0"/>
                  </a:moveTo>
                  <a:lnTo>
                    <a:pt x="56" y="12"/>
                  </a:lnTo>
                  <a:lnTo>
                    <a:pt x="1" y="67"/>
                  </a:lnTo>
                  <a:lnTo>
                    <a:pt x="12" y="101"/>
                  </a:lnTo>
                  <a:lnTo>
                    <a:pt x="56"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1"/>
            <p:cNvSpPr/>
            <p:nvPr/>
          </p:nvSpPr>
          <p:spPr>
            <a:xfrm rot="1205253">
              <a:off x="6942532" y="2764168"/>
              <a:ext cx="19391" cy="25491"/>
            </a:xfrm>
            <a:custGeom>
              <a:avLst/>
              <a:gdLst/>
              <a:ahLst/>
              <a:cxnLst/>
              <a:rect l="l" t="t" r="r" b="b"/>
              <a:pathLst>
                <a:path w="213" h="280" extrusionOk="0">
                  <a:moveTo>
                    <a:pt x="112" y="1"/>
                  </a:moveTo>
                  <a:lnTo>
                    <a:pt x="56" y="12"/>
                  </a:lnTo>
                  <a:lnTo>
                    <a:pt x="1" y="68"/>
                  </a:lnTo>
                  <a:lnTo>
                    <a:pt x="12" y="101"/>
                  </a:lnTo>
                  <a:lnTo>
                    <a:pt x="68" y="57"/>
                  </a:lnTo>
                  <a:lnTo>
                    <a:pt x="101" y="224"/>
                  </a:lnTo>
                  <a:lnTo>
                    <a:pt x="34" y="235"/>
                  </a:lnTo>
                  <a:lnTo>
                    <a:pt x="45" y="279"/>
                  </a:lnTo>
                  <a:lnTo>
                    <a:pt x="212" y="246"/>
                  </a:lnTo>
                  <a:lnTo>
                    <a:pt x="212"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1"/>
            <p:cNvSpPr/>
            <p:nvPr/>
          </p:nvSpPr>
          <p:spPr>
            <a:xfrm rot="1205253">
              <a:off x="6936212" y="2805086"/>
              <a:ext cx="19391" cy="25400"/>
            </a:xfrm>
            <a:custGeom>
              <a:avLst/>
              <a:gdLst/>
              <a:ahLst/>
              <a:cxnLst/>
              <a:rect l="l" t="t" r="r" b="b"/>
              <a:pathLst>
                <a:path w="213" h="279" extrusionOk="0">
                  <a:moveTo>
                    <a:pt x="101" y="1"/>
                  </a:moveTo>
                  <a:lnTo>
                    <a:pt x="57" y="12"/>
                  </a:lnTo>
                  <a:lnTo>
                    <a:pt x="1" y="67"/>
                  </a:lnTo>
                  <a:lnTo>
                    <a:pt x="1" y="101"/>
                  </a:lnTo>
                  <a:lnTo>
                    <a:pt x="57" y="56"/>
                  </a:lnTo>
                  <a:lnTo>
                    <a:pt x="90" y="223"/>
                  </a:lnTo>
                  <a:lnTo>
                    <a:pt x="34" y="234"/>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1"/>
            <p:cNvSpPr/>
            <p:nvPr/>
          </p:nvSpPr>
          <p:spPr>
            <a:xfrm rot="1205253">
              <a:off x="6928935" y="2845657"/>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rot="1205253">
              <a:off x="6922096" y="2885674"/>
              <a:ext cx="18390" cy="23943"/>
            </a:xfrm>
            <a:custGeom>
              <a:avLst/>
              <a:gdLst/>
              <a:ahLst/>
              <a:cxnLst/>
              <a:rect l="l" t="t" r="r" b="b"/>
              <a:pathLst>
                <a:path w="202" h="263" extrusionOk="0">
                  <a:moveTo>
                    <a:pt x="90" y="38"/>
                  </a:moveTo>
                  <a:cubicBezTo>
                    <a:pt x="90" y="38"/>
                    <a:pt x="101" y="38"/>
                    <a:pt x="112" y="49"/>
                  </a:cubicBezTo>
                  <a:cubicBezTo>
                    <a:pt x="112" y="49"/>
                    <a:pt x="123" y="60"/>
                    <a:pt x="123" y="71"/>
                  </a:cubicBezTo>
                  <a:cubicBezTo>
                    <a:pt x="134" y="83"/>
                    <a:pt x="134" y="105"/>
                    <a:pt x="134" y="127"/>
                  </a:cubicBezTo>
                  <a:cubicBezTo>
                    <a:pt x="146" y="149"/>
                    <a:pt x="146" y="172"/>
                    <a:pt x="146" y="183"/>
                  </a:cubicBezTo>
                  <a:cubicBezTo>
                    <a:pt x="146" y="194"/>
                    <a:pt x="146" y="205"/>
                    <a:pt x="134" y="216"/>
                  </a:cubicBezTo>
                  <a:cubicBezTo>
                    <a:pt x="134" y="216"/>
                    <a:pt x="123" y="227"/>
                    <a:pt x="123" y="227"/>
                  </a:cubicBezTo>
                  <a:cubicBezTo>
                    <a:pt x="112" y="227"/>
                    <a:pt x="101" y="227"/>
                    <a:pt x="90" y="216"/>
                  </a:cubicBezTo>
                  <a:cubicBezTo>
                    <a:pt x="90" y="216"/>
                    <a:pt x="79" y="205"/>
                    <a:pt x="79" y="194"/>
                  </a:cubicBezTo>
                  <a:cubicBezTo>
                    <a:pt x="68" y="183"/>
                    <a:pt x="68" y="161"/>
                    <a:pt x="68" y="138"/>
                  </a:cubicBezTo>
                  <a:cubicBezTo>
                    <a:pt x="56" y="116"/>
                    <a:pt x="56" y="105"/>
                    <a:pt x="56" y="83"/>
                  </a:cubicBezTo>
                  <a:cubicBezTo>
                    <a:pt x="56" y="71"/>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1"/>
                  </a:cubicBezTo>
                  <a:cubicBezTo>
                    <a:pt x="1" y="94"/>
                    <a:pt x="12" y="116"/>
                    <a:pt x="12" y="149"/>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1"/>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rot="1205253">
              <a:off x="6915526" y="2927089"/>
              <a:ext cx="19391" cy="24398"/>
            </a:xfrm>
            <a:custGeom>
              <a:avLst/>
              <a:gdLst/>
              <a:ahLst/>
              <a:cxnLst/>
              <a:rect l="l" t="t" r="r" b="b"/>
              <a:pathLst>
                <a:path w="213" h="268" extrusionOk="0">
                  <a:moveTo>
                    <a:pt x="57" y="0"/>
                  </a:moveTo>
                  <a:lnTo>
                    <a:pt x="1" y="56"/>
                  </a:lnTo>
                  <a:lnTo>
                    <a:pt x="12" y="100"/>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1"/>
            <p:cNvSpPr/>
            <p:nvPr/>
          </p:nvSpPr>
          <p:spPr>
            <a:xfrm rot="1205253">
              <a:off x="6999754" y="2649095"/>
              <a:ext cx="19391" cy="25400"/>
            </a:xfrm>
            <a:custGeom>
              <a:avLst/>
              <a:gdLst/>
              <a:ahLst/>
              <a:cxnLst/>
              <a:rect l="l" t="t" r="r" b="b"/>
              <a:pathLst>
                <a:path w="213" h="279" extrusionOk="0">
                  <a:moveTo>
                    <a:pt x="112" y="0"/>
                  </a:moveTo>
                  <a:lnTo>
                    <a:pt x="56" y="12"/>
                  </a:lnTo>
                  <a:lnTo>
                    <a:pt x="1" y="56"/>
                  </a:lnTo>
                  <a:lnTo>
                    <a:pt x="12" y="101"/>
                  </a:lnTo>
                  <a:lnTo>
                    <a:pt x="67" y="56"/>
                  </a:lnTo>
                  <a:lnTo>
                    <a:pt x="101" y="223"/>
                  </a:lnTo>
                  <a:lnTo>
                    <a:pt x="34" y="234"/>
                  </a:lnTo>
                  <a:lnTo>
                    <a:pt x="45" y="279"/>
                  </a:lnTo>
                  <a:lnTo>
                    <a:pt x="212" y="246"/>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1"/>
            <p:cNvSpPr/>
            <p:nvPr/>
          </p:nvSpPr>
          <p:spPr>
            <a:xfrm rot="1205253">
              <a:off x="6993870" y="2689280"/>
              <a:ext cx="17388" cy="24034"/>
            </a:xfrm>
            <a:custGeom>
              <a:avLst/>
              <a:gdLst/>
              <a:ahLst/>
              <a:cxnLst/>
              <a:rect l="l" t="t" r="r" b="b"/>
              <a:pathLst>
                <a:path w="191" h="264" extrusionOk="0">
                  <a:moveTo>
                    <a:pt x="79" y="38"/>
                  </a:moveTo>
                  <a:cubicBezTo>
                    <a:pt x="90" y="38"/>
                    <a:pt x="90" y="38"/>
                    <a:pt x="101" y="50"/>
                  </a:cubicBezTo>
                  <a:cubicBezTo>
                    <a:pt x="101" y="50"/>
                    <a:pt x="112" y="61"/>
                    <a:pt x="112" y="72"/>
                  </a:cubicBezTo>
                  <a:cubicBezTo>
                    <a:pt x="123" y="83"/>
                    <a:pt x="123" y="105"/>
                    <a:pt x="123" y="128"/>
                  </a:cubicBezTo>
                  <a:cubicBezTo>
                    <a:pt x="134" y="150"/>
                    <a:pt x="134" y="172"/>
                    <a:pt x="134" y="183"/>
                  </a:cubicBezTo>
                  <a:cubicBezTo>
                    <a:pt x="134" y="194"/>
                    <a:pt x="134" y="206"/>
                    <a:pt x="134" y="217"/>
                  </a:cubicBezTo>
                  <a:cubicBezTo>
                    <a:pt x="123" y="217"/>
                    <a:pt x="123" y="228"/>
                    <a:pt x="112" y="228"/>
                  </a:cubicBezTo>
                  <a:cubicBezTo>
                    <a:pt x="101" y="228"/>
                    <a:pt x="90" y="228"/>
                    <a:pt x="90" y="217"/>
                  </a:cubicBezTo>
                  <a:cubicBezTo>
                    <a:pt x="79" y="217"/>
                    <a:pt x="68" y="206"/>
                    <a:pt x="68" y="194"/>
                  </a:cubicBezTo>
                  <a:cubicBezTo>
                    <a:pt x="68" y="183"/>
                    <a:pt x="56" y="161"/>
                    <a:pt x="56" y="139"/>
                  </a:cubicBezTo>
                  <a:cubicBezTo>
                    <a:pt x="45" y="116"/>
                    <a:pt x="45" y="105"/>
                    <a:pt x="45" y="83"/>
                  </a:cubicBezTo>
                  <a:cubicBezTo>
                    <a:pt x="45" y="72"/>
                    <a:pt x="45" y="61"/>
                    <a:pt x="56" y="61"/>
                  </a:cubicBezTo>
                  <a:cubicBezTo>
                    <a:pt x="56" y="50"/>
                    <a:pt x="68" y="50"/>
                    <a:pt x="79" y="38"/>
                  </a:cubicBezTo>
                  <a:close/>
                  <a:moveTo>
                    <a:pt x="92" y="1"/>
                  </a:moveTo>
                  <a:cubicBezTo>
                    <a:pt x="85" y="1"/>
                    <a:pt x="77" y="2"/>
                    <a:pt x="68" y="5"/>
                  </a:cubicBezTo>
                  <a:cubicBezTo>
                    <a:pt x="45" y="5"/>
                    <a:pt x="34" y="16"/>
                    <a:pt x="23" y="27"/>
                  </a:cubicBezTo>
                  <a:cubicBezTo>
                    <a:pt x="12" y="38"/>
                    <a:pt x="1" y="50"/>
                    <a:pt x="1" y="72"/>
                  </a:cubicBezTo>
                  <a:cubicBezTo>
                    <a:pt x="1" y="94"/>
                    <a:pt x="1" y="116"/>
                    <a:pt x="1" y="150"/>
                  </a:cubicBezTo>
                  <a:cubicBezTo>
                    <a:pt x="20" y="228"/>
                    <a:pt x="48" y="263"/>
                    <a:pt x="93" y="263"/>
                  </a:cubicBezTo>
                  <a:cubicBezTo>
                    <a:pt x="99" y="263"/>
                    <a:pt x="105" y="263"/>
                    <a:pt x="112" y="261"/>
                  </a:cubicBezTo>
                  <a:cubicBezTo>
                    <a:pt x="146" y="261"/>
                    <a:pt x="168" y="250"/>
                    <a:pt x="179" y="217"/>
                  </a:cubicBezTo>
                  <a:cubicBezTo>
                    <a:pt x="190" y="194"/>
                    <a:pt x="190" y="161"/>
                    <a:pt x="179" y="116"/>
                  </a:cubicBezTo>
                  <a:cubicBezTo>
                    <a:pt x="168" y="72"/>
                    <a:pt x="157" y="38"/>
                    <a:pt x="146"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rot="1205253">
              <a:off x="6986345" y="2730526"/>
              <a:ext cx="19391" cy="24398"/>
            </a:xfrm>
            <a:custGeom>
              <a:avLst/>
              <a:gdLst/>
              <a:ahLst/>
              <a:cxnLst/>
              <a:rect l="l" t="t" r="r" b="b"/>
              <a:pathLst>
                <a:path w="213" h="268" extrusionOk="0">
                  <a:moveTo>
                    <a:pt x="56" y="1"/>
                  </a:moveTo>
                  <a:lnTo>
                    <a:pt x="1" y="56"/>
                  </a:lnTo>
                  <a:lnTo>
                    <a:pt x="12" y="101"/>
                  </a:lnTo>
                  <a:lnTo>
                    <a:pt x="68" y="45"/>
                  </a:lnTo>
                  <a:lnTo>
                    <a:pt x="101" y="223"/>
                  </a:lnTo>
                  <a:lnTo>
                    <a:pt x="34" y="234"/>
                  </a:lnTo>
                  <a:lnTo>
                    <a:pt x="45" y="268"/>
                  </a:lnTo>
                  <a:lnTo>
                    <a:pt x="212" y="234"/>
                  </a:lnTo>
                  <a:lnTo>
                    <a:pt x="201" y="201"/>
                  </a:lnTo>
                  <a:lnTo>
                    <a:pt x="146"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rot="1205253">
              <a:off x="6845472" y="3127146"/>
              <a:ext cx="19300" cy="25400"/>
            </a:xfrm>
            <a:custGeom>
              <a:avLst/>
              <a:gdLst/>
              <a:ahLst/>
              <a:cxnLst/>
              <a:rect l="l" t="t" r="r" b="b"/>
              <a:pathLst>
                <a:path w="212" h="279" extrusionOk="0">
                  <a:moveTo>
                    <a:pt x="101" y="0"/>
                  </a:moveTo>
                  <a:lnTo>
                    <a:pt x="56" y="11"/>
                  </a:lnTo>
                  <a:lnTo>
                    <a:pt x="0" y="67"/>
                  </a:lnTo>
                  <a:lnTo>
                    <a:pt x="11" y="112"/>
                  </a:lnTo>
                  <a:lnTo>
                    <a:pt x="56" y="56"/>
                  </a:lnTo>
                  <a:lnTo>
                    <a:pt x="89" y="234"/>
                  </a:lnTo>
                  <a:lnTo>
                    <a:pt x="34" y="245"/>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rot="1205253">
              <a:off x="6335845" y="2999930"/>
              <a:ext cx="18390" cy="25491"/>
            </a:xfrm>
            <a:custGeom>
              <a:avLst/>
              <a:gdLst/>
              <a:ahLst/>
              <a:cxnLst/>
              <a:rect l="l" t="t" r="r" b="b"/>
              <a:pathLst>
                <a:path w="202" h="280" extrusionOk="0">
                  <a:moveTo>
                    <a:pt x="101" y="1"/>
                  </a:moveTo>
                  <a:lnTo>
                    <a:pt x="56" y="12"/>
                  </a:lnTo>
                  <a:lnTo>
                    <a:pt x="1" y="68"/>
                  </a:lnTo>
                  <a:lnTo>
                    <a:pt x="1" y="112"/>
                  </a:lnTo>
                  <a:lnTo>
                    <a:pt x="56" y="57"/>
                  </a:lnTo>
                  <a:lnTo>
                    <a:pt x="90" y="235"/>
                  </a:lnTo>
                  <a:lnTo>
                    <a:pt x="23" y="246"/>
                  </a:lnTo>
                  <a:lnTo>
                    <a:pt x="34" y="279"/>
                  </a:lnTo>
                  <a:lnTo>
                    <a:pt x="201" y="246"/>
                  </a:lnTo>
                  <a:lnTo>
                    <a:pt x="201" y="213"/>
                  </a:lnTo>
                  <a:lnTo>
                    <a:pt x="146"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rot="1205253">
              <a:off x="6328646" y="3040974"/>
              <a:ext cx="17388" cy="23943"/>
            </a:xfrm>
            <a:custGeom>
              <a:avLst/>
              <a:gdLst/>
              <a:ahLst/>
              <a:cxnLst/>
              <a:rect l="l" t="t" r="r" b="b"/>
              <a:pathLst>
                <a:path w="191" h="263" extrusionOk="0">
                  <a:moveTo>
                    <a:pt x="79" y="38"/>
                  </a:moveTo>
                  <a:cubicBezTo>
                    <a:pt x="90" y="38"/>
                    <a:pt x="90" y="38"/>
                    <a:pt x="101" y="49"/>
                  </a:cubicBezTo>
                  <a:cubicBezTo>
                    <a:pt x="112" y="49"/>
                    <a:pt x="112" y="60"/>
                    <a:pt x="112" y="71"/>
                  </a:cubicBezTo>
                  <a:cubicBezTo>
                    <a:pt x="123" y="83"/>
                    <a:pt x="123" y="105"/>
                    <a:pt x="134" y="127"/>
                  </a:cubicBezTo>
                  <a:cubicBezTo>
                    <a:pt x="134" y="149"/>
                    <a:pt x="134" y="161"/>
                    <a:pt x="134" y="183"/>
                  </a:cubicBezTo>
                  <a:cubicBezTo>
                    <a:pt x="134" y="194"/>
                    <a:pt x="134" y="205"/>
                    <a:pt x="134" y="205"/>
                  </a:cubicBezTo>
                  <a:cubicBezTo>
                    <a:pt x="123" y="216"/>
                    <a:pt x="123" y="216"/>
                    <a:pt x="112" y="216"/>
                  </a:cubicBezTo>
                  <a:cubicBezTo>
                    <a:pt x="106" y="222"/>
                    <a:pt x="101" y="225"/>
                    <a:pt x="97" y="225"/>
                  </a:cubicBezTo>
                  <a:cubicBezTo>
                    <a:pt x="93" y="225"/>
                    <a:pt x="90" y="222"/>
                    <a:pt x="90" y="216"/>
                  </a:cubicBezTo>
                  <a:cubicBezTo>
                    <a:pt x="79" y="216"/>
                    <a:pt x="79" y="205"/>
                    <a:pt x="68" y="194"/>
                  </a:cubicBezTo>
                  <a:cubicBezTo>
                    <a:pt x="68" y="183"/>
                    <a:pt x="56" y="161"/>
                    <a:pt x="56" y="138"/>
                  </a:cubicBezTo>
                  <a:cubicBezTo>
                    <a:pt x="56" y="116"/>
                    <a:pt x="45" y="94"/>
                    <a:pt x="45" y="83"/>
                  </a:cubicBezTo>
                  <a:cubicBezTo>
                    <a:pt x="45" y="71"/>
                    <a:pt x="56" y="60"/>
                    <a:pt x="56" y="49"/>
                  </a:cubicBezTo>
                  <a:cubicBezTo>
                    <a:pt x="56" y="49"/>
                    <a:pt x="68" y="38"/>
                    <a:pt x="79" y="38"/>
                  </a:cubicBezTo>
                  <a:close/>
                  <a:moveTo>
                    <a:pt x="94" y="0"/>
                  </a:moveTo>
                  <a:cubicBezTo>
                    <a:pt x="86" y="0"/>
                    <a:pt x="77" y="1"/>
                    <a:pt x="68" y="5"/>
                  </a:cubicBezTo>
                  <a:cubicBezTo>
                    <a:pt x="45" y="5"/>
                    <a:pt x="34" y="16"/>
                    <a:pt x="23" y="27"/>
                  </a:cubicBezTo>
                  <a:cubicBezTo>
                    <a:pt x="12" y="38"/>
                    <a:pt x="1" y="49"/>
                    <a:pt x="1" y="71"/>
                  </a:cubicBezTo>
                  <a:cubicBezTo>
                    <a:pt x="1" y="94"/>
                    <a:pt x="1" y="116"/>
                    <a:pt x="1" y="149"/>
                  </a:cubicBezTo>
                  <a:cubicBezTo>
                    <a:pt x="20" y="228"/>
                    <a:pt x="48" y="263"/>
                    <a:pt x="92" y="263"/>
                  </a:cubicBezTo>
                  <a:cubicBezTo>
                    <a:pt x="99" y="263"/>
                    <a:pt x="105" y="262"/>
                    <a:pt x="112" y="261"/>
                  </a:cubicBezTo>
                  <a:cubicBezTo>
                    <a:pt x="145" y="261"/>
                    <a:pt x="168" y="239"/>
                    <a:pt x="179" y="216"/>
                  </a:cubicBezTo>
                  <a:cubicBezTo>
                    <a:pt x="190" y="194"/>
                    <a:pt x="190" y="161"/>
                    <a:pt x="179" y="116"/>
                  </a:cubicBezTo>
                  <a:cubicBezTo>
                    <a:pt x="179" y="71"/>
                    <a:pt x="157" y="38"/>
                    <a:pt x="145" y="16"/>
                  </a:cubicBezTo>
                  <a:cubicBezTo>
                    <a:pt x="130"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rot="1205253">
              <a:off x="6771286" y="3114744"/>
              <a:ext cx="17297" cy="24580"/>
            </a:xfrm>
            <a:custGeom>
              <a:avLst/>
              <a:gdLst/>
              <a:ahLst/>
              <a:cxnLst/>
              <a:rect l="l" t="t" r="r" b="b"/>
              <a:pathLst>
                <a:path w="190" h="270" extrusionOk="0">
                  <a:moveTo>
                    <a:pt x="100" y="45"/>
                  </a:moveTo>
                  <a:cubicBezTo>
                    <a:pt x="112" y="56"/>
                    <a:pt x="112" y="67"/>
                    <a:pt x="123" y="78"/>
                  </a:cubicBezTo>
                  <a:cubicBezTo>
                    <a:pt x="123" y="89"/>
                    <a:pt x="134" y="100"/>
                    <a:pt x="134" y="134"/>
                  </a:cubicBezTo>
                  <a:cubicBezTo>
                    <a:pt x="134" y="156"/>
                    <a:pt x="145" y="167"/>
                    <a:pt x="145" y="178"/>
                  </a:cubicBezTo>
                  <a:cubicBezTo>
                    <a:pt x="145" y="201"/>
                    <a:pt x="134" y="212"/>
                    <a:pt x="134" y="212"/>
                  </a:cubicBezTo>
                  <a:cubicBezTo>
                    <a:pt x="134" y="223"/>
                    <a:pt x="123" y="223"/>
                    <a:pt x="112" y="223"/>
                  </a:cubicBezTo>
                  <a:lnTo>
                    <a:pt x="89" y="223"/>
                  </a:lnTo>
                  <a:cubicBezTo>
                    <a:pt x="89" y="223"/>
                    <a:pt x="78" y="212"/>
                    <a:pt x="78" y="201"/>
                  </a:cubicBezTo>
                  <a:cubicBezTo>
                    <a:pt x="67" y="178"/>
                    <a:pt x="67" y="167"/>
                    <a:pt x="56" y="145"/>
                  </a:cubicBezTo>
                  <a:cubicBezTo>
                    <a:pt x="56" y="123"/>
                    <a:pt x="56" y="100"/>
                    <a:pt x="56" y="89"/>
                  </a:cubicBezTo>
                  <a:cubicBezTo>
                    <a:pt x="56" y="78"/>
                    <a:pt x="56" y="67"/>
                    <a:pt x="56" y="56"/>
                  </a:cubicBezTo>
                  <a:cubicBezTo>
                    <a:pt x="67" y="56"/>
                    <a:pt x="67" y="45"/>
                    <a:pt x="78" y="45"/>
                  </a:cubicBezTo>
                  <a:close/>
                  <a:moveTo>
                    <a:pt x="78" y="0"/>
                  </a:moveTo>
                  <a:cubicBezTo>
                    <a:pt x="56" y="11"/>
                    <a:pt x="34" y="11"/>
                    <a:pt x="22" y="22"/>
                  </a:cubicBezTo>
                  <a:cubicBezTo>
                    <a:pt x="11" y="34"/>
                    <a:pt x="11" y="56"/>
                    <a:pt x="0" y="78"/>
                  </a:cubicBezTo>
                  <a:cubicBezTo>
                    <a:pt x="0" y="100"/>
                    <a:pt x="0" y="123"/>
                    <a:pt x="11" y="156"/>
                  </a:cubicBezTo>
                  <a:cubicBezTo>
                    <a:pt x="21" y="226"/>
                    <a:pt x="58" y="269"/>
                    <a:pt x="106" y="269"/>
                  </a:cubicBezTo>
                  <a:cubicBezTo>
                    <a:pt x="111" y="269"/>
                    <a:pt x="117" y="269"/>
                    <a:pt x="123" y="268"/>
                  </a:cubicBezTo>
                  <a:cubicBezTo>
                    <a:pt x="156" y="256"/>
                    <a:pt x="167" y="245"/>
                    <a:pt x="178" y="223"/>
                  </a:cubicBezTo>
                  <a:cubicBezTo>
                    <a:pt x="190" y="201"/>
                    <a:pt x="190" y="167"/>
                    <a:pt x="190" y="123"/>
                  </a:cubicBezTo>
                  <a:cubicBezTo>
                    <a:pt x="178" y="78"/>
                    <a:pt x="167" y="45"/>
                    <a:pt x="145" y="22"/>
                  </a:cubicBezTo>
                  <a:cubicBezTo>
                    <a:pt x="123" y="11"/>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rot="1205253">
              <a:off x="6807885" y="3121315"/>
              <a:ext cx="18299" cy="24034"/>
            </a:xfrm>
            <a:custGeom>
              <a:avLst/>
              <a:gdLst/>
              <a:ahLst/>
              <a:cxnLst/>
              <a:rect l="l" t="t" r="r" b="b"/>
              <a:pathLst>
                <a:path w="201" h="264" extrusionOk="0">
                  <a:moveTo>
                    <a:pt x="89" y="39"/>
                  </a:moveTo>
                  <a:cubicBezTo>
                    <a:pt x="89" y="39"/>
                    <a:pt x="100" y="39"/>
                    <a:pt x="112" y="50"/>
                  </a:cubicBezTo>
                  <a:cubicBezTo>
                    <a:pt x="112" y="50"/>
                    <a:pt x="123" y="61"/>
                    <a:pt x="123" y="72"/>
                  </a:cubicBezTo>
                  <a:cubicBezTo>
                    <a:pt x="134" y="83"/>
                    <a:pt x="134" y="106"/>
                    <a:pt x="134" y="128"/>
                  </a:cubicBezTo>
                  <a:cubicBezTo>
                    <a:pt x="145" y="150"/>
                    <a:pt x="145" y="161"/>
                    <a:pt x="145" y="184"/>
                  </a:cubicBezTo>
                  <a:cubicBezTo>
                    <a:pt x="145" y="195"/>
                    <a:pt x="145" y="206"/>
                    <a:pt x="134" y="206"/>
                  </a:cubicBezTo>
                  <a:cubicBezTo>
                    <a:pt x="134" y="217"/>
                    <a:pt x="123" y="217"/>
                    <a:pt x="112" y="228"/>
                  </a:cubicBezTo>
                  <a:cubicBezTo>
                    <a:pt x="112" y="228"/>
                    <a:pt x="100" y="228"/>
                    <a:pt x="89" y="217"/>
                  </a:cubicBezTo>
                  <a:cubicBezTo>
                    <a:pt x="89" y="217"/>
                    <a:pt x="78" y="206"/>
                    <a:pt x="78" y="195"/>
                  </a:cubicBezTo>
                  <a:cubicBezTo>
                    <a:pt x="67" y="184"/>
                    <a:pt x="67" y="161"/>
                    <a:pt x="67" y="139"/>
                  </a:cubicBezTo>
                  <a:cubicBezTo>
                    <a:pt x="56" y="117"/>
                    <a:pt x="56" y="94"/>
                    <a:pt x="56" y="83"/>
                  </a:cubicBezTo>
                  <a:cubicBezTo>
                    <a:pt x="56" y="72"/>
                    <a:pt x="56" y="61"/>
                    <a:pt x="67" y="50"/>
                  </a:cubicBezTo>
                  <a:cubicBezTo>
                    <a:pt x="67" y="50"/>
                    <a:pt x="78" y="39"/>
                    <a:pt x="89" y="39"/>
                  </a:cubicBezTo>
                  <a:close/>
                  <a:moveTo>
                    <a:pt x="105" y="1"/>
                  </a:moveTo>
                  <a:cubicBezTo>
                    <a:pt x="97" y="1"/>
                    <a:pt x="88" y="2"/>
                    <a:pt x="78" y="5"/>
                  </a:cubicBezTo>
                  <a:cubicBezTo>
                    <a:pt x="56" y="5"/>
                    <a:pt x="45" y="17"/>
                    <a:pt x="34" y="28"/>
                  </a:cubicBezTo>
                  <a:cubicBezTo>
                    <a:pt x="22" y="39"/>
                    <a:pt x="11" y="50"/>
                    <a:pt x="11" y="72"/>
                  </a:cubicBezTo>
                  <a:cubicBezTo>
                    <a:pt x="0" y="94"/>
                    <a:pt x="11" y="117"/>
                    <a:pt x="11" y="150"/>
                  </a:cubicBezTo>
                  <a:cubicBezTo>
                    <a:pt x="31" y="228"/>
                    <a:pt x="59" y="264"/>
                    <a:pt x="103" y="264"/>
                  </a:cubicBezTo>
                  <a:cubicBezTo>
                    <a:pt x="109" y="264"/>
                    <a:pt x="116" y="263"/>
                    <a:pt x="123" y="262"/>
                  </a:cubicBezTo>
                  <a:cubicBezTo>
                    <a:pt x="156" y="262"/>
                    <a:pt x="178" y="239"/>
                    <a:pt x="190" y="217"/>
                  </a:cubicBezTo>
                  <a:cubicBezTo>
                    <a:pt x="201" y="195"/>
                    <a:pt x="201" y="161"/>
                    <a:pt x="190" y="117"/>
                  </a:cubicBezTo>
                  <a:cubicBezTo>
                    <a:pt x="178" y="72"/>
                    <a:pt x="167" y="39"/>
                    <a:pt x="145" y="17"/>
                  </a:cubicBezTo>
                  <a:cubicBezTo>
                    <a:pt x="137" y="9"/>
                    <a:pt x="124" y="1"/>
                    <a:pt x="105"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rot="1205253">
              <a:off x="6925837" y="3099252"/>
              <a:ext cx="19300" cy="25491"/>
            </a:xfrm>
            <a:custGeom>
              <a:avLst/>
              <a:gdLst/>
              <a:ahLst/>
              <a:cxnLst/>
              <a:rect l="l" t="t" r="r" b="b"/>
              <a:pathLst>
                <a:path w="212" h="280" extrusionOk="0">
                  <a:moveTo>
                    <a:pt x="101" y="1"/>
                  </a:moveTo>
                  <a:lnTo>
                    <a:pt x="56" y="12"/>
                  </a:lnTo>
                  <a:lnTo>
                    <a:pt x="0" y="68"/>
                  </a:lnTo>
                  <a:lnTo>
                    <a:pt x="11" y="101"/>
                  </a:lnTo>
                  <a:lnTo>
                    <a:pt x="56" y="57"/>
                  </a:lnTo>
                  <a:lnTo>
                    <a:pt x="89" y="235"/>
                  </a:lnTo>
                  <a:lnTo>
                    <a:pt x="34" y="246"/>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rot="1205253">
              <a:off x="6918777" y="3139507"/>
              <a:ext cx="17297" cy="24580"/>
            </a:xfrm>
            <a:custGeom>
              <a:avLst/>
              <a:gdLst/>
              <a:ahLst/>
              <a:cxnLst/>
              <a:rect l="l" t="t" r="r" b="b"/>
              <a:pathLst>
                <a:path w="190" h="270" extrusionOk="0">
                  <a:moveTo>
                    <a:pt x="101" y="45"/>
                  </a:moveTo>
                  <a:cubicBezTo>
                    <a:pt x="112" y="56"/>
                    <a:pt x="112" y="67"/>
                    <a:pt x="123" y="78"/>
                  </a:cubicBezTo>
                  <a:cubicBezTo>
                    <a:pt x="123" y="90"/>
                    <a:pt x="134" y="101"/>
                    <a:pt x="134" y="134"/>
                  </a:cubicBezTo>
                  <a:cubicBezTo>
                    <a:pt x="134" y="156"/>
                    <a:pt x="145" y="168"/>
                    <a:pt x="145" y="179"/>
                  </a:cubicBezTo>
                  <a:cubicBezTo>
                    <a:pt x="145" y="201"/>
                    <a:pt x="145" y="212"/>
                    <a:pt x="134" y="212"/>
                  </a:cubicBezTo>
                  <a:cubicBezTo>
                    <a:pt x="134" y="223"/>
                    <a:pt x="123" y="223"/>
                    <a:pt x="112" y="223"/>
                  </a:cubicBezTo>
                  <a:lnTo>
                    <a:pt x="89" y="223"/>
                  </a:lnTo>
                  <a:cubicBezTo>
                    <a:pt x="89" y="223"/>
                    <a:pt x="78" y="212"/>
                    <a:pt x="78" y="201"/>
                  </a:cubicBezTo>
                  <a:cubicBezTo>
                    <a:pt x="67" y="179"/>
                    <a:pt x="67" y="168"/>
                    <a:pt x="56" y="145"/>
                  </a:cubicBezTo>
                  <a:cubicBezTo>
                    <a:pt x="56" y="123"/>
                    <a:pt x="56" y="101"/>
                    <a:pt x="56" y="90"/>
                  </a:cubicBezTo>
                  <a:cubicBezTo>
                    <a:pt x="56" y="78"/>
                    <a:pt x="56" y="67"/>
                    <a:pt x="56" y="56"/>
                  </a:cubicBezTo>
                  <a:cubicBezTo>
                    <a:pt x="67" y="56"/>
                    <a:pt x="67" y="45"/>
                    <a:pt x="78" y="45"/>
                  </a:cubicBezTo>
                  <a:close/>
                  <a:moveTo>
                    <a:pt x="78" y="0"/>
                  </a:moveTo>
                  <a:cubicBezTo>
                    <a:pt x="56" y="12"/>
                    <a:pt x="34" y="12"/>
                    <a:pt x="23" y="23"/>
                  </a:cubicBezTo>
                  <a:cubicBezTo>
                    <a:pt x="11" y="34"/>
                    <a:pt x="11" y="56"/>
                    <a:pt x="11" y="78"/>
                  </a:cubicBezTo>
                  <a:cubicBezTo>
                    <a:pt x="0" y="101"/>
                    <a:pt x="0" y="123"/>
                    <a:pt x="11" y="156"/>
                  </a:cubicBezTo>
                  <a:cubicBezTo>
                    <a:pt x="21" y="226"/>
                    <a:pt x="58" y="269"/>
                    <a:pt x="106" y="269"/>
                  </a:cubicBezTo>
                  <a:cubicBezTo>
                    <a:pt x="112" y="269"/>
                    <a:pt x="117" y="269"/>
                    <a:pt x="123" y="268"/>
                  </a:cubicBezTo>
                  <a:cubicBezTo>
                    <a:pt x="156" y="257"/>
                    <a:pt x="167" y="246"/>
                    <a:pt x="179" y="223"/>
                  </a:cubicBezTo>
                  <a:cubicBezTo>
                    <a:pt x="190" y="201"/>
                    <a:pt x="190" y="168"/>
                    <a:pt x="190" y="123"/>
                  </a:cubicBezTo>
                  <a:cubicBezTo>
                    <a:pt x="179" y="78"/>
                    <a:pt x="167" y="45"/>
                    <a:pt x="145" y="23"/>
                  </a:cubicBezTo>
                  <a:cubicBezTo>
                    <a:pt x="134" y="0"/>
                    <a:pt x="101"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rot="1205253">
              <a:off x="6355372" y="2878814"/>
              <a:ext cx="19391" cy="25400"/>
            </a:xfrm>
            <a:custGeom>
              <a:avLst/>
              <a:gdLst/>
              <a:ahLst/>
              <a:cxnLst/>
              <a:rect l="l" t="t" r="r" b="b"/>
              <a:pathLst>
                <a:path w="213" h="279" extrusionOk="0">
                  <a:moveTo>
                    <a:pt x="112" y="0"/>
                  </a:moveTo>
                  <a:lnTo>
                    <a:pt x="67" y="12"/>
                  </a:lnTo>
                  <a:lnTo>
                    <a:pt x="0" y="56"/>
                  </a:lnTo>
                  <a:lnTo>
                    <a:pt x="12" y="101"/>
                  </a:lnTo>
                  <a:lnTo>
                    <a:pt x="67" y="45"/>
                  </a:lnTo>
                  <a:lnTo>
                    <a:pt x="101" y="223"/>
                  </a:lnTo>
                  <a:lnTo>
                    <a:pt x="34" y="234"/>
                  </a:lnTo>
                  <a:lnTo>
                    <a:pt x="45" y="279"/>
                  </a:lnTo>
                  <a:lnTo>
                    <a:pt x="212" y="245"/>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rot="1205253">
              <a:off x="6349491" y="2918984"/>
              <a:ext cx="17297" cy="24034"/>
            </a:xfrm>
            <a:custGeom>
              <a:avLst/>
              <a:gdLst/>
              <a:ahLst/>
              <a:cxnLst/>
              <a:rect l="l" t="t" r="r" b="b"/>
              <a:pathLst>
                <a:path w="190" h="264" extrusionOk="0">
                  <a:moveTo>
                    <a:pt x="79" y="38"/>
                  </a:moveTo>
                  <a:cubicBezTo>
                    <a:pt x="90" y="38"/>
                    <a:pt x="90" y="38"/>
                    <a:pt x="101" y="49"/>
                  </a:cubicBezTo>
                  <a:cubicBezTo>
                    <a:pt x="101" y="49"/>
                    <a:pt x="112" y="61"/>
                    <a:pt x="112" y="72"/>
                  </a:cubicBezTo>
                  <a:cubicBezTo>
                    <a:pt x="123" y="83"/>
                    <a:pt x="123" y="105"/>
                    <a:pt x="134" y="127"/>
                  </a:cubicBezTo>
                  <a:cubicBezTo>
                    <a:pt x="134" y="150"/>
                    <a:pt x="134" y="172"/>
                    <a:pt x="134" y="183"/>
                  </a:cubicBezTo>
                  <a:cubicBezTo>
                    <a:pt x="134" y="194"/>
                    <a:pt x="134" y="205"/>
                    <a:pt x="134" y="217"/>
                  </a:cubicBezTo>
                  <a:cubicBezTo>
                    <a:pt x="123" y="217"/>
                    <a:pt x="123" y="228"/>
                    <a:pt x="112" y="228"/>
                  </a:cubicBezTo>
                  <a:cubicBezTo>
                    <a:pt x="101" y="228"/>
                    <a:pt x="90" y="228"/>
                    <a:pt x="90" y="217"/>
                  </a:cubicBezTo>
                  <a:cubicBezTo>
                    <a:pt x="79" y="217"/>
                    <a:pt x="79" y="205"/>
                    <a:pt x="67" y="194"/>
                  </a:cubicBezTo>
                  <a:cubicBezTo>
                    <a:pt x="67" y="183"/>
                    <a:pt x="56" y="161"/>
                    <a:pt x="56" y="139"/>
                  </a:cubicBezTo>
                  <a:cubicBezTo>
                    <a:pt x="56" y="116"/>
                    <a:pt x="45" y="94"/>
                    <a:pt x="45" y="83"/>
                  </a:cubicBezTo>
                  <a:cubicBezTo>
                    <a:pt x="45" y="72"/>
                    <a:pt x="45" y="61"/>
                    <a:pt x="56" y="61"/>
                  </a:cubicBezTo>
                  <a:cubicBezTo>
                    <a:pt x="56" y="49"/>
                    <a:pt x="67" y="49"/>
                    <a:pt x="79" y="38"/>
                  </a:cubicBezTo>
                  <a:close/>
                  <a:moveTo>
                    <a:pt x="92" y="1"/>
                  </a:moveTo>
                  <a:cubicBezTo>
                    <a:pt x="85" y="1"/>
                    <a:pt x="76" y="2"/>
                    <a:pt x="67" y="5"/>
                  </a:cubicBezTo>
                  <a:cubicBezTo>
                    <a:pt x="45" y="5"/>
                    <a:pt x="34" y="16"/>
                    <a:pt x="23" y="27"/>
                  </a:cubicBezTo>
                  <a:cubicBezTo>
                    <a:pt x="12" y="38"/>
                    <a:pt x="1" y="49"/>
                    <a:pt x="1" y="72"/>
                  </a:cubicBezTo>
                  <a:cubicBezTo>
                    <a:pt x="1" y="94"/>
                    <a:pt x="1" y="116"/>
                    <a:pt x="1" y="150"/>
                  </a:cubicBezTo>
                  <a:cubicBezTo>
                    <a:pt x="20" y="228"/>
                    <a:pt x="48" y="263"/>
                    <a:pt x="92" y="263"/>
                  </a:cubicBezTo>
                  <a:cubicBezTo>
                    <a:pt x="99" y="263"/>
                    <a:pt x="105" y="263"/>
                    <a:pt x="112" y="261"/>
                  </a:cubicBezTo>
                  <a:cubicBezTo>
                    <a:pt x="145" y="261"/>
                    <a:pt x="168" y="250"/>
                    <a:pt x="179" y="217"/>
                  </a:cubicBezTo>
                  <a:cubicBezTo>
                    <a:pt x="190" y="194"/>
                    <a:pt x="190" y="161"/>
                    <a:pt x="179" y="116"/>
                  </a:cubicBezTo>
                  <a:cubicBezTo>
                    <a:pt x="168" y="72"/>
                    <a:pt x="157" y="38"/>
                    <a:pt x="145" y="27"/>
                  </a:cubicBezTo>
                  <a:cubicBezTo>
                    <a:pt x="129" y="11"/>
                    <a:pt x="113"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rot="1205253">
              <a:off x="6342135" y="2959275"/>
              <a:ext cx="19391" cy="25400"/>
            </a:xfrm>
            <a:custGeom>
              <a:avLst/>
              <a:gdLst/>
              <a:ahLst/>
              <a:cxnLst/>
              <a:rect l="l" t="t" r="r" b="b"/>
              <a:pathLst>
                <a:path w="213" h="279" extrusionOk="0">
                  <a:moveTo>
                    <a:pt x="112" y="0"/>
                  </a:moveTo>
                  <a:lnTo>
                    <a:pt x="56" y="11"/>
                  </a:lnTo>
                  <a:lnTo>
                    <a:pt x="1" y="67"/>
                  </a:lnTo>
                  <a:lnTo>
                    <a:pt x="12" y="112"/>
                  </a:lnTo>
                  <a:lnTo>
                    <a:pt x="67" y="56"/>
                  </a:lnTo>
                  <a:lnTo>
                    <a:pt x="101"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rot="1205253">
              <a:off x="6393036" y="2885028"/>
              <a:ext cx="19391" cy="25400"/>
            </a:xfrm>
            <a:custGeom>
              <a:avLst/>
              <a:gdLst/>
              <a:ahLst/>
              <a:cxnLst/>
              <a:rect l="l" t="t" r="r" b="b"/>
              <a:pathLst>
                <a:path w="213" h="279" extrusionOk="0">
                  <a:moveTo>
                    <a:pt x="101" y="0"/>
                  </a:moveTo>
                  <a:lnTo>
                    <a:pt x="56" y="12"/>
                  </a:lnTo>
                  <a:lnTo>
                    <a:pt x="1" y="67"/>
                  </a:lnTo>
                  <a:lnTo>
                    <a:pt x="1" y="101"/>
                  </a:lnTo>
                  <a:lnTo>
                    <a:pt x="56" y="56"/>
                  </a:lnTo>
                  <a:lnTo>
                    <a:pt x="90" y="223"/>
                  </a:lnTo>
                  <a:lnTo>
                    <a:pt x="34" y="234"/>
                  </a:lnTo>
                  <a:lnTo>
                    <a:pt x="34" y="279"/>
                  </a:lnTo>
                  <a:lnTo>
                    <a:pt x="212"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rot="1205253">
              <a:off x="6428647" y="2891524"/>
              <a:ext cx="19391" cy="24398"/>
            </a:xfrm>
            <a:custGeom>
              <a:avLst/>
              <a:gdLst/>
              <a:ahLst/>
              <a:cxnLst/>
              <a:rect l="l" t="t" r="r" b="b"/>
              <a:pathLst>
                <a:path w="213" h="268" extrusionOk="0">
                  <a:moveTo>
                    <a:pt x="56" y="1"/>
                  </a:moveTo>
                  <a:lnTo>
                    <a:pt x="1" y="56"/>
                  </a:lnTo>
                  <a:lnTo>
                    <a:pt x="12" y="101"/>
                  </a:lnTo>
                  <a:lnTo>
                    <a:pt x="67" y="45"/>
                  </a:lnTo>
                  <a:lnTo>
                    <a:pt x="101" y="223"/>
                  </a:lnTo>
                  <a:lnTo>
                    <a:pt x="34" y="234"/>
                  </a:lnTo>
                  <a:lnTo>
                    <a:pt x="45" y="268"/>
                  </a:lnTo>
                  <a:lnTo>
                    <a:pt x="212" y="234"/>
                  </a:lnTo>
                  <a:lnTo>
                    <a:pt x="212"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rot="1205253">
              <a:off x="6385775" y="2925511"/>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01" y="201"/>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205253">
              <a:off x="6379485" y="2966257"/>
              <a:ext cx="18390" cy="25400"/>
            </a:xfrm>
            <a:custGeom>
              <a:avLst/>
              <a:gdLst/>
              <a:ahLst/>
              <a:cxnLst/>
              <a:rect l="l" t="t" r="r" b="b"/>
              <a:pathLst>
                <a:path w="202" h="279" extrusionOk="0">
                  <a:moveTo>
                    <a:pt x="101" y="1"/>
                  </a:moveTo>
                  <a:lnTo>
                    <a:pt x="56" y="12"/>
                  </a:lnTo>
                  <a:lnTo>
                    <a:pt x="1" y="56"/>
                  </a:lnTo>
                  <a:lnTo>
                    <a:pt x="1" y="101"/>
                  </a:lnTo>
                  <a:lnTo>
                    <a:pt x="56" y="56"/>
                  </a:lnTo>
                  <a:lnTo>
                    <a:pt x="90" y="223"/>
                  </a:lnTo>
                  <a:lnTo>
                    <a:pt x="23" y="234"/>
                  </a:lnTo>
                  <a:lnTo>
                    <a:pt x="34" y="279"/>
                  </a:lnTo>
                  <a:lnTo>
                    <a:pt x="201"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rot="1205253">
              <a:off x="6372350" y="3007030"/>
              <a:ext cx="19391" cy="24398"/>
            </a:xfrm>
            <a:custGeom>
              <a:avLst/>
              <a:gdLst/>
              <a:ahLst/>
              <a:cxnLst/>
              <a:rect l="l" t="t" r="r" b="b"/>
              <a:pathLst>
                <a:path w="213" h="268" extrusionOk="0">
                  <a:moveTo>
                    <a:pt x="56" y="0"/>
                  </a:moveTo>
                  <a:lnTo>
                    <a:pt x="1" y="56"/>
                  </a:lnTo>
                  <a:lnTo>
                    <a:pt x="12" y="100"/>
                  </a:lnTo>
                  <a:lnTo>
                    <a:pt x="68" y="45"/>
                  </a:lnTo>
                  <a:lnTo>
                    <a:pt x="90" y="223"/>
                  </a:lnTo>
                  <a:lnTo>
                    <a:pt x="34" y="234"/>
                  </a:lnTo>
                  <a:lnTo>
                    <a:pt x="34" y="267"/>
                  </a:lnTo>
                  <a:lnTo>
                    <a:pt x="212" y="245"/>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rot="1205253">
              <a:off x="6365369" y="3046844"/>
              <a:ext cx="17388" cy="23943"/>
            </a:xfrm>
            <a:custGeom>
              <a:avLst/>
              <a:gdLst/>
              <a:ahLst/>
              <a:cxnLst/>
              <a:rect l="l" t="t" r="r" b="b"/>
              <a:pathLst>
                <a:path w="191" h="263" extrusionOk="0">
                  <a:moveTo>
                    <a:pt x="79" y="38"/>
                  </a:moveTo>
                  <a:cubicBezTo>
                    <a:pt x="90" y="38"/>
                    <a:pt x="101" y="38"/>
                    <a:pt x="101"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01" y="227"/>
                    <a:pt x="101" y="227"/>
                    <a:pt x="90" y="216"/>
                  </a:cubicBezTo>
                  <a:cubicBezTo>
                    <a:pt x="90" y="216"/>
                    <a:pt x="79" y="205"/>
                    <a:pt x="79" y="194"/>
                  </a:cubicBezTo>
                  <a:cubicBezTo>
                    <a:pt x="68" y="183"/>
                    <a:pt x="68" y="161"/>
                    <a:pt x="56" y="138"/>
                  </a:cubicBezTo>
                  <a:cubicBezTo>
                    <a:pt x="56" y="116"/>
                    <a:pt x="56" y="94"/>
                    <a:pt x="56" y="83"/>
                  </a:cubicBezTo>
                  <a:cubicBezTo>
                    <a:pt x="56" y="71"/>
                    <a:pt x="56" y="60"/>
                    <a:pt x="56" y="60"/>
                  </a:cubicBezTo>
                  <a:cubicBezTo>
                    <a:pt x="68" y="49"/>
                    <a:pt x="68" y="49"/>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rot="1205253">
              <a:off x="6422499" y="2931380"/>
              <a:ext cx="19391" cy="25491"/>
            </a:xfrm>
            <a:custGeom>
              <a:avLst/>
              <a:gdLst/>
              <a:ahLst/>
              <a:cxnLst/>
              <a:rect l="l" t="t" r="r" b="b"/>
              <a:pathLst>
                <a:path w="213" h="280" extrusionOk="0">
                  <a:moveTo>
                    <a:pt x="112" y="1"/>
                  </a:moveTo>
                  <a:lnTo>
                    <a:pt x="56" y="12"/>
                  </a:lnTo>
                  <a:lnTo>
                    <a:pt x="1" y="68"/>
                  </a:lnTo>
                  <a:lnTo>
                    <a:pt x="12" y="101"/>
                  </a:lnTo>
                  <a:lnTo>
                    <a:pt x="67" y="57"/>
                  </a:lnTo>
                  <a:lnTo>
                    <a:pt x="101" y="224"/>
                  </a:lnTo>
                  <a:lnTo>
                    <a:pt x="34" y="235"/>
                  </a:lnTo>
                  <a:lnTo>
                    <a:pt x="45" y="279"/>
                  </a:lnTo>
                  <a:lnTo>
                    <a:pt x="212" y="246"/>
                  </a:lnTo>
                  <a:lnTo>
                    <a:pt x="212" y="213"/>
                  </a:lnTo>
                  <a:lnTo>
                    <a:pt x="145" y="21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1"/>
            <p:cNvSpPr/>
            <p:nvPr/>
          </p:nvSpPr>
          <p:spPr>
            <a:xfrm rot="1205253">
              <a:off x="6460148" y="2937682"/>
              <a:ext cx="19391" cy="25400"/>
            </a:xfrm>
            <a:custGeom>
              <a:avLst/>
              <a:gdLst/>
              <a:ahLst/>
              <a:cxnLst/>
              <a:rect l="l" t="t" r="r" b="b"/>
              <a:pathLst>
                <a:path w="213" h="279" extrusionOk="0">
                  <a:moveTo>
                    <a:pt x="101" y="0"/>
                  </a:moveTo>
                  <a:lnTo>
                    <a:pt x="56" y="11"/>
                  </a:lnTo>
                  <a:lnTo>
                    <a:pt x="1" y="67"/>
                  </a:lnTo>
                  <a:lnTo>
                    <a:pt x="1" y="100"/>
                  </a:lnTo>
                  <a:lnTo>
                    <a:pt x="56" y="56"/>
                  </a:lnTo>
                  <a:lnTo>
                    <a:pt x="90" y="234"/>
                  </a:lnTo>
                  <a:lnTo>
                    <a:pt x="23" y="245"/>
                  </a:lnTo>
                  <a:lnTo>
                    <a:pt x="34" y="278"/>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1"/>
            <p:cNvSpPr/>
            <p:nvPr/>
          </p:nvSpPr>
          <p:spPr>
            <a:xfrm rot="1205253">
              <a:off x="6452887" y="2978165"/>
              <a:ext cx="19391" cy="25491"/>
            </a:xfrm>
            <a:custGeom>
              <a:avLst/>
              <a:gdLst/>
              <a:ahLst/>
              <a:cxnLst/>
              <a:rect l="l" t="t" r="r" b="b"/>
              <a:pathLst>
                <a:path w="213" h="280" extrusionOk="0">
                  <a:moveTo>
                    <a:pt x="101" y="1"/>
                  </a:moveTo>
                  <a:lnTo>
                    <a:pt x="56" y="12"/>
                  </a:lnTo>
                  <a:lnTo>
                    <a:pt x="1" y="67"/>
                  </a:lnTo>
                  <a:lnTo>
                    <a:pt x="12" y="101"/>
                  </a:lnTo>
                  <a:lnTo>
                    <a:pt x="68" y="56"/>
                  </a:lnTo>
                  <a:lnTo>
                    <a:pt x="101" y="223"/>
                  </a:lnTo>
                  <a:lnTo>
                    <a:pt x="34" y="234"/>
                  </a:lnTo>
                  <a:lnTo>
                    <a:pt x="34" y="279"/>
                  </a:lnTo>
                  <a:lnTo>
                    <a:pt x="212" y="246"/>
                  </a:lnTo>
                  <a:lnTo>
                    <a:pt x="201" y="212"/>
                  </a:lnTo>
                  <a:lnTo>
                    <a:pt x="146" y="22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rot="1205253">
              <a:off x="6415222" y="2971951"/>
              <a:ext cx="19391" cy="25491"/>
            </a:xfrm>
            <a:custGeom>
              <a:avLst/>
              <a:gdLst/>
              <a:ahLst/>
              <a:cxnLst/>
              <a:rect l="l" t="t" r="r" b="b"/>
              <a:pathLst>
                <a:path w="213" h="280" extrusionOk="0">
                  <a:moveTo>
                    <a:pt x="112" y="1"/>
                  </a:moveTo>
                  <a:lnTo>
                    <a:pt x="56" y="12"/>
                  </a:lnTo>
                  <a:lnTo>
                    <a:pt x="1" y="67"/>
                  </a:lnTo>
                  <a:lnTo>
                    <a:pt x="12" y="101"/>
                  </a:lnTo>
                  <a:lnTo>
                    <a:pt x="67" y="56"/>
                  </a:lnTo>
                  <a:lnTo>
                    <a:pt x="101" y="223"/>
                  </a:lnTo>
                  <a:lnTo>
                    <a:pt x="34" y="234"/>
                  </a:lnTo>
                  <a:lnTo>
                    <a:pt x="45" y="279"/>
                  </a:lnTo>
                  <a:lnTo>
                    <a:pt x="212" y="246"/>
                  </a:lnTo>
                  <a:lnTo>
                    <a:pt x="201" y="201"/>
                  </a:lnTo>
                  <a:lnTo>
                    <a:pt x="145" y="212"/>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rot="1205253">
              <a:off x="6445797" y="3018592"/>
              <a:ext cx="18390" cy="24580"/>
            </a:xfrm>
            <a:custGeom>
              <a:avLst/>
              <a:gdLst/>
              <a:ahLst/>
              <a:cxnLst/>
              <a:rect l="l" t="t" r="r" b="b"/>
              <a:pathLst>
                <a:path w="202" h="270" extrusionOk="0">
                  <a:moveTo>
                    <a:pt x="112" y="45"/>
                  </a:moveTo>
                  <a:cubicBezTo>
                    <a:pt x="112" y="56"/>
                    <a:pt x="123" y="56"/>
                    <a:pt x="123" y="78"/>
                  </a:cubicBezTo>
                  <a:cubicBezTo>
                    <a:pt x="123" y="89"/>
                    <a:pt x="134" y="100"/>
                    <a:pt x="134" y="123"/>
                  </a:cubicBezTo>
                  <a:cubicBezTo>
                    <a:pt x="146" y="145"/>
                    <a:pt x="146" y="167"/>
                    <a:pt x="146" y="178"/>
                  </a:cubicBezTo>
                  <a:cubicBezTo>
                    <a:pt x="146" y="189"/>
                    <a:pt x="146" y="201"/>
                    <a:pt x="134" y="212"/>
                  </a:cubicBezTo>
                  <a:cubicBezTo>
                    <a:pt x="134" y="223"/>
                    <a:pt x="123" y="223"/>
                    <a:pt x="112" y="223"/>
                  </a:cubicBezTo>
                  <a:lnTo>
                    <a:pt x="90" y="223"/>
                  </a:lnTo>
                  <a:cubicBezTo>
                    <a:pt x="90" y="212"/>
                    <a:pt x="79" y="212"/>
                    <a:pt x="79" y="189"/>
                  </a:cubicBezTo>
                  <a:cubicBezTo>
                    <a:pt x="68" y="178"/>
                    <a:pt x="68" y="167"/>
                    <a:pt x="68" y="145"/>
                  </a:cubicBezTo>
                  <a:cubicBezTo>
                    <a:pt x="56" y="112"/>
                    <a:pt x="56" y="100"/>
                    <a:pt x="56" y="89"/>
                  </a:cubicBezTo>
                  <a:cubicBezTo>
                    <a:pt x="56" y="67"/>
                    <a:pt x="56" y="67"/>
                    <a:pt x="56" y="56"/>
                  </a:cubicBezTo>
                  <a:cubicBezTo>
                    <a:pt x="68" y="45"/>
                    <a:pt x="79" y="45"/>
                    <a:pt x="79" y="45"/>
                  </a:cubicBezTo>
                  <a:close/>
                  <a:moveTo>
                    <a:pt x="79" y="0"/>
                  </a:moveTo>
                  <a:cubicBezTo>
                    <a:pt x="56" y="11"/>
                    <a:pt x="34" y="11"/>
                    <a:pt x="23" y="22"/>
                  </a:cubicBezTo>
                  <a:cubicBezTo>
                    <a:pt x="12" y="34"/>
                    <a:pt x="12" y="56"/>
                    <a:pt x="12" y="78"/>
                  </a:cubicBezTo>
                  <a:cubicBezTo>
                    <a:pt x="1" y="89"/>
                    <a:pt x="12" y="123"/>
                    <a:pt x="12" y="145"/>
                  </a:cubicBezTo>
                  <a:cubicBezTo>
                    <a:pt x="22" y="225"/>
                    <a:pt x="59" y="269"/>
                    <a:pt x="107" y="269"/>
                  </a:cubicBezTo>
                  <a:cubicBezTo>
                    <a:pt x="112" y="269"/>
                    <a:pt x="118" y="269"/>
                    <a:pt x="123" y="267"/>
                  </a:cubicBezTo>
                  <a:cubicBezTo>
                    <a:pt x="157" y="256"/>
                    <a:pt x="168" y="245"/>
                    <a:pt x="179" y="223"/>
                  </a:cubicBezTo>
                  <a:cubicBezTo>
                    <a:pt x="190" y="189"/>
                    <a:pt x="201" y="156"/>
                    <a:pt x="190" y="112"/>
                  </a:cubicBezTo>
                  <a:cubicBezTo>
                    <a:pt x="179" y="78"/>
                    <a:pt x="168" y="45"/>
                    <a:pt x="146" y="22"/>
                  </a:cubicBezTo>
                  <a:cubicBezTo>
                    <a:pt x="134" y="0"/>
                    <a:pt x="112" y="0"/>
                    <a:pt x="79"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rot="1205253">
              <a:off x="6439305" y="3059566"/>
              <a:ext cx="19391" cy="25491"/>
            </a:xfrm>
            <a:custGeom>
              <a:avLst/>
              <a:gdLst/>
              <a:ahLst/>
              <a:cxnLst/>
              <a:rect l="l" t="t" r="r" b="b"/>
              <a:pathLst>
                <a:path w="213" h="280" extrusionOk="0">
                  <a:moveTo>
                    <a:pt x="101" y="1"/>
                  </a:moveTo>
                  <a:lnTo>
                    <a:pt x="57" y="12"/>
                  </a:lnTo>
                  <a:lnTo>
                    <a:pt x="1" y="56"/>
                  </a:lnTo>
                  <a:lnTo>
                    <a:pt x="12" y="101"/>
                  </a:lnTo>
                  <a:lnTo>
                    <a:pt x="57" y="56"/>
                  </a:lnTo>
                  <a:lnTo>
                    <a:pt x="90" y="223"/>
                  </a:lnTo>
                  <a:lnTo>
                    <a:pt x="34" y="235"/>
                  </a:lnTo>
                  <a:lnTo>
                    <a:pt x="34" y="279"/>
                  </a:lnTo>
                  <a:lnTo>
                    <a:pt x="212" y="246"/>
                  </a:lnTo>
                  <a:lnTo>
                    <a:pt x="201" y="201"/>
                  </a:lnTo>
                  <a:lnTo>
                    <a:pt x="146" y="212"/>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1"/>
            <p:cNvSpPr/>
            <p:nvPr/>
          </p:nvSpPr>
          <p:spPr>
            <a:xfrm rot="1205253">
              <a:off x="6661474" y="3096107"/>
              <a:ext cx="17297" cy="24671"/>
            </a:xfrm>
            <a:custGeom>
              <a:avLst/>
              <a:gdLst/>
              <a:ahLst/>
              <a:cxnLst/>
              <a:rect l="l" t="t" r="r" b="b"/>
              <a:pathLst>
                <a:path w="190" h="271" extrusionOk="0">
                  <a:moveTo>
                    <a:pt x="100" y="46"/>
                  </a:moveTo>
                  <a:cubicBezTo>
                    <a:pt x="100" y="57"/>
                    <a:pt x="112" y="68"/>
                    <a:pt x="112" y="79"/>
                  </a:cubicBezTo>
                  <a:cubicBezTo>
                    <a:pt x="123" y="90"/>
                    <a:pt x="123" y="101"/>
                    <a:pt x="134" y="124"/>
                  </a:cubicBezTo>
                  <a:cubicBezTo>
                    <a:pt x="134" y="157"/>
                    <a:pt x="134" y="168"/>
                    <a:pt x="134" y="179"/>
                  </a:cubicBezTo>
                  <a:cubicBezTo>
                    <a:pt x="134" y="201"/>
                    <a:pt x="134" y="213"/>
                    <a:pt x="134" y="213"/>
                  </a:cubicBezTo>
                  <a:cubicBezTo>
                    <a:pt x="123" y="224"/>
                    <a:pt x="123" y="224"/>
                    <a:pt x="112" y="224"/>
                  </a:cubicBezTo>
                  <a:lnTo>
                    <a:pt x="89" y="224"/>
                  </a:lnTo>
                  <a:cubicBezTo>
                    <a:pt x="78" y="224"/>
                    <a:pt x="78" y="213"/>
                    <a:pt x="67" y="201"/>
                  </a:cubicBezTo>
                  <a:cubicBezTo>
                    <a:pt x="67" y="179"/>
                    <a:pt x="56" y="168"/>
                    <a:pt x="56" y="146"/>
                  </a:cubicBezTo>
                  <a:cubicBezTo>
                    <a:pt x="56" y="124"/>
                    <a:pt x="45" y="101"/>
                    <a:pt x="45" y="90"/>
                  </a:cubicBezTo>
                  <a:cubicBezTo>
                    <a:pt x="45" y="79"/>
                    <a:pt x="56" y="68"/>
                    <a:pt x="56" y="57"/>
                  </a:cubicBezTo>
                  <a:cubicBezTo>
                    <a:pt x="56" y="46"/>
                    <a:pt x="67" y="46"/>
                    <a:pt x="78" y="46"/>
                  </a:cubicBezTo>
                  <a:close/>
                  <a:moveTo>
                    <a:pt x="67" y="1"/>
                  </a:moveTo>
                  <a:cubicBezTo>
                    <a:pt x="45" y="12"/>
                    <a:pt x="34" y="12"/>
                    <a:pt x="22" y="23"/>
                  </a:cubicBezTo>
                  <a:cubicBezTo>
                    <a:pt x="11" y="34"/>
                    <a:pt x="0" y="57"/>
                    <a:pt x="0" y="79"/>
                  </a:cubicBezTo>
                  <a:cubicBezTo>
                    <a:pt x="0" y="101"/>
                    <a:pt x="0" y="124"/>
                    <a:pt x="0" y="157"/>
                  </a:cubicBezTo>
                  <a:cubicBezTo>
                    <a:pt x="20" y="227"/>
                    <a:pt x="49" y="270"/>
                    <a:pt x="95" y="270"/>
                  </a:cubicBezTo>
                  <a:cubicBezTo>
                    <a:pt x="100" y="270"/>
                    <a:pt x="106" y="269"/>
                    <a:pt x="112" y="268"/>
                  </a:cubicBezTo>
                  <a:cubicBezTo>
                    <a:pt x="145" y="257"/>
                    <a:pt x="167" y="246"/>
                    <a:pt x="178" y="224"/>
                  </a:cubicBezTo>
                  <a:cubicBezTo>
                    <a:pt x="189" y="201"/>
                    <a:pt x="189" y="168"/>
                    <a:pt x="178" y="124"/>
                  </a:cubicBezTo>
                  <a:cubicBezTo>
                    <a:pt x="167" y="79"/>
                    <a:pt x="156" y="46"/>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1"/>
            <p:cNvSpPr/>
            <p:nvPr/>
          </p:nvSpPr>
          <p:spPr>
            <a:xfrm rot="1205253">
              <a:off x="6496699" y="2944522"/>
              <a:ext cx="19391" cy="24398"/>
            </a:xfrm>
            <a:custGeom>
              <a:avLst/>
              <a:gdLst/>
              <a:ahLst/>
              <a:cxnLst/>
              <a:rect l="l" t="t" r="r" b="b"/>
              <a:pathLst>
                <a:path w="213" h="268" extrusionOk="0">
                  <a:moveTo>
                    <a:pt x="56" y="0"/>
                  </a:moveTo>
                  <a:lnTo>
                    <a:pt x="1" y="56"/>
                  </a:lnTo>
                  <a:lnTo>
                    <a:pt x="12" y="100"/>
                  </a:lnTo>
                  <a:lnTo>
                    <a:pt x="56" y="45"/>
                  </a:lnTo>
                  <a:lnTo>
                    <a:pt x="90" y="223"/>
                  </a:lnTo>
                  <a:lnTo>
                    <a:pt x="34" y="234"/>
                  </a:lnTo>
                  <a:lnTo>
                    <a:pt x="34" y="268"/>
                  </a:lnTo>
                  <a:lnTo>
                    <a:pt x="212"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p:nvPr/>
          </p:nvSpPr>
          <p:spPr>
            <a:xfrm rot="1205253">
              <a:off x="6489718" y="2984336"/>
              <a:ext cx="17388" cy="23943"/>
            </a:xfrm>
            <a:custGeom>
              <a:avLst/>
              <a:gdLst/>
              <a:ahLst/>
              <a:cxnLst/>
              <a:rect l="l" t="t" r="r" b="b"/>
              <a:pathLst>
                <a:path w="191" h="263" extrusionOk="0">
                  <a:moveTo>
                    <a:pt x="79" y="38"/>
                  </a:moveTo>
                  <a:cubicBezTo>
                    <a:pt x="90" y="38"/>
                    <a:pt x="101" y="38"/>
                    <a:pt x="101" y="49"/>
                  </a:cubicBezTo>
                  <a:cubicBezTo>
                    <a:pt x="112" y="49"/>
                    <a:pt x="112" y="60"/>
                    <a:pt x="123" y="72"/>
                  </a:cubicBezTo>
                  <a:cubicBezTo>
                    <a:pt x="123" y="83"/>
                    <a:pt x="134" y="105"/>
                    <a:pt x="134" y="127"/>
                  </a:cubicBezTo>
                  <a:cubicBezTo>
                    <a:pt x="134" y="150"/>
                    <a:pt x="146" y="161"/>
                    <a:pt x="146" y="183"/>
                  </a:cubicBezTo>
                  <a:cubicBezTo>
                    <a:pt x="146" y="194"/>
                    <a:pt x="134" y="205"/>
                    <a:pt x="134" y="205"/>
                  </a:cubicBezTo>
                  <a:cubicBezTo>
                    <a:pt x="134" y="216"/>
                    <a:pt x="123" y="216"/>
                    <a:pt x="112" y="228"/>
                  </a:cubicBezTo>
                  <a:cubicBezTo>
                    <a:pt x="101" y="228"/>
                    <a:pt x="101" y="228"/>
                    <a:pt x="90" y="216"/>
                  </a:cubicBezTo>
                  <a:cubicBezTo>
                    <a:pt x="90" y="216"/>
                    <a:pt x="79" y="205"/>
                    <a:pt x="79" y="194"/>
                  </a:cubicBezTo>
                  <a:cubicBezTo>
                    <a:pt x="68" y="183"/>
                    <a:pt x="68" y="161"/>
                    <a:pt x="56" y="138"/>
                  </a:cubicBezTo>
                  <a:cubicBezTo>
                    <a:pt x="56" y="116"/>
                    <a:pt x="56" y="94"/>
                    <a:pt x="56" y="83"/>
                  </a:cubicBezTo>
                  <a:cubicBezTo>
                    <a:pt x="56" y="72"/>
                    <a:pt x="56" y="60"/>
                    <a:pt x="56" y="49"/>
                  </a:cubicBezTo>
                  <a:cubicBezTo>
                    <a:pt x="68" y="49"/>
                    <a:pt x="68" y="38"/>
                    <a:pt x="79" y="38"/>
                  </a:cubicBezTo>
                  <a:close/>
                  <a:moveTo>
                    <a:pt x="100" y="0"/>
                  </a:moveTo>
                  <a:cubicBezTo>
                    <a:pt x="93" y="0"/>
                    <a:pt x="85" y="1"/>
                    <a:pt x="79" y="5"/>
                  </a:cubicBezTo>
                  <a:cubicBezTo>
                    <a:pt x="56" y="5"/>
                    <a:pt x="34" y="16"/>
                    <a:pt x="23" y="27"/>
                  </a:cubicBezTo>
                  <a:cubicBezTo>
                    <a:pt x="12" y="38"/>
                    <a:pt x="12" y="49"/>
                    <a:pt x="1" y="72"/>
                  </a:cubicBezTo>
                  <a:cubicBezTo>
                    <a:pt x="1" y="94"/>
                    <a:pt x="1" y="116"/>
                    <a:pt x="12" y="150"/>
                  </a:cubicBezTo>
                  <a:cubicBezTo>
                    <a:pt x="22" y="228"/>
                    <a:pt x="57" y="263"/>
                    <a:pt x="103" y="263"/>
                  </a:cubicBezTo>
                  <a:cubicBezTo>
                    <a:pt x="110" y="263"/>
                    <a:pt x="116" y="262"/>
                    <a:pt x="123" y="261"/>
                  </a:cubicBezTo>
                  <a:cubicBezTo>
                    <a:pt x="157" y="261"/>
                    <a:pt x="168" y="239"/>
                    <a:pt x="179" y="216"/>
                  </a:cubicBezTo>
                  <a:cubicBezTo>
                    <a:pt x="190" y="194"/>
                    <a:pt x="190" y="161"/>
                    <a:pt x="190" y="116"/>
                  </a:cubicBezTo>
                  <a:cubicBezTo>
                    <a:pt x="179" y="72"/>
                    <a:pt x="168" y="38"/>
                    <a:pt x="146" y="16"/>
                  </a:cubicBezTo>
                  <a:cubicBezTo>
                    <a:pt x="138" y="8"/>
                    <a:pt x="119" y="0"/>
                    <a:pt x="100"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1"/>
            <p:cNvSpPr/>
            <p:nvPr/>
          </p:nvSpPr>
          <p:spPr>
            <a:xfrm rot="1205253">
              <a:off x="6483290" y="3024952"/>
              <a:ext cx="19391" cy="25400"/>
            </a:xfrm>
            <a:custGeom>
              <a:avLst/>
              <a:gdLst/>
              <a:ahLst/>
              <a:cxnLst/>
              <a:rect l="l" t="t" r="r" b="b"/>
              <a:pathLst>
                <a:path w="213" h="279" extrusionOk="0">
                  <a:moveTo>
                    <a:pt x="101" y="0"/>
                  </a:moveTo>
                  <a:lnTo>
                    <a:pt x="57" y="11"/>
                  </a:lnTo>
                  <a:lnTo>
                    <a:pt x="1" y="67"/>
                  </a:lnTo>
                  <a:lnTo>
                    <a:pt x="1" y="100"/>
                  </a:lnTo>
                  <a:lnTo>
                    <a:pt x="57" y="56"/>
                  </a:lnTo>
                  <a:lnTo>
                    <a:pt x="90" y="234"/>
                  </a:lnTo>
                  <a:lnTo>
                    <a:pt x="34" y="245"/>
                  </a:lnTo>
                  <a:lnTo>
                    <a:pt x="34" y="279"/>
                  </a:lnTo>
                  <a:lnTo>
                    <a:pt x="212"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1"/>
            <p:cNvSpPr/>
            <p:nvPr/>
          </p:nvSpPr>
          <p:spPr>
            <a:xfrm rot="1205253">
              <a:off x="6476029" y="3065435"/>
              <a:ext cx="19391" cy="25491"/>
            </a:xfrm>
            <a:custGeom>
              <a:avLst/>
              <a:gdLst/>
              <a:ahLst/>
              <a:cxnLst/>
              <a:rect l="l" t="t" r="r" b="b"/>
              <a:pathLst>
                <a:path w="213" h="280" extrusionOk="0">
                  <a:moveTo>
                    <a:pt x="112" y="1"/>
                  </a:moveTo>
                  <a:lnTo>
                    <a:pt x="57" y="12"/>
                  </a:lnTo>
                  <a:lnTo>
                    <a:pt x="1" y="68"/>
                  </a:lnTo>
                  <a:lnTo>
                    <a:pt x="12" y="101"/>
                  </a:lnTo>
                  <a:lnTo>
                    <a:pt x="68" y="56"/>
                  </a:lnTo>
                  <a:lnTo>
                    <a:pt x="101" y="224"/>
                  </a:lnTo>
                  <a:lnTo>
                    <a:pt x="34" y="235"/>
                  </a:lnTo>
                  <a:lnTo>
                    <a:pt x="45" y="279"/>
                  </a:lnTo>
                  <a:lnTo>
                    <a:pt x="212" y="246"/>
                  </a:lnTo>
                  <a:lnTo>
                    <a:pt x="201"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1"/>
            <p:cNvSpPr/>
            <p:nvPr/>
          </p:nvSpPr>
          <p:spPr>
            <a:xfrm rot="1205253">
              <a:off x="6533251" y="2950361"/>
              <a:ext cx="19391" cy="25400"/>
            </a:xfrm>
            <a:custGeom>
              <a:avLst/>
              <a:gdLst/>
              <a:ahLst/>
              <a:cxnLst/>
              <a:rect l="l" t="t" r="r" b="b"/>
              <a:pathLst>
                <a:path w="213" h="279" extrusionOk="0">
                  <a:moveTo>
                    <a:pt x="112" y="0"/>
                  </a:moveTo>
                  <a:lnTo>
                    <a:pt x="56" y="11"/>
                  </a:lnTo>
                  <a:lnTo>
                    <a:pt x="1" y="56"/>
                  </a:lnTo>
                  <a:lnTo>
                    <a:pt x="12" y="100"/>
                  </a:lnTo>
                  <a:lnTo>
                    <a:pt x="68" y="56"/>
                  </a:lnTo>
                  <a:lnTo>
                    <a:pt x="101" y="223"/>
                  </a:lnTo>
                  <a:lnTo>
                    <a:pt x="34" y="234"/>
                  </a:lnTo>
                  <a:lnTo>
                    <a:pt x="45" y="279"/>
                  </a:lnTo>
                  <a:lnTo>
                    <a:pt x="212" y="245"/>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1"/>
            <p:cNvSpPr/>
            <p:nvPr/>
          </p:nvSpPr>
          <p:spPr>
            <a:xfrm rot="1205253">
              <a:off x="6526396" y="2990375"/>
              <a:ext cx="18390" cy="24034"/>
            </a:xfrm>
            <a:custGeom>
              <a:avLst/>
              <a:gdLst/>
              <a:ahLst/>
              <a:cxnLst/>
              <a:rect l="l" t="t" r="r" b="b"/>
              <a:pathLst>
                <a:path w="202" h="264" extrusionOk="0">
                  <a:moveTo>
                    <a:pt x="90" y="38"/>
                  </a:moveTo>
                  <a:cubicBezTo>
                    <a:pt x="90" y="38"/>
                    <a:pt x="101" y="38"/>
                    <a:pt x="112" y="49"/>
                  </a:cubicBezTo>
                  <a:cubicBezTo>
                    <a:pt x="112" y="49"/>
                    <a:pt x="123" y="60"/>
                    <a:pt x="123" y="72"/>
                  </a:cubicBezTo>
                  <a:cubicBezTo>
                    <a:pt x="134" y="83"/>
                    <a:pt x="134" y="105"/>
                    <a:pt x="134" y="127"/>
                  </a:cubicBezTo>
                  <a:cubicBezTo>
                    <a:pt x="146" y="150"/>
                    <a:pt x="146" y="172"/>
                    <a:pt x="146" y="183"/>
                  </a:cubicBezTo>
                  <a:cubicBezTo>
                    <a:pt x="146" y="194"/>
                    <a:pt x="146" y="205"/>
                    <a:pt x="134" y="216"/>
                  </a:cubicBezTo>
                  <a:cubicBezTo>
                    <a:pt x="134" y="216"/>
                    <a:pt x="123" y="228"/>
                    <a:pt x="123" y="228"/>
                  </a:cubicBezTo>
                  <a:cubicBezTo>
                    <a:pt x="112" y="228"/>
                    <a:pt x="101" y="228"/>
                    <a:pt x="90" y="216"/>
                  </a:cubicBezTo>
                  <a:cubicBezTo>
                    <a:pt x="90" y="216"/>
                    <a:pt x="79" y="205"/>
                    <a:pt x="79" y="194"/>
                  </a:cubicBezTo>
                  <a:cubicBezTo>
                    <a:pt x="68" y="183"/>
                    <a:pt x="68" y="161"/>
                    <a:pt x="68" y="138"/>
                  </a:cubicBezTo>
                  <a:cubicBezTo>
                    <a:pt x="56" y="116"/>
                    <a:pt x="56" y="105"/>
                    <a:pt x="56" y="83"/>
                  </a:cubicBezTo>
                  <a:cubicBezTo>
                    <a:pt x="56" y="72"/>
                    <a:pt x="56" y="60"/>
                    <a:pt x="68" y="60"/>
                  </a:cubicBezTo>
                  <a:cubicBezTo>
                    <a:pt x="68" y="49"/>
                    <a:pt x="79" y="49"/>
                    <a:pt x="90" y="38"/>
                  </a:cubicBezTo>
                  <a:close/>
                  <a:moveTo>
                    <a:pt x="103" y="0"/>
                  </a:moveTo>
                  <a:cubicBezTo>
                    <a:pt x="96" y="0"/>
                    <a:pt x="88" y="2"/>
                    <a:pt x="79" y="5"/>
                  </a:cubicBezTo>
                  <a:cubicBezTo>
                    <a:pt x="56" y="5"/>
                    <a:pt x="45" y="16"/>
                    <a:pt x="34" y="27"/>
                  </a:cubicBezTo>
                  <a:cubicBezTo>
                    <a:pt x="23" y="38"/>
                    <a:pt x="12" y="49"/>
                    <a:pt x="12" y="72"/>
                  </a:cubicBezTo>
                  <a:cubicBezTo>
                    <a:pt x="1" y="94"/>
                    <a:pt x="12" y="116"/>
                    <a:pt x="12" y="150"/>
                  </a:cubicBezTo>
                  <a:cubicBezTo>
                    <a:pt x="31" y="228"/>
                    <a:pt x="60" y="263"/>
                    <a:pt x="104" y="263"/>
                  </a:cubicBezTo>
                  <a:cubicBezTo>
                    <a:pt x="110" y="263"/>
                    <a:pt x="116" y="262"/>
                    <a:pt x="123" y="261"/>
                  </a:cubicBezTo>
                  <a:cubicBezTo>
                    <a:pt x="157" y="261"/>
                    <a:pt x="179" y="250"/>
                    <a:pt x="190" y="216"/>
                  </a:cubicBezTo>
                  <a:cubicBezTo>
                    <a:pt x="201" y="194"/>
                    <a:pt x="201" y="161"/>
                    <a:pt x="190" y="116"/>
                  </a:cubicBezTo>
                  <a:cubicBezTo>
                    <a:pt x="179" y="72"/>
                    <a:pt x="168" y="38"/>
                    <a:pt x="146" y="27"/>
                  </a:cubicBezTo>
                  <a:cubicBezTo>
                    <a:pt x="137" y="11"/>
                    <a:pt x="123" y="0"/>
                    <a:pt x="103"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rot="1205253">
              <a:off x="6519842" y="3031793"/>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rot="1205253">
              <a:off x="6512753" y="3071305"/>
              <a:ext cx="19391" cy="25491"/>
            </a:xfrm>
            <a:custGeom>
              <a:avLst/>
              <a:gdLst/>
              <a:ahLst/>
              <a:cxnLst/>
              <a:rect l="l" t="t" r="r" b="b"/>
              <a:pathLst>
                <a:path w="213" h="280" extrusionOk="0">
                  <a:moveTo>
                    <a:pt x="112" y="1"/>
                  </a:moveTo>
                  <a:lnTo>
                    <a:pt x="68" y="12"/>
                  </a:lnTo>
                  <a:lnTo>
                    <a:pt x="1" y="68"/>
                  </a:lnTo>
                  <a:lnTo>
                    <a:pt x="12" y="112"/>
                  </a:lnTo>
                  <a:lnTo>
                    <a:pt x="68" y="56"/>
                  </a:lnTo>
                  <a:lnTo>
                    <a:pt x="101" y="235"/>
                  </a:lnTo>
                  <a:lnTo>
                    <a:pt x="34" y="246"/>
                  </a:lnTo>
                  <a:lnTo>
                    <a:pt x="45" y="279"/>
                  </a:lnTo>
                  <a:lnTo>
                    <a:pt x="212" y="246"/>
                  </a:lnTo>
                  <a:lnTo>
                    <a:pt x="212"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rot="1205253">
              <a:off x="6569975" y="2956231"/>
              <a:ext cx="19391" cy="25400"/>
            </a:xfrm>
            <a:custGeom>
              <a:avLst/>
              <a:gdLst/>
              <a:ahLst/>
              <a:cxnLst/>
              <a:rect l="l" t="t" r="r" b="b"/>
              <a:pathLst>
                <a:path w="213" h="279" extrusionOk="0">
                  <a:moveTo>
                    <a:pt x="112" y="0"/>
                  </a:moveTo>
                  <a:lnTo>
                    <a:pt x="68" y="11"/>
                  </a:lnTo>
                  <a:lnTo>
                    <a:pt x="1" y="67"/>
                  </a:lnTo>
                  <a:lnTo>
                    <a:pt x="12" y="100"/>
                  </a:lnTo>
                  <a:lnTo>
                    <a:pt x="68" y="56"/>
                  </a:lnTo>
                  <a:lnTo>
                    <a:pt x="101" y="223"/>
                  </a:lnTo>
                  <a:lnTo>
                    <a:pt x="34" y="234"/>
                  </a:lnTo>
                  <a:lnTo>
                    <a:pt x="45" y="279"/>
                  </a:lnTo>
                  <a:lnTo>
                    <a:pt x="212" y="245"/>
                  </a:lnTo>
                  <a:lnTo>
                    <a:pt x="212" y="212"/>
                  </a:lnTo>
                  <a:lnTo>
                    <a:pt x="146"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1"/>
            <p:cNvSpPr/>
            <p:nvPr/>
          </p:nvSpPr>
          <p:spPr>
            <a:xfrm rot="1205253">
              <a:off x="6563872" y="2996741"/>
              <a:ext cx="17388" cy="24580"/>
            </a:xfrm>
            <a:custGeom>
              <a:avLst/>
              <a:gdLst/>
              <a:ahLst/>
              <a:cxnLst/>
              <a:rect l="l" t="t" r="r" b="b"/>
              <a:pathLst>
                <a:path w="191" h="270" extrusionOk="0">
                  <a:moveTo>
                    <a:pt x="101" y="45"/>
                  </a:moveTo>
                  <a:cubicBezTo>
                    <a:pt x="101" y="56"/>
                    <a:pt x="112" y="56"/>
                    <a:pt x="112" y="68"/>
                  </a:cubicBezTo>
                  <a:cubicBezTo>
                    <a:pt x="123" y="90"/>
                    <a:pt x="123" y="101"/>
                    <a:pt x="135" y="123"/>
                  </a:cubicBezTo>
                  <a:cubicBezTo>
                    <a:pt x="135" y="146"/>
                    <a:pt x="135" y="168"/>
                    <a:pt x="135" y="179"/>
                  </a:cubicBezTo>
                  <a:cubicBezTo>
                    <a:pt x="135" y="190"/>
                    <a:pt x="135" y="201"/>
                    <a:pt x="135" y="212"/>
                  </a:cubicBezTo>
                  <a:cubicBezTo>
                    <a:pt x="123" y="224"/>
                    <a:pt x="123" y="224"/>
                    <a:pt x="112" y="224"/>
                  </a:cubicBezTo>
                  <a:lnTo>
                    <a:pt x="90" y="224"/>
                  </a:lnTo>
                  <a:cubicBezTo>
                    <a:pt x="79" y="212"/>
                    <a:pt x="79" y="201"/>
                    <a:pt x="68" y="190"/>
                  </a:cubicBezTo>
                  <a:cubicBezTo>
                    <a:pt x="68" y="179"/>
                    <a:pt x="57" y="168"/>
                    <a:pt x="57" y="146"/>
                  </a:cubicBezTo>
                  <a:cubicBezTo>
                    <a:pt x="57" y="112"/>
                    <a:pt x="45" y="101"/>
                    <a:pt x="45" y="90"/>
                  </a:cubicBezTo>
                  <a:cubicBezTo>
                    <a:pt x="45" y="68"/>
                    <a:pt x="57" y="56"/>
                    <a:pt x="57" y="56"/>
                  </a:cubicBezTo>
                  <a:cubicBezTo>
                    <a:pt x="57" y="45"/>
                    <a:pt x="68" y="45"/>
                    <a:pt x="79" y="45"/>
                  </a:cubicBezTo>
                  <a:close/>
                  <a:moveTo>
                    <a:pt x="68" y="1"/>
                  </a:moveTo>
                  <a:cubicBezTo>
                    <a:pt x="45" y="1"/>
                    <a:pt x="34" y="12"/>
                    <a:pt x="23" y="23"/>
                  </a:cubicBezTo>
                  <a:cubicBezTo>
                    <a:pt x="12" y="34"/>
                    <a:pt x="1" y="56"/>
                    <a:pt x="1" y="79"/>
                  </a:cubicBezTo>
                  <a:cubicBezTo>
                    <a:pt x="1" y="90"/>
                    <a:pt x="1" y="123"/>
                    <a:pt x="1" y="146"/>
                  </a:cubicBezTo>
                  <a:cubicBezTo>
                    <a:pt x="21" y="226"/>
                    <a:pt x="50" y="270"/>
                    <a:pt x="96" y="270"/>
                  </a:cubicBezTo>
                  <a:cubicBezTo>
                    <a:pt x="101" y="270"/>
                    <a:pt x="107" y="269"/>
                    <a:pt x="112" y="268"/>
                  </a:cubicBezTo>
                  <a:cubicBezTo>
                    <a:pt x="146" y="257"/>
                    <a:pt x="168" y="246"/>
                    <a:pt x="179" y="224"/>
                  </a:cubicBezTo>
                  <a:cubicBezTo>
                    <a:pt x="190" y="190"/>
                    <a:pt x="190" y="157"/>
                    <a:pt x="179" y="112"/>
                  </a:cubicBezTo>
                  <a:cubicBezTo>
                    <a:pt x="168"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1"/>
            <p:cNvSpPr/>
            <p:nvPr/>
          </p:nvSpPr>
          <p:spPr>
            <a:xfrm rot="1205253">
              <a:off x="6556393" y="3037632"/>
              <a:ext cx="19391" cy="25400"/>
            </a:xfrm>
            <a:custGeom>
              <a:avLst/>
              <a:gdLst/>
              <a:ahLst/>
              <a:cxnLst/>
              <a:rect l="l" t="t" r="r" b="b"/>
              <a:pathLst>
                <a:path w="213" h="279" extrusionOk="0">
                  <a:moveTo>
                    <a:pt x="112" y="0"/>
                  </a:moveTo>
                  <a:lnTo>
                    <a:pt x="57" y="11"/>
                  </a:lnTo>
                  <a:lnTo>
                    <a:pt x="1" y="56"/>
                  </a:lnTo>
                  <a:lnTo>
                    <a:pt x="12" y="101"/>
                  </a:lnTo>
                  <a:lnTo>
                    <a:pt x="68" y="45"/>
                  </a:lnTo>
                  <a:lnTo>
                    <a:pt x="101" y="223"/>
                  </a:lnTo>
                  <a:lnTo>
                    <a:pt x="34" y="234"/>
                  </a:lnTo>
                  <a:lnTo>
                    <a:pt x="45" y="279"/>
                  </a:lnTo>
                  <a:lnTo>
                    <a:pt x="213" y="245"/>
                  </a:lnTo>
                  <a:lnTo>
                    <a:pt x="213"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rot="1205253">
              <a:off x="6550245" y="3078489"/>
              <a:ext cx="19391" cy="24489"/>
            </a:xfrm>
            <a:custGeom>
              <a:avLst/>
              <a:gdLst/>
              <a:ahLst/>
              <a:cxnLst/>
              <a:rect l="l" t="t" r="r" b="b"/>
              <a:pathLst>
                <a:path w="213" h="269" extrusionOk="0">
                  <a:moveTo>
                    <a:pt x="57" y="1"/>
                  </a:moveTo>
                  <a:lnTo>
                    <a:pt x="1" y="57"/>
                  </a:lnTo>
                  <a:lnTo>
                    <a:pt x="1" y="101"/>
                  </a:lnTo>
                  <a:lnTo>
                    <a:pt x="57" y="45"/>
                  </a:lnTo>
                  <a:lnTo>
                    <a:pt x="90" y="224"/>
                  </a:lnTo>
                  <a:lnTo>
                    <a:pt x="23" y="235"/>
                  </a:lnTo>
                  <a:lnTo>
                    <a:pt x="34" y="268"/>
                  </a:lnTo>
                  <a:lnTo>
                    <a:pt x="213" y="235"/>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rot="1205253">
              <a:off x="6613959" y="2921526"/>
              <a:ext cx="19391" cy="25491"/>
            </a:xfrm>
            <a:custGeom>
              <a:avLst/>
              <a:gdLst/>
              <a:ahLst/>
              <a:cxnLst/>
              <a:rect l="l" t="t" r="r" b="b"/>
              <a:pathLst>
                <a:path w="213" h="280" extrusionOk="0">
                  <a:moveTo>
                    <a:pt x="112" y="1"/>
                  </a:moveTo>
                  <a:lnTo>
                    <a:pt x="57" y="12"/>
                  </a:lnTo>
                  <a:lnTo>
                    <a:pt x="1" y="68"/>
                  </a:lnTo>
                  <a:lnTo>
                    <a:pt x="12" y="112"/>
                  </a:lnTo>
                  <a:lnTo>
                    <a:pt x="68" y="56"/>
                  </a:lnTo>
                  <a:lnTo>
                    <a:pt x="101" y="235"/>
                  </a:lnTo>
                  <a:lnTo>
                    <a:pt x="34" y="246"/>
                  </a:lnTo>
                  <a:lnTo>
                    <a:pt x="45" y="279"/>
                  </a:lnTo>
                  <a:lnTo>
                    <a:pt x="212" y="246"/>
                  </a:lnTo>
                  <a:lnTo>
                    <a:pt x="212" y="212"/>
                  </a:lnTo>
                  <a:lnTo>
                    <a:pt x="146" y="223"/>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rot="1205253">
              <a:off x="6607639" y="2962444"/>
              <a:ext cx="19391" cy="25400"/>
            </a:xfrm>
            <a:custGeom>
              <a:avLst/>
              <a:gdLst/>
              <a:ahLst/>
              <a:cxnLst/>
              <a:rect l="l" t="t" r="r" b="b"/>
              <a:pathLst>
                <a:path w="213" h="279" extrusionOk="0">
                  <a:moveTo>
                    <a:pt x="101" y="0"/>
                  </a:moveTo>
                  <a:lnTo>
                    <a:pt x="57" y="11"/>
                  </a:lnTo>
                  <a:lnTo>
                    <a:pt x="1" y="67"/>
                  </a:lnTo>
                  <a:lnTo>
                    <a:pt x="1" y="101"/>
                  </a:lnTo>
                  <a:lnTo>
                    <a:pt x="57" y="56"/>
                  </a:lnTo>
                  <a:lnTo>
                    <a:pt x="90" y="234"/>
                  </a:lnTo>
                  <a:lnTo>
                    <a:pt x="34" y="245"/>
                  </a:lnTo>
                  <a:lnTo>
                    <a:pt x="34" y="279"/>
                  </a:lnTo>
                  <a:lnTo>
                    <a:pt x="213" y="245"/>
                  </a:lnTo>
                  <a:lnTo>
                    <a:pt x="201" y="212"/>
                  </a:lnTo>
                  <a:lnTo>
                    <a:pt x="146"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rot="1205253">
              <a:off x="6600595" y="3002611"/>
              <a:ext cx="17388" cy="24580"/>
            </a:xfrm>
            <a:custGeom>
              <a:avLst/>
              <a:gdLst/>
              <a:ahLst/>
              <a:cxnLst/>
              <a:rect l="l" t="t" r="r" b="b"/>
              <a:pathLst>
                <a:path w="191" h="270" extrusionOk="0">
                  <a:moveTo>
                    <a:pt x="101" y="45"/>
                  </a:moveTo>
                  <a:cubicBezTo>
                    <a:pt x="112" y="57"/>
                    <a:pt x="112" y="68"/>
                    <a:pt x="123" y="79"/>
                  </a:cubicBezTo>
                  <a:cubicBezTo>
                    <a:pt x="123" y="90"/>
                    <a:pt x="123" y="101"/>
                    <a:pt x="135" y="134"/>
                  </a:cubicBezTo>
                  <a:cubicBezTo>
                    <a:pt x="135" y="157"/>
                    <a:pt x="135" y="168"/>
                    <a:pt x="135" y="179"/>
                  </a:cubicBezTo>
                  <a:cubicBezTo>
                    <a:pt x="135" y="201"/>
                    <a:pt x="135" y="212"/>
                    <a:pt x="135" y="212"/>
                  </a:cubicBezTo>
                  <a:cubicBezTo>
                    <a:pt x="135" y="224"/>
                    <a:pt x="123" y="224"/>
                    <a:pt x="112" y="224"/>
                  </a:cubicBezTo>
                  <a:lnTo>
                    <a:pt x="90" y="224"/>
                  </a:lnTo>
                  <a:cubicBezTo>
                    <a:pt x="79" y="224"/>
                    <a:pt x="79" y="212"/>
                    <a:pt x="68" y="201"/>
                  </a:cubicBezTo>
                  <a:cubicBezTo>
                    <a:pt x="68" y="179"/>
                    <a:pt x="68" y="168"/>
                    <a:pt x="57" y="146"/>
                  </a:cubicBezTo>
                  <a:cubicBezTo>
                    <a:pt x="57" y="123"/>
                    <a:pt x="57" y="101"/>
                    <a:pt x="57" y="90"/>
                  </a:cubicBezTo>
                  <a:cubicBezTo>
                    <a:pt x="57" y="79"/>
                    <a:pt x="57" y="68"/>
                    <a:pt x="57" y="57"/>
                  </a:cubicBezTo>
                  <a:cubicBezTo>
                    <a:pt x="68" y="45"/>
                    <a:pt x="68" y="45"/>
                    <a:pt x="79" y="45"/>
                  </a:cubicBezTo>
                  <a:close/>
                  <a:moveTo>
                    <a:pt x="68" y="1"/>
                  </a:moveTo>
                  <a:cubicBezTo>
                    <a:pt x="57" y="12"/>
                    <a:pt x="34" y="12"/>
                    <a:pt x="23" y="23"/>
                  </a:cubicBezTo>
                  <a:cubicBezTo>
                    <a:pt x="12" y="45"/>
                    <a:pt x="12" y="57"/>
                    <a:pt x="1" y="79"/>
                  </a:cubicBezTo>
                  <a:cubicBezTo>
                    <a:pt x="1" y="101"/>
                    <a:pt x="1" y="123"/>
                    <a:pt x="12" y="157"/>
                  </a:cubicBezTo>
                  <a:cubicBezTo>
                    <a:pt x="22" y="227"/>
                    <a:pt x="50" y="270"/>
                    <a:pt x="104" y="270"/>
                  </a:cubicBezTo>
                  <a:cubicBezTo>
                    <a:pt x="110" y="270"/>
                    <a:pt x="117" y="269"/>
                    <a:pt x="123" y="268"/>
                  </a:cubicBezTo>
                  <a:cubicBezTo>
                    <a:pt x="146" y="257"/>
                    <a:pt x="168" y="246"/>
                    <a:pt x="179" y="224"/>
                  </a:cubicBezTo>
                  <a:cubicBezTo>
                    <a:pt x="190" y="201"/>
                    <a:pt x="190" y="168"/>
                    <a:pt x="179" y="123"/>
                  </a:cubicBezTo>
                  <a:cubicBezTo>
                    <a:pt x="179" y="79"/>
                    <a:pt x="168" y="45"/>
                    <a:pt x="146" y="23"/>
                  </a:cubicBezTo>
                  <a:cubicBezTo>
                    <a:pt x="123" y="12"/>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rot="1205253">
              <a:off x="6594176" y="3043689"/>
              <a:ext cx="18299" cy="25400"/>
            </a:xfrm>
            <a:custGeom>
              <a:avLst/>
              <a:gdLst/>
              <a:ahLst/>
              <a:cxnLst/>
              <a:rect l="l" t="t" r="r" b="b"/>
              <a:pathLst>
                <a:path w="201" h="279" extrusionOk="0">
                  <a:moveTo>
                    <a:pt x="100" y="0"/>
                  </a:moveTo>
                  <a:lnTo>
                    <a:pt x="56" y="12"/>
                  </a:lnTo>
                  <a:lnTo>
                    <a:pt x="0" y="67"/>
                  </a:lnTo>
                  <a:lnTo>
                    <a:pt x="0" y="101"/>
                  </a:lnTo>
                  <a:lnTo>
                    <a:pt x="56" y="56"/>
                  </a:lnTo>
                  <a:lnTo>
                    <a:pt x="89" y="223"/>
                  </a:lnTo>
                  <a:lnTo>
                    <a:pt x="22" y="234"/>
                  </a:lnTo>
                  <a:lnTo>
                    <a:pt x="33" y="279"/>
                  </a:lnTo>
                  <a:lnTo>
                    <a:pt x="201" y="245"/>
                  </a:lnTo>
                  <a:lnTo>
                    <a:pt x="201" y="212"/>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rot="1205253">
              <a:off x="6586797" y="3084328"/>
              <a:ext cx="19391" cy="25491"/>
            </a:xfrm>
            <a:custGeom>
              <a:avLst/>
              <a:gdLst/>
              <a:ahLst/>
              <a:cxnLst/>
              <a:rect l="l" t="t" r="r" b="b"/>
              <a:pathLst>
                <a:path w="213" h="280" extrusionOk="0">
                  <a:moveTo>
                    <a:pt x="101" y="1"/>
                  </a:moveTo>
                  <a:lnTo>
                    <a:pt x="57" y="12"/>
                  </a:lnTo>
                  <a:lnTo>
                    <a:pt x="1" y="57"/>
                  </a:lnTo>
                  <a:lnTo>
                    <a:pt x="12" y="101"/>
                  </a:lnTo>
                  <a:lnTo>
                    <a:pt x="68" y="57"/>
                  </a:lnTo>
                  <a:lnTo>
                    <a:pt x="90" y="224"/>
                  </a:lnTo>
                  <a:lnTo>
                    <a:pt x="34" y="235"/>
                  </a:lnTo>
                  <a:lnTo>
                    <a:pt x="34" y="279"/>
                  </a:lnTo>
                  <a:lnTo>
                    <a:pt x="213"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rot="1205253">
              <a:off x="6651482" y="2928539"/>
              <a:ext cx="18390" cy="24489"/>
            </a:xfrm>
            <a:custGeom>
              <a:avLst/>
              <a:gdLst/>
              <a:ahLst/>
              <a:cxnLst/>
              <a:rect l="l" t="t" r="r" b="b"/>
              <a:pathLst>
                <a:path w="202" h="269" extrusionOk="0">
                  <a:moveTo>
                    <a:pt x="57" y="1"/>
                  </a:moveTo>
                  <a:lnTo>
                    <a:pt x="1" y="57"/>
                  </a:lnTo>
                  <a:lnTo>
                    <a:pt x="1" y="101"/>
                  </a:lnTo>
                  <a:lnTo>
                    <a:pt x="57" y="45"/>
                  </a:lnTo>
                  <a:lnTo>
                    <a:pt x="90" y="224"/>
                  </a:lnTo>
                  <a:lnTo>
                    <a:pt x="23" y="235"/>
                  </a:lnTo>
                  <a:lnTo>
                    <a:pt x="34" y="268"/>
                  </a:lnTo>
                  <a:lnTo>
                    <a:pt x="201" y="246"/>
                  </a:lnTo>
                  <a:lnTo>
                    <a:pt x="201" y="201"/>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rot="1205253">
              <a:off x="6644191" y="2969284"/>
              <a:ext cx="19391" cy="24398"/>
            </a:xfrm>
            <a:custGeom>
              <a:avLst/>
              <a:gdLst/>
              <a:ahLst/>
              <a:cxnLst/>
              <a:rect l="l" t="t" r="r" b="b"/>
              <a:pathLst>
                <a:path w="213" h="268" extrusionOk="0">
                  <a:moveTo>
                    <a:pt x="57" y="0"/>
                  </a:moveTo>
                  <a:lnTo>
                    <a:pt x="1" y="56"/>
                  </a:lnTo>
                  <a:lnTo>
                    <a:pt x="12" y="101"/>
                  </a:lnTo>
                  <a:lnTo>
                    <a:pt x="68" y="45"/>
                  </a:lnTo>
                  <a:lnTo>
                    <a:pt x="90" y="223"/>
                  </a:lnTo>
                  <a:lnTo>
                    <a:pt x="34" y="234"/>
                  </a:lnTo>
                  <a:lnTo>
                    <a:pt x="34" y="268"/>
                  </a:lnTo>
                  <a:lnTo>
                    <a:pt x="213" y="234"/>
                  </a:lnTo>
                  <a:lnTo>
                    <a:pt x="201" y="201"/>
                  </a:lnTo>
                  <a:lnTo>
                    <a:pt x="146"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rot="1205253">
              <a:off x="6637102" y="3008796"/>
              <a:ext cx="19391" cy="25491"/>
            </a:xfrm>
            <a:custGeom>
              <a:avLst/>
              <a:gdLst/>
              <a:ahLst/>
              <a:cxnLst/>
              <a:rect l="l" t="t" r="r" b="b"/>
              <a:pathLst>
                <a:path w="213" h="280" extrusionOk="0">
                  <a:moveTo>
                    <a:pt x="112" y="1"/>
                  </a:moveTo>
                  <a:lnTo>
                    <a:pt x="57" y="12"/>
                  </a:lnTo>
                  <a:lnTo>
                    <a:pt x="1" y="68"/>
                  </a:lnTo>
                  <a:lnTo>
                    <a:pt x="12" y="112"/>
                  </a:lnTo>
                  <a:lnTo>
                    <a:pt x="68" y="57"/>
                  </a:lnTo>
                  <a:lnTo>
                    <a:pt x="101" y="235"/>
                  </a:lnTo>
                  <a:lnTo>
                    <a:pt x="34" y="246"/>
                  </a:lnTo>
                  <a:lnTo>
                    <a:pt x="45" y="279"/>
                  </a:lnTo>
                  <a:lnTo>
                    <a:pt x="213" y="246"/>
                  </a:lnTo>
                  <a:lnTo>
                    <a:pt x="213" y="212"/>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rot="1205253">
              <a:off x="6631071" y="3049411"/>
              <a:ext cx="17297" cy="24580"/>
            </a:xfrm>
            <a:custGeom>
              <a:avLst/>
              <a:gdLst/>
              <a:ahLst/>
              <a:cxnLst/>
              <a:rect l="l" t="t" r="r" b="b"/>
              <a:pathLst>
                <a:path w="190" h="270" extrusionOk="0">
                  <a:moveTo>
                    <a:pt x="100" y="45"/>
                  </a:moveTo>
                  <a:cubicBezTo>
                    <a:pt x="100" y="56"/>
                    <a:pt x="111" y="67"/>
                    <a:pt x="111" y="78"/>
                  </a:cubicBezTo>
                  <a:cubicBezTo>
                    <a:pt x="123" y="90"/>
                    <a:pt x="123" y="101"/>
                    <a:pt x="134" y="134"/>
                  </a:cubicBezTo>
                  <a:cubicBezTo>
                    <a:pt x="134" y="156"/>
                    <a:pt x="134" y="167"/>
                    <a:pt x="134" y="179"/>
                  </a:cubicBezTo>
                  <a:cubicBezTo>
                    <a:pt x="134" y="201"/>
                    <a:pt x="134" y="212"/>
                    <a:pt x="134" y="212"/>
                  </a:cubicBezTo>
                  <a:cubicBezTo>
                    <a:pt x="123" y="223"/>
                    <a:pt x="123" y="223"/>
                    <a:pt x="111" y="223"/>
                  </a:cubicBezTo>
                  <a:cubicBezTo>
                    <a:pt x="108" y="227"/>
                    <a:pt x="104" y="228"/>
                    <a:pt x="101" y="228"/>
                  </a:cubicBezTo>
                  <a:cubicBezTo>
                    <a:pt x="94" y="228"/>
                    <a:pt x="89" y="223"/>
                    <a:pt x="89" y="223"/>
                  </a:cubicBezTo>
                  <a:cubicBezTo>
                    <a:pt x="78" y="223"/>
                    <a:pt x="78" y="212"/>
                    <a:pt x="67" y="201"/>
                  </a:cubicBezTo>
                  <a:cubicBezTo>
                    <a:pt x="67" y="190"/>
                    <a:pt x="56" y="167"/>
                    <a:pt x="56" y="145"/>
                  </a:cubicBezTo>
                  <a:cubicBezTo>
                    <a:pt x="45" y="123"/>
                    <a:pt x="45" y="101"/>
                    <a:pt x="45" y="90"/>
                  </a:cubicBezTo>
                  <a:cubicBezTo>
                    <a:pt x="45" y="78"/>
                    <a:pt x="45" y="67"/>
                    <a:pt x="56" y="56"/>
                  </a:cubicBezTo>
                  <a:cubicBezTo>
                    <a:pt x="56" y="56"/>
                    <a:pt x="67" y="45"/>
                    <a:pt x="78" y="45"/>
                  </a:cubicBezTo>
                  <a:close/>
                  <a:moveTo>
                    <a:pt x="67" y="0"/>
                  </a:moveTo>
                  <a:cubicBezTo>
                    <a:pt x="45" y="12"/>
                    <a:pt x="33" y="12"/>
                    <a:pt x="22" y="34"/>
                  </a:cubicBezTo>
                  <a:cubicBezTo>
                    <a:pt x="11" y="45"/>
                    <a:pt x="0" y="56"/>
                    <a:pt x="0" y="78"/>
                  </a:cubicBezTo>
                  <a:cubicBezTo>
                    <a:pt x="0" y="101"/>
                    <a:pt x="0" y="123"/>
                    <a:pt x="0" y="156"/>
                  </a:cubicBezTo>
                  <a:cubicBezTo>
                    <a:pt x="20" y="234"/>
                    <a:pt x="48" y="270"/>
                    <a:pt x="92" y="270"/>
                  </a:cubicBezTo>
                  <a:cubicBezTo>
                    <a:pt x="98" y="270"/>
                    <a:pt x="105" y="269"/>
                    <a:pt x="111" y="268"/>
                  </a:cubicBezTo>
                  <a:cubicBezTo>
                    <a:pt x="145" y="257"/>
                    <a:pt x="167" y="245"/>
                    <a:pt x="178" y="223"/>
                  </a:cubicBezTo>
                  <a:cubicBezTo>
                    <a:pt x="189" y="201"/>
                    <a:pt x="189" y="167"/>
                    <a:pt x="178" y="123"/>
                  </a:cubicBezTo>
                  <a:cubicBezTo>
                    <a:pt x="167" y="78"/>
                    <a:pt x="156" y="45"/>
                    <a:pt x="145" y="23"/>
                  </a:cubicBezTo>
                  <a:cubicBezTo>
                    <a:pt x="123" y="12"/>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rot="1205253">
              <a:off x="6623520" y="3090197"/>
              <a:ext cx="19391" cy="25491"/>
            </a:xfrm>
            <a:custGeom>
              <a:avLst/>
              <a:gdLst/>
              <a:ahLst/>
              <a:cxnLst/>
              <a:rect l="l" t="t" r="r" b="b"/>
              <a:pathLst>
                <a:path w="213" h="280" extrusionOk="0">
                  <a:moveTo>
                    <a:pt x="112" y="1"/>
                  </a:moveTo>
                  <a:lnTo>
                    <a:pt x="57" y="12"/>
                  </a:lnTo>
                  <a:lnTo>
                    <a:pt x="1" y="68"/>
                  </a:lnTo>
                  <a:lnTo>
                    <a:pt x="12" y="101"/>
                  </a:lnTo>
                  <a:lnTo>
                    <a:pt x="68" y="57"/>
                  </a:lnTo>
                  <a:lnTo>
                    <a:pt x="101" y="224"/>
                  </a:lnTo>
                  <a:lnTo>
                    <a:pt x="34" y="235"/>
                  </a:lnTo>
                  <a:lnTo>
                    <a:pt x="46" y="279"/>
                  </a:lnTo>
                  <a:lnTo>
                    <a:pt x="213" y="246"/>
                  </a:lnTo>
                  <a:lnTo>
                    <a:pt x="201"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rot="1205253">
              <a:off x="6688221" y="2934233"/>
              <a:ext cx="17388" cy="24580"/>
            </a:xfrm>
            <a:custGeom>
              <a:avLst/>
              <a:gdLst/>
              <a:ahLst/>
              <a:cxnLst/>
              <a:rect l="l" t="t" r="r" b="b"/>
              <a:pathLst>
                <a:path w="191" h="270" extrusionOk="0">
                  <a:moveTo>
                    <a:pt x="87" y="40"/>
                  </a:moveTo>
                  <a:cubicBezTo>
                    <a:pt x="91" y="40"/>
                    <a:pt x="94" y="45"/>
                    <a:pt x="101" y="45"/>
                  </a:cubicBezTo>
                  <a:cubicBezTo>
                    <a:pt x="101" y="45"/>
                    <a:pt x="112" y="57"/>
                    <a:pt x="112" y="68"/>
                  </a:cubicBezTo>
                  <a:cubicBezTo>
                    <a:pt x="123" y="79"/>
                    <a:pt x="123" y="101"/>
                    <a:pt x="135" y="123"/>
                  </a:cubicBezTo>
                  <a:cubicBezTo>
                    <a:pt x="135" y="146"/>
                    <a:pt x="135" y="168"/>
                    <a:pt x="135" y="179"/>
                  </a:cubicBezTo>
                  <a:cubicBezTo>
                    <a:pt x="135" y="190"/>
                    <a:pt x="135" y="201"/>
                    <a:pt x="135" y="213"/>
                  </a:cubicBezTo>
                  <a:cubicBezTo>
                    <a:pt x="123" y="213"/>
                    <a:pt x="123" y="224"/>
                    <a:pt x="112" y="224"/>
                  </a:cubicBezTo>
                  <a:lnTo>
                    <a:pt x="90" y="224"/>
                  </a:lnTo>
                  <a:cubicBezTo>
                    <a:pt x="79" y="213"/>
                    <a:pt x="79" y="201"/>
                    <a:pt x="68" y="190"/>
                  </a:cubicBezTo>
                  <a:cubicBezTo>
                    <a:pt x="68" y="179"/>
                    <a:pt x="57" y="157"/>
                    <a:pt x="57" y="135"/>
                  </a:cubicBezTo>
                  <a:cubicBezTo>
                    <a:pt x="46" y="112"/>
                    <a:pt x="46" y="101"/>
                    <a:pt x="46" y="79"/>
                  </a:cubicBezTo>
                  <a:cubicBezTo>
                    <a:pt x="46" y="68"/>
                    <a:pt x="46" y="57"/>
                    <a:pt x="57" y="57"/>
                  </a:cubicBezTo>
                  <a:cubicBezTo>
                    <a:pt x="57" y="45"/>
                    <a:pt x="68" y="45"/>
                    <a:pt x="79" y="45"/>
                  </a:cubicBezTo>
                  <a:cubicBezTo>
                    <a:pt x="83" y="42"/>
                    <a:pt x="85" y="40"/>
                    <a:pt x="87" y="40"/>
                  </a:cubicBezTo>
                  <a:close/>
                  <a:moveTo>
                    <a:pt x="68" y="1"/>
                  </a:moveTo>
                  <a:cubicBezTo>
                    <a:pt x="46" y="1"/>
                    <a:pt x="34" y="12"/>
                    <a:pt x="23" y="23"/>
                  </a:cubicBezTo>
                  <a:cubicBezTo>
                    <a:pt x="12" y="34"/>
                    <a:pt x="1" y="57"/>
                    <a:pt x="1" y="68"/>
                  </a:cubicBezTo>
                  <a:cubicBezTo>
                    <a:pt x="1" y="90"/>
                    <a:pt x="1" y="123"/>
                    <a:pt x="1" y="146"/>
                  </a:cubicBezTo>
                  <a:cubicBezTo>
                    <a:pt x="21" y="226"/>
                    <a:pt x="50" y="270"/>
                    <a:pt x="96" y="270"/>
                  </a:cubicBezTo>
                  <a:cubicBezTo>
                    <a:pt x="101" y="270"/>
                    <a:pt x="107" y="269"/>
                    <a:pt x="112" y="268"/>
                  </a:cubicBezTo>
                  <a:cubicBezTo>
                    <a:pt x="146" y="257"/>
                    <a:pt x="168" y="246"/>
                    <a:pt x="179" y="213"/>
                  </a:cubicBezTo>
                  <a:cubicBezTo>
                    <a:pt x="190" y="190"/>
                    <a:pt x="190" y="157"/>
                    <a:pt x="179" y="112"/>
                  </a:cubicBezTo>
                  <a:cubicBezTo>
                    <a:pt x="168" y="68"/>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rot="1205253">
              <a:off x="6798236" y="2952629"/>
              <a:ext cx="18390" cy="24034"/>
            </a:xfrm>
            <a:custGeom>
              <a:avLst/>
              <a:gdLst/>
              <a:ahLst/>
              <a:cxnLst/>
              <a:rect l="l" t="t" r="r" b="b"/>
              <a:pathLst>
                <a:path w="202" h="264" extrusionOk="0">
                  <a:moveTo>
                    <a:pt x="90" y="39"/>
                  </a:moveTo>
                  <a:cubicBezTo>
                    <a:pt x="90" y="39"/>
                    <a:pt x="101" y="39"/>
                    <a:pt x="112" y="50"/>
                  </a:cubicBezTo>
                  <a:cubicBezTo>
                    <a:pt x="112" y="50"/>
                    <a:pt x="124" y="61"/>
                    <a:pt x="124" y="72"/>
                  </a:cubicBezTo>
                  <a:cubicBezTo>
                    <a:pt x="135" y="83"/>
                    <a:pt x="135" y="105"/>
                    <a:pt x="135" y="128"/>
                  </a:cubicBezTo>
                  <a:cubicBezTo>
                    <a:pt x="146" y="150"/>
                    <a:pt x="146" y="172"/>
                    <a:pt x="146" y="183"/>
                  </a:cubicBezTo>
                  <a:cubicBezTo>
                    <a:pt x="146" y="194"/>
                    <a:pt x="146" y="206"/>
                    <a:pt x="135" y="217"/>
                  </a:cubicBezTo>
                  <a:cubicBezTo>
                    <a:pt x="135" y="217"/>
                    <a:pt x="124" y="228"/>
                    <a:pt x="124" y="228"/>
                  </a:cubicBezTo>
                  <a:cubicBezTo>
                    <a:pt x="112" y="228"/>
                    <a:pt x="101" y="228"/>
                    <a:pt x="90" y="217"/>
                  </a:cubicBezTo>
                  <a:cubicBezTo>
                    <a:pt x="90" y="217"/>
                    <a:pt x="79" y="206"/>
                    <a:pt x="79" y="194"/>
                  </a:cubicBezTo>
                  <a:cubicBezTo>
                    <a:pt x="68" y="183"/>
                    <a:pt x="68" y="161"/>
                    <a:pt x="68" y="139"/>
                  </a:cubicBezTo>
                  <a:cubicBezTo>
                    <a:pt x="57" y="117"/>
                    <a:pt x="57" y="94"/>
                    <a:pt x="57" y="83"/>
                  </a:cubicBezTo>
                  <a:cubicBezTo>
                    <a:pt x="57" y="72"/>
                    <a:pt x="57" y="61"/>
                    <a:pt x="68" y="50"/>
                  </a:cubicBezTo>
                  <a:cubicBezTo>
                    <a:pt x="68" y="50"/>
                    <a:pt x="79" y="39"/>
                    <a:pt x="90" y="39"/>
                  </a:cubicBezTo>
                  <a:close/>
                  <a:moveTo>
                    <a:pt x="103" y="1"/>
                  </a:moveTo>
                  <a:cubicBezTo>
                    <a:pt x="96" y="1"/>
                    <a:pt x="88" y="2"/>
                    <a:pt x="79" y="5"/>
                  </a:cubicBezTo>
                  <a:cubicBezTo>
                    <a:pt x="57" y="5"/>
                    <a:pt x="46" y="16"/>
                    <a:pt x="34" y="27"/>
                  </a:cubicBezTo>
                  <a:cubicBezTo>
                    <a:pt x="23" y="39"/>
                    <a:pt x="12" y="50"/>
                    <a:pt x="12" y="72"/>
                  </a:cubicBezTo>
                  <a:cubicBezTo>
                    <a:pt x="1" y="94"/>
                    <a:pt x="12" y="117"/>
                    <a:pt x="12" y="150"/>
                  </a:cubicBezTo>
                  <a:cubicBezTo>
                    <a:pt x="32" y="228"/>
                    <a:pt x="60" y="263"/>
                    <a:pt x="104" y="263"/>
                  </a:cubicBezTo>
                  <a:cubicBezTo>
                    <a:pt x="110" y="263"/>
                    <a:pt x="117" y="263"/>
                    <a:pt x="124" y="261"/>
                  </a:cubicBezTo>
                  <a:cubicBezTo>
                    <a:pt x="157" y="261"/>
                    <a:pt x="179" y="239"/>
                    <a:pt x="190" y="217"/>
                  </a:cubicBezTo>
                  <a:cubicBezTo>
                    <a:pt x="201" y="194"/>
                    <a:pt x="201" y="161"/>
                    <a:pt x="190" y="117"/>
                  </a:cubicBezTo>
                  <a:cubicBezTo>
                    <a:pt x="179" y="72"/>
                    <a:pt x="168" y="39"/>
                    <a:pt x="146" y="27"/>
                  </a:cubicBezTo>
                  <a:cubicBezTo>
                    <a:pt x="138" y="11"/>
                    <a:pt x="124" y="1"/>
                    <a:pt x="103"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rot="1205253">
              <a:off x="6835769" y="2959097"/>
              <a:ext cx="17297" cy="24580"/>
            </a:xfrm>
            <a:custGeom>
              <a:avLst/>
              <a:gdLst/>
              <a:ahLst/>
              <a:cxnLst/>
              <a:rect l="l" t="t" r="r" b="b"/>
              <a:pathLst>
                <a:path w="190" h="270" extrusionOk="0">
                  <a:moveTo>
                    <a:pt x="86" y="40"/>
                  </a:moveTo>
                  <a:cubicBezTo>
                    <a:pt x="90" y="40"/>
                    <a:pt x="93" y="45"/>
                    <a:pt x="100" y="45"/>
                  </a:cubicBezTo>
                  <a:cubicBezTo>
                    <a:pt x="100" y="45"/>
                    <a:pt x="112" y="56"/>
                    <a:pt x="112" y="67"/>
                  </a:cubicBezTo>
                  <a:cubicBezTo>
                    <a:pt x="123" y="78"/>
                    <a:pt x="123" y="100"/>
                    <a:pt x="134" y="123"/>
                  </a:cubicBezTo>
                  <a:cubicBezTo>
                    <a:pt x="134" y="145"/>
                    <a:pt x="134" y="167"/>
                    <a:pt x="134" y="178"/>
                  </a:cubicBezTo>
                  <a:cubicBezTo>
                    <a:pt x="134" y="190"/>
                    <a:pt x="134" y="201"/>
                    <a:pt x="134" y="212"/>
                  </a:cubicBezTo>
                  <a:cubicBezTo>
                    <a:pt x="123" y="212"/>
                    <a:pt x="123" y="223"/>
                    <a:pt x="112" y="223"/>
                  </a:cubicBezTo>
                  <a:lnTo>
                    <a:pt x="89" y="223"/>
                  </a:lnTo>
                  <a:cubicBezTo>
                    <a:pt x="78" y="212"/>
                    <a:pt x="78" y="201"/>
                    <a:pt x="67" y="190"/>
                  </a:cubicBezTo>
                  <a:cubicBezTo>
                    <a:pt x="67" y="178"/>
                    <a:pt x="56" y="156"/>
                    <a:pt x="56" y="134"/>
                  </a:cubicBezTo>
                  <a:cubicBezTo>
                    <a:pt x="56" y="112"/>
                    <a:pt x="45" y="100"/>
                    <a:pt x="45" y="78"/>
                  </a:cubicBezTo>
                  <a:cubicBezTo>
                    <a:pt x="45" y="67"/>
                    <a:pt x="45" y="56"/>
                    <a:pt x="56" y="56"/>
                  </a:cubicBezTo>
                  <a:cubicBezTo>
                    <a:pt x="56" y="45"/>
                    <a:pt x="67" y="45"/>
                    <a:pt x="78" y="45"/>
                  </a:cubicBezTo>
                  <a:cubicBezTo>
                    <a:pt x="82" y="41"/>
                    <a:pt x="84" y="40"/>
                    <a:pt x="86" y="40"/>
                  </a:cubicBezTo>
                  <a:close/>
                  <a:moveTo>
                    <a:pt x="67" y="0"/>
                  </a:moveTo>
                  <a:cubicBezTo>
                    <a:pt x="45" y="0"/>
                    <a:pt x="34" y="11"/>
                    <a:pt x="22" y="22"/>
                  </a:cubicBezTo>
                  <a:cubicBezTo>
                    <a:pt x="11" y="34"/>
                    <a:pt x="0" y="56"/>
                    <a:pt x="0" y="67"/>
                  </a:cubicBezTo>
                  <a:cubicBezTo>
                    <a:pt x="0" y="89"/>
                    <a:pt x="0" y="123"/>
                    <a:pt x="0" y="145"/>
                  </a:cubicBezTo>
                  <a:cubicBezTo>
                    <a:pt x="20" y="225"/>
                    <a:pt x="49" y="269"/>
                    <a:pt x="95" y="269"/>
                  </a:cubicBezTo>
                  <a:cubicBezTo>
                    <a:pt x="100" y="269"/>
                    <a:pt x="106" y="269"/>
                    <a:pt x="112" y="267"/>
                  </a:cubicBezTo>
                  <a:cubicBezTo>
                    <a:pt x="145" y="256"/>
                    <a:pt x="167" y="245"/>
                    <a:pt x="178" y="212"/>
                  </a:cubicBezTo>
                  <a:cubicBezTo>
                    <a:pt x="189" y="190"/>
                    <a:pt x="189" y="156"/>
                    <a:pt x="178" y="112"/>
                  </a:cubicBezTo>
                  <a:cubicBezTo>
                    <a:pt x="167" y="67"/>
                    <a:pt x="156"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rot="1205253">
              <a:off x="6872493" y="2964966"/>
              <a:ext cx="17297" cy="24580"/>
            </a:xfrm>
            <a:custGeom>
              <a:avLst/>
              <a:gdLst/>
              <a:ahLst/>
              <a:cxnLst/>
              <a:rect l="l" t="t" r="r" b="b"/>
              <a:pathLst>
                <a:path w="190" h="270" extrusionOk="0">
                  <a:moveTo>
                    <a:pt x="100" y="45"/>
                  </a:moveTo>
                  <a:cubicBezTo>
                    <a:pt x="112" y="56"/>
                    <a:pt x="112" y="56"/>
                    <a:pt x="123" y="78"/>
                  </a:cubicBezTo>
                  <a:cubicBezTo>
                    <a:pt x="123" y="89"/>
                    <a:pt x="123" y="100"/>
                    <a:pt x="134" y="123"/>
                  </a:cubicBezTo>
                  <a:cubicBezTo>
                    <a:pt x="134" y="145"/>
                    <a:pt x="134" y="167"/>
                    <a:pt x="134" y="178"/>
                  </a:cubicBezTo>
                  <a:cubicBezTo>
                    <a:pt x="134" y="190"/>
                    <a:pt x="134" y="201"/>
                    <a:pt x="134" y="212"/>
                  </a:cubicBezTo>
                  <a:cubicBezTo>
                    <a:pt x="134" y="223"/>
                    <a:pt x="123" y="223"/>
                    <a:pt x="112" y="223"/>
                  </a:cubicBezTo>
                  <a:lnTo>
                    <a:pt x="89" y="223"/>
                  </a:lnTo>
                  <a:cubicBezTo>
                    <a:pt x="78" y="212"/>
                    <a:pt x="78" y="212"/>
                    <a:pt x="67" y="190"/>
                  </a:cubicBezTo>
                  <a:cubicBezTo>
                    <a:pt x="67" y="178"/>
                    <a:pt x="67" y="167"/>
                    <a:pt x="56" y="145"/>
                  </a:cubicBezTo>
                  <a:cubicBezTo>
                    <a:pt x="56" y="123"/>
                    <a:pt x="56" y="100"/>
                    <a:pt x="56" y="89"/>
                  </a:cubicBezTo>
                  <a:cubicBezTo>
                    <a:pt x="56" y="67"/>
                    <a:pt x="56" y="67"/>
                    <a:pt x="56" y="56"/>
                  </a:cubicBezTo>
                  <a:cubicBezTo>
                    <a:pt x="67" y="45"/>
                    <a:pt x="67" y="45"/>
                    <a:pt x="78" y="45"/>
                  </a:cubicBezTo>
                  <a:close/>
                  <a:moveTo>
                    <a:pt x="67" y="0"/>
                  </a:moveTo>
                  <a:cubicBezTo>
                    <a:pt x="56" y="11"/>
                    <a:pt x="34" y="11"/>
                    <a:pt x="22" y="22"/>
                  </a:cubicBezTo>
                  <a:cubicBezTo>
                    <a:pt x="11" y="34"/>
                    <a:pt x="11" y="56"/>
                    <a:pt x="0" y="78"/>
                  </a:cubicBezTo>
                  <a:cubicBezTo>
                    <a:pt x="0" y="89"/>
                    <a:pt x="0" y="123"/>
                    <a:pt x="11" y="145"/>
                  </a:cubicBezTo>
                  <a:cubicBezTo>
                    <a:pt x="21" y="225"/>
                    <a:pt x="49" y="269"/>
                    <a:pt x="103" y="269"/>
                  </a:cubicBezTo>
                  <a:cubicBezTo>
                    <a:pt x="109" y="269"/>
                    <a:pt x="116" y="269"/>
                    <a:pt x="123" y="268"/>
                  </a:cubicBezTo>
                  <a:cubicBezTo>
                    <a:pt x="145" y="256"/>
                    <a:pt x="167" y="245"/>
                    <a:pt x="178" y="223"/>
                  </a:cubicBezTo>
                  <a:cubicBezTo>
                    <a:pt x="189" y="190"/>
                    <a:pt x="189" y="156"/>
                    <a:pt x="178" y="123"/>
                  </a:cubicBezTo>
                  <a:cubicBezTo>
                    <a:pt x="178" y="78"/>
                    <a:pt x="167" y="45"/>
                    <a:pt x="145" y="22"/>
                  </a:cubicBezTo>
                  <a:cubicBezTo>
                    <a:pt x="123" y="0"/>
                    <a:pt x="100" y="0"/>
                    <a:pt x="67"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rot="1205253">
              <a:off x="6577453" y="2915340"/>
              <a:ext cx="17388" cy="24580"/>
            </a:xfrm>
            <a:custGeom>
              <a:avLst/>
              <a:gdLst/>
              <a:ahLst/>
              <a:cxnLst/>
              <a:rect l="l" t="t" r="r" b="b"/>
              <a:pathLst>
                <a:path w="191" h="270" extrusionOk="0">
                  <a:moveTo>
                    <a:pt x="101" y="45"/>
                  </a:moveTo>
                  <a:cubicBezTo>
                    <a:pt x="112" y="56"/>
                    <a:pt x="112" y="56"/>
                    <a:pt x="123" y="79"/>
                  </a:cubicBezTo>
                  <a:cubicBezTo>
                    <a:pt x="123" y="90"/>
                    <a:pt x="123" y="101"/>
                    <a:pt x="134" y="123"/>
                  </a:cubicBezTo>
                  <a:cubicBezTo>
                    <a:pt x="134" y="145"/>
                    <a:pt x="134" y="168"/>
                    <a:pt x="134" y="179"/>
                  </a:cubicBezTo>
                  <a:cubicBezTo>
                    <a:pt x="134" y="190"/>
                    <a:pt x="134" y="201"/>
                    <a:pt x="134" y="212"/>
                  </a:cubicBezTo>
                  <a:cubicBezTo>
                    <a:pt x="123" y="223"/>
                    <a:pt x="123" y="223"/>
                    <a:pt x="112" y="223"/>
                  </a:cubicBezTo>
                  <a:lnTo>
                    <a:pt x="90" y="223"/>
                  </a:lnTo>
                  <a:cubicBezTo>
                    <a:pt x="79" y="212"/>
                    <a:pt x="79" y="212"/>
                    <a:pt x="68" y="190"/>
                  </a:cubicBezTo>
                  <a:cubicBezTo>
                    <a:pt x="68" y="179"/>
                    <a:pt x="57" y="168"/>
                    <a:pt x="57" y="145"/>
                  </a:cubicBezTo>
                  <a:cubicBezTo>
                    <a:pt x="57" y="123"/>
                    <a:pt x="45" y="101"/>
                    <a:pt x="45" y="90"/>
                  </a:cubicBezTo>
                  <a:cubicBezTo>
                    <a:pt x="45" y="68"/>
                    <a:pt x="57" y="68"/>
                    <a:pt x="57" y="56"/>
                  </a:cubicBezTo>
                  <a:cubicBezTo>
                    <a:pt x="57" y="45"/>
                    <a:pt x="68" y="45"/>
                    <a:pt x="79" y="45"/>
                  </a:cubicBezTo>
                  <a:close/>
                  <a:moveTo>
                    <a:pt x="68" y="1"/>
                  </a:moveTo>
                  <a:cubicBezTo>
                    <a:pt x="45" y="12"/>
                    <a:pt x="34" y="12"/>
                    <a:pt x="23" y="23"/>
                  </a:cubicBezTo>
                  <a:cubicBezTo>
                    <a:pt x="12" y="34"/>
                    <a:pt x="1" y="56"/>
                    <a:pt x="1" y="79"/>
                  </a:cubicBezTo>
                  <a:cubicBezTo>
                    <a:pt x="1" y="90"/>
                    <a:pt x="1" y="123"/>
                    <a:pt x="12" y="157"/>
                  </a:cubicBezTo>
                  <a:cubicBezTo>
                    <a:pt x="22" y="227"/>
                    <a:pt x="50" y="270"/>
                    <a:pt x="104" y="270"/>
                  </a:cubicBezTo>
                  <a:cubicBezTo>
                    <a:pt x="110" y="270"/>
                    <a:pt x="117" y="269"/>
                    <a:pt x="123" y="268"/>
                  </a:cubicBezTo>
                  <a:cubicBezTo>
                    <a:pt x="146" y="257"/>
                    <a:pt x="168" y="246"/>
                    <a:pt x="179" y="223"/>
                  </a:cubicBezTo>
                  <a:cubicBezTo>
                    <a:pt x="190" y="190"/>
                    <a:pt x="190" y="157"/>
                    <a:pt x="179" y="123"/>
                  </a:cubicBezTo>
                  <a:cubicBezTo>
                    <a:pt x="179" y="79"/>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rot="1205253">
              <a:off x="6540729" y="2909471"/>
              <a:ext cx="17388" cy="24580"/>
            </a:xfrm>
            <a:custGeom>
              <a:avLst/>
              <a:gdLst/>
              <a:ahLst/>
              <a:cxnLst/>
              <a:rect l="l" t="t" r="r" b="b"/>
              <a:pathLst>
                <a:path w="191" h="270" extrusionOk="0">
                  <a:moveTo>
                    <a:pt x="87" y="40"/>
                  </a:moveTo>
                  <a:cubicBezTo>
                    <a:pt x="91" y="40"/>
                    <a:pt x="94" y="45"/>
                    <a:pt x="101" y="45"/>
                  </a:cubicBezTo>
                  <a:cubicBezTo>
                    <a:pt x="101" y="45"/>
                    <a:pt x="112" y="56"/>
                    <a:pt x="112" y="67"/>
                  </a:cubicBezTo>
                  <a:cubicBezTo>
                    <a:pt x="123" y="79"/>
                    <a:pt x="123" y="101"/>
                    <a:pt x="123" y="123"/>
                  </a:cubicBezTo>
                  <a:cubicBezTo>
                    <a:pt x="134" y="145"/>
                    <a:pt x="134" y="168"/>
                    <a:pt x="134" y="179"/>
                  </a:cubicBezTo>
                  <a:cubicBezTo>
                    <a:pt x="134" y="190"/>
                    <a:pt x="134" y="201"/>
                    <a:pt x="134" y="212"/>
                  </a:cubicBezTo>
                  <a:cubicBezTo>
                    <a:pt x="123" y="212"/>
                    <a:pt x="123" y="223"/>
                    <a:pt x="112" y="223"/>
                  </a:cubicBezTo>
                  <a:lnTo>
                    <a:pt x="90" y="223"/>
                  </a:lnTo>
                  <a:cubicBezTo>
                    <a:pt x="79" y="212"/>
                    <a:pt x="68" y="201"/>
                    <a:pt x="68" y="190"/>
                  </a:cubicBezTo>
                  <a:cubicBezTo>
                    <a:pt x="68" y="179"/>
                    <a:pt x="56" y="157"/>
                    <a:pt x="56" y="134"/>
                  </a:cubicBezTo>
                  <a:cubicBezTo>
                    <a:pt x="45" y="112"/>
                    <a:pt x="45" y="101"/>
                    <a:pt x="45" y="79"/>
                  </a:cubicBezTo>
                  <a:cubicBezTo>
                    <a:pt x="45" y="67"/>
                    <a:pt x="45" y="56"/>
                    <a:pt x="56" y="56"/>
                  </a:cubicBezTo>
                  <a:cubicBezTo>
                    <a:pt x="56" y="45"/>
                    <a:pt x="68" y="45"/>
                    <a:pt x="79" y="45"/>
                  </a:cubicBezTo>
                  <a:cubicBezTo>
                    <a:pt x="82" y="41"/>
                    <a:pt x="85" y="40"/>
                    <a:pt x="87" y="40"/>
                  </a:cubicBezTo>
                  <a:close/>
                  <a:moveTo>
                    <a:pt x="68" y="1"/>
                  </a:moveTo>
                  <a:cubicBezTo>
                    <a:pt x="45" y="1"/>
                    <a:pt x="34" y="12"/>
                    <a:pt x="23" y="23"/>
                  </a:cubicBezTo>
                  <a:cubicBezTo>
                    <a:pt x="12" y="34"/>
                    <a:pt x="1" y="56"/>
                    <a:pt x="1" y="67"/>
                  </a:cubicBezTo>
                  <a:cubicBezTo>
                    <a:pt x="1" y="90"/>
                    <a:pt x="1" y="123"/>
                    <a:pt x="1" y="145"/>
                  </a:cubicBezTo>
                  <a:cubicBezTo>
                    <a:pt x="21" y="226"/>
                    <a:pt x="50" y="270"/>
                    <a:pt x="96" y="270"/>
                  </a:cubicBezTo>
                  <a:cubicBezTo>
                    <a:pt x="101" y="270"/>
                    <a:pt x="107" y="269"/>
                    <a:pt x="112" y="268"/>
                  </a:cubicBezTo>
                  <a:cubicBezTo>
                    <a:pt x="146" y="257"/>
                    <a:pt x="168" y="246"/>
                    <a:pt x="179" y="212"/>
                  </a:cubicBezTo>
                  <a:cubicBezTo>
                    <a:pt x="190" y="190"/>
                    <a:pt x="190" y="157"/>
                    <a:pt x="179" y="112"/>
                  </a:cubicBezTo>
                  <a:cubicBezTo>
                    <a:pt x="168" y="67"/>
                    <a:pt x="157" y="45"/>
                    <a:pt x="146" y="23"/>
                  </a:cubicBezTo>
                  <a:cubicBezTo>
                    <a:pt x="123" y="1"/>
                    <a:pt x="101" y="1"/>
                    <a:pt x="6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rot="1205253">
              <a:off x="6503269" y="2903107"/>
              <a:ext cx="18390" cy="23943"/>
            </a:xfrm>
            <a:custGeom>
              <a:avLst/>
              <a:gdLst/>
              <a:ahLst/>
              <a:cxnLst/>
              <a:rect l="l" t="t" r="r" b="b"/>
              <a:pathLst>
                <a:path w="202" h="263" extrusionOk="0">
                  <a:moveTo>
                    <a:pt x="79" y="38"/>
                  </a:moveTo>
                  <a:cubicBezTo>
                    <a:pt x="90" y="38"/>
                    <a:pt x="101" y="38"/>
                    <a:pt x="112" y="49"/>
                  </a:cubicBezTo>
                  <a:cubicBezTo>
                    <a:pt x="112" y="49"/>
                    <a:pt x="123" y="60"/>
                    <a:pt x="123" y="71"/>
                  </a:cubicBezTo>
                  <a:cubicBezTo>
                    <a:pt x="123" y="83"/>
                    <a:pt x="134" y="105"/>
                    <a:pt x="134" y="127"/>
                  </a:cubicBezTo>
                  <a:cubicBezTo>
                    <a:pt x="145" y="149"/>
                    <a:pt x="145" y="172"/>
                    <a:pt x="145" y="183"/>
                  </a:cubicBezTo>
                  <a:cubicBezTo>
                    <a:pt x="145" y="194"/>
                    <a:pt x="145" y="205"/>
                    <a:pt x="134" y="216"/>
                  </a:cubicBezTo>
                  <a:cubicBezTo>
                    <a:pt x="134" y="216"/>
                    <a:pt x="123" y="227"/>
                    <a:pt x="112" y="227"/>
                  </a:cubicBezTo>
                  <a:cubicBezTo>
                    <a:pt x="112" y="227"/>
                    <a:pt x="101" y="227"/>
                    <a:pt x="90" y="216"/>
                  </a:cubicBezTo>
                  <a:cubicBezTo>
                    <a:pt x="90" y="216"/>
                    <a:pt x="79" y="205"/>
                    <a:pt x="79" y="194"/>
                  </a:cubicBezTo>
                  <a:cubicBezTo>
                    <a:pt x="67" y="183"/>
                    <a:pt x="67" y="161"/>
                    <a:pt x="67" y="138"/>
                  </a:cubicBezTo>
                  <a:cubicBezTo>
                    <a:pt x="56" y="116"/>
                    <a:pt x="56" y="94"/>
                    <a:pt x="56" y="83"/>
                  </a:cubicBezTo>
                  <a:cubicBezTo>
                    <a:pt x="56" y="71"/>
                    <a:pt x="56" y="60"/>
                    <a:pt x="56" y="49"/>
                  </a:cubicBezTo>
                  <a:cubicBezTo>
                    <a:pt x="67" y="49"/>
                    <a:pt x="67" y="38"/>
                    <a:pt x="79" y="38"/>
                  </a:cubicBezTo>
                  <a:close/>
                  <a:moveTo>
                    <a:pt x="98" y="0"/>
                  </a:moveTo>
                  <a:cubicBezTo>
                    <a:pt x="91" y="0"/>
                    <a:pt x="85" y="2"/>
                    <a:pt x="79" y="5"/>
                  </a:cubicBezTo>
                  <a:cubicBezTo>
                    <a:pt x="56" y="5"/>
                    <a:pt x="34" y="16"/>
                    <a:pt x="23" y="27"/>
                  </a:cubicBezTo>
                  <a:cubicBezTo>
                    <a:pt x="12" y="38"/>
                    <a:pt x="12" y="49"/>
                    <a:pt x="12" y="71"/>
                  </a:cubicBezTo>
                  <a:cubicBezTo>
                    <a:pt x="1" y="94"/>
                    <a:pt x="1" y="116"/>
                    <a:pt x="12" y="149"/>
                  </a:cubicBezTo>
                  <a:cubicBezTo>
                    <a:pt x="22" y="228"/>
                    <a:pt x="57" y="263"/>
                    <a:pt x="103" y="263"/>
                  </a:cubicBezTo>
                  <a:cubicBezTo>
                    <a:pt x="110" y="263"/>
                    <a:pt x="116" y="262"/>
                    <a:pt x="123" y="261"/>
                  </a:cubicBezTo>
                  <a:cubicBezTo>
                    <a:pt x="157" y="261"/>
                    <a:pt x="168" y="239"/>
                    <a:pt x="179" y="216"/>
                  </a:cubicBezTo>
                  <a:cubicBezTo>
                    <a:pt x="190" y="194"/>
                    <a:pt x="201" y="161"/>
                    <a:pt x="190" y="116"/>
                  </a:cubicBezTo>
                  <a:cubicBezTo>
                    <a:pt x="179" y="71"/>
                    <a:pt x="168"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rot="1205253">
              <a:off x="6466591" y="2896977"/>
              <a:ext cx="17388" cy="24034"/>
            </a:xfrm>
            <a:custGeom>
              <a:avLst/>
              <a:gdLst/>
              <a:ahLst/>
              <a:cxnLst/>
              <a:rect l="l" t="t" r="r" b="b"/>
              <a:pathLst>
                <a:path w="191" h="264" extrusionOk="0">
                  <a:moveTo>
                    <a:pt x="101" y="39"/>
                  </a:moveTo>
                  <a:cubicBezTo>
                    <a:pt x="112" y="50"/>
                    <a:pt x="112" y="61"/>
                    <a:pt x="123" y="72"/>
                  </a:cubicBezTo>
                  <a:cubicBezTo>
                    <a:pt x="123" y="84"/>
                    <a:pt x="134" y="106"/>
                    <a:pt x="134" y="128"/>
                  </a:cubicBezTo>
                  <a:cubicBezTo>
                    <a:pt x="134" y="150"/>
                    <a:pt x="145" y="162"/>
                    <a:pt x="145" y="184"/>
                  </a:cubicBezTo>
                  <a:cubicBezTo>
                    <a:pt x="145" y="195"/>
                    <a:pt x="134" y="206"/>
                    <a:pt x="134" y="206"/>
                  </a:cubicBezTo>
                  <a:cubicBezTo>
                    <a:pt x="134" y="217"/>
                    <a:pt x="123" y="217"/>
                    <a:pt x="112" y="217"/>
                  </a:cubicBezTo>
                  <a:cubicBezTo>
                    <a:pt x="108" y="221"/>
                    <a:pt x="106" y="222"/>
                    <a:pt x="104" y="222"/>
                  </a:cubicBezTo>
                  <a:cubicBezTo>
                    <a:pt x="100" y="222"/>
                    <a:pt x="97" y="217"/>
                    <a:pt x="90" y="217"/>
                  </a:cubicBezTo>
                  <a:cubicBezTo>
                    <a:pt x="79" y="217"/>
                    <a:pt x="79" y="206"/>
                    <a:pt x="79" y="195"/>
                  </a:cubicBezTo>
                  <a:cubicBezTo>
                    <a:pt x="67" y="184"/>
                    <a:pt x="67" y="162"/>
                    <a:pt x="56" y="139"/>
                  </a:cubicBezTo>
                  <a:cubicBezTo>
                    <a:pt x="56" y="117"/>
                    <a:pt x="56" y="95"/>
                    <a:pt x="56" y="84"/>
                  </a:cubicBezTo>
                  <a:cubicBezTo>
                    <a:pt x="56" y="72"/>
                    <a:pt x="56" y="61"/>
                    <a:pt x="56" y="50"/>
                  </a:cubicBezTo>
                  <a:cubicBezTo>
                    <a:pt x="67" y="50"/>
                    <a:pt x="67" y="39"/>
                    <a:pt x="79" y="39"/>
                  </a:cubicBezTo>
                  <a:close/>
                  <a:moveTo>
                    <a:pt x="98" y="1"/>
                  </a:moveTo>
                  <a:cubicBezTo>
                    <a:pt x="92" y="1"/>
                    <a:pt x="85" y="2"/>
                    <a:pt x="79" y="6"/>
                  </a:cubicBezTo>
                  <a:cubicBezTo>
                    <a:pt x="56" y="6"/>
                    <a:pt x="34" y="17"/>
                    <a:pt x="23" y="28"/>
                  </a:cubicBezTo>
                  <a:cubicBezTo>
                    <a:pt x="12" y="39"/>
                    <a:pt x="12" y="50"/>
                    <a:pt x="1" y="72"/>
                  </a:cubicBezTo>
                  <a:cubicBezTo>
                    <a:pt x="1" y="95"/>
                    <a:pt x="1" y="117"/>
                    <a:pt x="12" y="150"/>
                  </a:cubicBezTo>
                  <a:cubicBezTo>
                    <a:pt x="22" y="229"/>
                    <a:pt x="57" y="264"/>
                    <a:pt x="103" y="264"/>
                  </a:cubicBezTo>
                  <a:cubicBezTo>
                    <a:pt x="110" y="264"/>
                    <a:pt x="116" y="263"/>
                    <a:pt x="123" y="262"/>
                  </a:cubicBezTo>
                  <a:cubicBezTo>
                    <a:pt x="145" y="262"/>
                    <a:pt x="168" y="240"/>
                    <a:pt x="179" y="217"/>
                  </a:cubicBezTo>
                  <a:cubicBezTo>
                    <a:pt x="190" y="195"/>
                    <a:pt x="190" y="162"/>
                    <a:pt x="190" y="117"/>
                  </a:cubicBezTo>
                  <a:cubicBezTo>
                    <a:pt x="179" y="72"/>
                    <a:pt x="168" y="39"/>
                    <a:pt x="145" y="17"/>
                  </a:cubicBezTo>
                  <a:cubicBezTo>
                    <a:pt x="130" y="9"/>
                    <a:pt x="114" y="1"/>
                    <a:pt x="9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rot="1205253">
              <a:off x="6680914" y="2975154"/>
              <a:ext cx="19391" cy="24398"/>
            </a:xfrm>
            <a:custGeom>
              <a:avLst/>
              <a:gdLst/>
              <a:ahLst/>
              <a:cxnLst/>
              <a:rect l="l" t="t" r="r" b="b"/>
              <a:pathLst>
                <a:path w="213" h="268" extrusionOk="0">
                  <a:moveTo>
                    <a:pt x="57" y="0"/>
                  </a:moveTo>
                  <a:lnTo>
                    <a:pt x="1" y="56"/>
                  </a:lnTo>
                  <a:lnTo>
                    <a:pt x="12" y="101"/>
                  </a:lnTo>
                  <a:lnTo>
                    <a:pt x="68" y="45"/>
                  </a:lnTo>
                  <a:lnTo>
                    <a:pt x="101" y="223"/>
                  </a:lnTo>
                  <a:lnTo>
                    <a:pt x="34" y="234"/>
                  </a:lnTo>
                  <a:lnTo>
                    <a:pt x="45" y="268"/>
                  </a:lnTo>
                  <a:lnTo>
                    <a:pt x="213" y="246"/>
                  </a:lnTo>
                  <a:lnTo>
                    <a:pt x="201" y="201"/>
                  </a:lnTo>
                  <a:lnTo>
                    <a:pt x="146"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rot="1205253">
              <a:off x="6674854" y="3015025"/>
              <a:ext cx="19300" cy="25491"/>
            </a:xfrm>
            <a:custGeom>
              <a:avLst/>
              <a:gdLst/>
              <a:ahLst/>
              <a:cxnLst/>
              <a:rect l="l" t="t" r="r" b="b"/>
              <a:pathLst>
                <a:path w="212" h="280" extrusionOk="0">
                  <a:moveTo>
                    <a:pt x="100" y="1"/>
                  </a:moveTo>
                  <a:lnTo>
                    <a:pt x="56" y="12"/>
                  </a:lnTo>
                  <a:lnTo>
                    <a:pt x="0" y="68"/>
                  </a:lnTo>
                  <a:lnTo>
                    <a:pt x="0" y="112"/>
                  </a:lnTo>
                  <a:lnTo>
                    <a:pt x="56" y="57"/>
                  </a:lnTo>
                  <a:lnTo>
                    <a:pt x="89" y="235"/>
                  </a:lnTo>
                  <a:lnTo>
                    <a:pt x="22" y="246"/>
                  </a:lnTo>
                  <a:lnTo>
                    <a:pt x="33" y="279"/>
                  </a:lnTo>
                  <a:lnTo>
                    <a:pt x="212" y="246"/>
                  </a:lnTo>
                  <a:lnTo>
                    <a:pt x="201" y="213"/>
                  </a:lnTo>
                  <a:lnTo>
                    <a:pt x="145" y="224"/>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rot="1205253">
              <a:off x="6667593" y="3055599"/>
              <a:ext cx="19300" cy="25400"/>
            </a:xfrm>
            <a:custGeom>
              <a:avLst/>
              <a:gdLst/>
              <a:ahLst/>
              <a:cxnLst/>
              <a:rect l="l" t="t" r="r" b="b"/>
              <a:pathLst>
                <a:path w="212" h="279" extrusionOk="0">
                  <a:moveTo>
                    <a:pt x="100" y="0"/>
                  </a:moveTo>
                  <a:lnTo>
                    <a:pt x="56" y="12"/>
                  </a:lnTo>
                  <a:lnTo>
                    <a:pt x="0" y="67"/>
                  </a:lnTo>
                  <a:lnTo>
                    <a:pt x="11" y="112"/>
                  </a:lnTo>
                  <a:lnTo>
                    <a:pt x="67" y="56"/>
                  </a:lnTo>
                  <a:lnTo>
                    <a:pt x="89" y="234"/>
                  </a:lnTo>
                  <a:lnTo>
                    <a:pt x="33" y="245"/>
                  </a:lnTo>
                  <a:lnTo>
                    <a:pt x="33"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rot="1205253">
              <a:off x="6724727" y="2940419"/>
              <a:ext cx="19391" cy="25491"/>
            </a:xfrm>
            <a:custGeom>
              <a:avLst/>
              <a:gdLst/>
              <a:ahLst/>
              <a:cxnLst/>
              <a:rect l="l" t="t" r="r" b="b"/>
              <a:pathLst>
                <a:path w="213" h="280" extrusionOk="0">
                  <a:moveTo>
                    <a:pt x="101" y="1"/>
                  </a:moveTo>
                  <a:lnTo>
                    <a:pt x="57" y="12"/>
                  </a:lnTo>
                  <a:lnTo>
                    <a:pt x="1" y="68"/>
                  </a:lnTo>
                  <a:lnTo>
                    <a:pt x="12" y="101"/>
                  </a:lnTo>
                  <a:lnTo>
                    <a:pt x="68" y="57"/>
                  </a:lnTo>
                  <a:lnTo>
                    <a:pt x="101" y="224"/>
                  </a:lnTo>
                  <a:lnTo>
                    <a:pt x="34" y="235"/>
                  </a:lnTo>
                  <a:lnTo>
                    <a:pt x="34" y="279"/>
                  </a:lnTo>
                  <a:lnTo>
                    <a:pt x="213" y="246"/>
                  </a:lnTo>
                  <a:lnTo>
                    <a:pt x="201" y="213"/>
                  </a:lnTo>
                  <a:lnTo>
                    <a:pt x="146" y="213"/>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rot="1205253">
              <a:off x="6718525" y="2981181"/>
              <a:ext cx="18299" cy="25400"/>
            </a:xfrm>
            <a:custGeom>
              <a:avLst/>
              <a:gdLst/>
              <a:ahLst/>
              <a:cxnLst/>
              <a:rect l="l" t="t" r="r" b="b"/>
              <a:pathLst>
                <a:path w="201" h="279" extrusionOk="0">
                  <a:moveTo>
                    <a:pt x="100" y="0"/>
                  </a:moveTo>
                  <a:lnTo>
                    <a:pt x="56" y="12"/>
                  </a:lnTo>
                  <a:lnTo>
                    <a:pt x="0" y="56"/>
                  </a:lnTo>
                  <a:lnTo>
                    <a:pt x="0" y="101"/>
                  </a:lnTo>
                  <a:lnTo>
                    <a:pt x="56" y="56"/>
                  </a:lnTo>
                  <a:lnTo>
                    <a:pt x="89" y="223"/>
                  </a:lnTo>
                  <a:lnTo>
                    <a:pt x="22" y="234"/>
                  </a:lnTo>
                  <a:lnTo>
                    <a:pt x="33" y="279"/>
                  </a:lnTo>
                  <a:lnTo>
                    <a:pt x="201" y="246"/>
                  </a:lnTo>
                  <a:lnTo>
                    <a:pt x="201" y="201"/>
                  </a:lnTo>
                  <a:lnTo>
                    <a:pt x="134"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rot="1205253">
              <a:off x="6711390" y="3021954"/>
              <a:ext cx="19300" cy="24398"/>
            </a:xfrm>
            <a:custGeom>
              <a:avLst/>
              <a:gdLst/>
              <a:ahLst/>
              <a:cxnLst/>
              <a:rect l="l" t="t" r="r" b="b"/>
              <a:pathLst>
                <a:path w="212" h="268" extrusionOk="0">
                  <a:moveTo>
                    <a:pt x="100" y="0"/>
                  </a:moveTo>
                  <a:lnTo>
                    <a:pt x="56" y="11"/>
                  </a:lnTo>
                  <a:lnTo>
                    <a:pt x="0" y="56"/>
                  </a:lnTo>
                  <a:lnTo>
                    <a:pt x="11" y="100"/>
                  </a:lnTo>
                  <a:lnTo>
                    <a:pt x="56" y="45"/>
                  </a:lnTo>
                  <a:lnTo>
                    <a:pt x="89" y="223"/>
                  </a:lnTo>
                  <a:lnTo>
                    <a:pt x="33" y="234"/>
                  </a:lnTo>
                  <a:lnTo>
                    <a:pt x="33" y="267"/>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rot="1205253">
              <a:off x="6704409" y="3061768"/>
              <a:ext cx="17297" cy="23943"/>
            </a:xfrm>
            <a:custGeom>
              <a:avLst/>
              <a:gdLst/>
              <a:ahLst/>
              <a:cxnLst/>
              <a:rect l="l" t="t" r="r" b="b"/>
              <a:pathLst>
                <a:path w="190" h="263" extrusionOk="0">
                  <a:moveTo>
                    <a:pt x="78" y="38"/>
                  </a:moveTo>
                  <a:cubicBezTo>
                    <a:pt x="89" y="38"/>
                    <a:pt x="100" y="38"/>
                    <a:pt x="100" y="49"/>
                  </a:cubicBezTo>
                  <a:cubicBezTo>
                    <a:pt x="111" y="49"/>
                    <a:pt x="111" y="60"/>
                    <a:pt x="123" y="71"/>
                  </a:cubicBezTo>
                  <a:cubicBezTo>
                    <a:pt x="123" y="83"/>
                    <a:pt x="134" y="105"/>
                    <a:pt x="134" y="127"/>
                  </a:cubicBezTo>
                  <a:cubicBezTo>
                    <a:pt x="134" y="149"/>
                    <a:pt x="145" y="172"/>
                    <a:pt x="145" y="183"/>
                  </a:cubicBezTo>
                  <a:cubicBezTo>
                    <a:pt x="145" y="194"/>
                    <a:pt x="134" y="205"/>
                    <a:pt x="134" y="216"/>
                  </a:cubicBezTo>
                  <a:cubicBezTo>
                    <a:pt x="134" y="216"/>
                    <a:pt x="123" y="227"/>
                    <a:pt x="111" y="227"/>
                  </a:cubicBezTo>
                  <a:cubicBezTo>
                    <a:pt x="100" y="227"/>
                    <a:pt x="100" y="227"/>
                    <a:pt x="89" y="216"/>
                  </a:cubicBezTo>
                  <a:cubicBezTo>
                    <a:pt x="89" y="216"/>
                    <a:pt x="78" y="205"/>
                    <a:pt x="78" y="194"/>
                  </a:cubicBezTo>
                  <a:cubicBezTo>
                    <a:pt x="67" y="183"/>
                    <a:pt x="67" y="161"/>
                    <a:pt x="56" y="138"/>
                  </a:cubicBezTo>
                  <a:cubicBezTo>
                    <a:pt x="56" y="116"/>
                    <a:pt x="56" y="94"/>
                    <a:pt x="56" y="83"/>
                  </a:cubicBezTo>
                  <a:cubicBezTo>
                    <a:pt x="56" y="71"/>
                    <a:pt x="56" y="60"/>
                    <a:pt x="56" y="60"/>
                  </a:cubicBezTo>
                  <a:cubicBezTo>
                    <a:pt x="67" y="49"/>
                    <a:pt x="67" y="49"/>
                    <a:pt x="78" y="38"/>
                  </a:cubicBezTo>
                  <a:close/>
                  <a:moveTo>
                    <a:pt x="96" y="0"/>
                  </a:moveTo>
                  <a:cubicBezTo>
                    <a:pt x="90" y="0"/>
                    <a:pt x="84" y="2"/>
                    <a:pt x="78" y="5"/>
                  </a:cubicBezTo>
                  <a:cubicBezTo>
                    <a:pt x="56" y="5"/>
                    <a:pt x="33" y="16"/>
                    <a:pt x="22" y="27"/>
                  </a:cubicBezTo>
                  <a:cubicBezTo>
                    <a:pt x="11" y="38"/>
                    <a:pt x="11" y="49"/>
                    <a:pt x="0" y="71"/>
                  </a:cubicBezTo>
                  <a:cubicBezTo>
                    <a:pt x="0" y="94"/>
                    <a:pt x="0" y="116"/>
                    <a:pt x="11" y="149"/>
                  </a:cubicBezTo>
                  <a:cubicBezTo>
                    <a:pt x="21" y="228"/>
                    <a:pt x="56" y="263"/>
                    <a:pt x="103" y="263"/>
                  </a:cubicBezTo>
                  <a:cubicBezTo>
                    <a:pt x="109" y="263"/>
                    <a:pt x="116" y="262"/>
                    <a:pt x="123" y="261"/>
                  </a:cubicBezTo>
                  <a:cubicBezTo>
                    <a:pt x="156" y="261"/>
                    <a:pt x="167" y="239"/>
                    <a:pt x="178" y="216"/>
                  </a:cubicBezTo>
                  <a:cubicBezTo>
                    <a:pt x="189" y="194"/>
                    <a:pt x="189" y="161"/>
                    <a:pt x="189" y="116"/>
                  </a:cubicBezTo>
                  <a:cubicBezTo>
                    <a:pt x="178" y="71"/>
                    <a:pt x="167" y="38"/>
                    <a:pt x="145" y="27"/>
                  </a:cubicBezTo>
                  <a:cubicBezTo>
                    <a:pt x="129" y="11"/>
                    <a:pt x="112" y="0"/>
                    <a:pt x="9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rot="1205253">
              <a:off x="6698089" y="3102595"/>
              <a:ext cx="17297" cy="24034"/>
            </a:xfrm>
            <a:custGeom>
              <a:avLst/>
              <a:gdLst/>
              <a:ahLst/>
              <a:cxnLst/>
              <a:rect l="l" t="t" r="r" b="b"/>
              <a:pathLst>
                <a:path w="190" h="264" extrusionOk="0">
                  <a:moveTo>
                    <a:pt x="78" y="39"/>
                  </a:moveTo>
                  <a:cubicBezTo>
                    <a:pt x="89" y="39"/>
                    <a:pt x="89" y="39"/>
                    <a:pt x="100" y="50"/>
                  </a:cubicBezTo>
                  <a:cubicBezTo>
                    <a:pt x="100" y="50"/>
                    <a:pt x="112" y="61"/>
                    <a:pt x="112" y="72"/>
                  </a:cubicBezTo>
                  <a:cubicBezTo>
                    <a:pt x="123" y="83"/>
                    <a:pt x="123" y="105"/>
                    <a:pt x="123" y="128"/>
                  </a:cubicBezTo>
                  <a:cubicBezTo>
                    <a:pt x="134" y="150"/>
                    <a:pt x="134" y="161"/>
                    <a:pt x="134" y="183"/>
                  </a:cubicBezTo>
                  <a:cubicBezTo>
                    <a:pt x="134" y="195"/>
                    <a:pt x="134" y="206"/>
                    <a:pt x="134" y="206"/>
                  </a:cubicBezTo>
                  <a:cubicBezTo>
                    <a:pt x="123" y="217"/>
                    <a:pt x="123" y="217"/>
                    <a:pt x="112" y="228"/>
                  </a:cubicBezTo>
                  <a:cubicBezTo>
                    <a:pt x="100" y="228"/>
                    <a:pt x="89" y="228"/>
                    <a:pt x="89" y="217"/>
                  </a:cubicBezTo>
                  <a:cubicBezTo>
                    <a:pt x="78" y="217"/>
                    <a:pt x="67" y="206"/>
                    <a:pt x="67" y="195"/>
                  </a:cubicBezTo>
                  <a:cubicBezTo>
                    <a:pt x="67" y="183"/>
                    <a:pt x="56" y="161"/>
                    <a:pt x="56" y="139"/>
                  </a:cubicBezTo>
                  <a:cubicBezTo>
                    <a:pt x="45" y="117"/>
                    <a:pt x="45" y="94"/>
                    <a:pt x="45" y="83"/>
                  </a:cubicBezTo>
                  <a:cubicBezTo>
                    <a:pt x="45" y="72"/>
                    <a:pt x="45" y="61"/>
                    <a:pt x="56" y="50"/>
                  </a:cubicBezTo>
                  <a:cubicBezTo>
                    <a:pt x="56" y="50"/>
                    <a:pt x="67" y="39"/>
                    <a:pt x="78" y="39"/>
                  </a:cubicBezTo>
                  <a:close/>
                  <a:moveTo>
                    <a:pt x="92" y="1"/>
                  </a:moveTo>
                  <a:cubicBezTo>
                    <a:pt x="84" y="1"/>
                    <a:pt x="76" y="2"/>
                    <a:pt x="67" y="5"/>
                  </a:cubicBezTo>
                  <a:cubicBezTo>
                    <a:pt x="45" y="5"/>
                    <a:pt x="34" y="16"/>
                    <a:pt x="22" y="27"/>
                  </a:cubicBezTo>
                  <a:cubicBezTo>
                    <a:pt x="11" y="39"/>
                    <a:pt x="0" y="50"/>
                    <a:pt x="0" y="72"/>
                  </a:cubicBezTo>
                  <a:cubicBezTo>
                    <a:pt x="0" y="94"/>
                    <a:pt x="0" y="117"/>
                    <a:pt x="0" y="150"/>
                  </a:cubicBezTo>
                  <a:cubicBezTo>
                    <a:pt x="20" y="228"/>
                    <a:pt x="48" y="263"/>
                    <a:pt x="92" y="263"/>
                  </a:cubicBezTo>
                  <a:cubicBezTo>
                    <a:pt x="98" y="263"/>
                    <a:pt x="105" y="263"/>
                    <a:pt x="112" y="261"/>
                  </a:cubicBezTo>
                  <a:cubicBezTo>
                    <a:pt x="145" y="261"/>
                    <a:pt x="167" y="239"/>
                    <a:pt x="178" y="217"/>
                  </a:cubicBezTo>
                  <a:cubicBezTo>
                    <a:pt x="190" y="195"/>
                    <a:pt x="190" y="161"/>
                    <a:pt x="178" y="117"/>
                  </a:cubicBezTo>
                  <a:cubicBezTo>
                    <a:pt x="167"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rot="1205253">
              <a:off x="6761451" y="2946288"/>
              <a:ext cx="19391" cy="25491"/>
            </a:xfrm>
            <a:custGeom>
              <a:avLst/>
              <a:gdLst/>
              <a:ahLst/>
              <a:cxnLst/>
              <a:rect l="l" t="t" r="r" b="b"/>
              <a:pathLst>
                <a:path w="213" h="280" extrusionOk="0">
                  <a:moveTo>
                    <a:pt x="112" y="1"/>
                  </a:moveTo>
                  <a:lnTo>
                    <a:pt x="57" y="12"/>
                  </a:lnTo>
                  <a:lnTo>
                    <a:pt x="1" y="68"/>
                  </a:lnTo>
                  <a:lnTo>
                    <a:pt x="12" y="101"/>
                  </a:lnTo>
                  <a:lnTo>
                    <a:pt x="68" y="57"/>
                  </a:lnTo>
                  <a:lnTo>
                    <a:pt x="101" y="235"/>
                  </a:lnTo>
                  <a:lnTo>
                    <a:pt x="34" y="246"/>
                  </a:lnTo>
                  <a:lnTo>
                    <a:pt x="46" y="279"/>
                  </a:lnTo>
                  <a:lnTo>
                    <a:pt x="213" y="246"/>
                  </a:lnTo>
                  <a:lnTo>
                    <a:pt x="213" y="213"/>
                  </a:lnTo>
                  <a:lnTo>
                    <a:pt x="146" y="224"/>
                  </a:lnTo>
                  <a:lnTo>
                    <a:pt x="112"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rot="1205253">
              <a:off x="6755219" y="2987222"/>
              <a:ext cx="19300" cy="25400"/>
            </a:xfrm>
            <a:custGeom>
              <a:avLst/>
              <a:gdLst/>
              <a:ahLst/>
              <a:cxnLst/>
              <a:rect l="l" t="t" r="r" b="b"/>
              <a:pathLst>
                <a:path w="212" h="279" extrusionOk="0">
                  <a:moveTo>
                    <a:pt x="100" y="1"/>
                  </a:moveTo>
                  <a:lnTo>
                    <a:pt x="56" y="12"/>
                  </a:lnTo>
                  <a:lnTo>
                    <a:pt x="0" y="67"/>
                  </a:lnTo>
                  <a:lnTo>
                    <a:pt x="0" y="101"/>
                  </a:lnTo>
                  <a:lnTo>
                    <a:pt x="56" y="56"/>
                  </a:lnTo>
                  <a:lnTo>
                    <a:pt x="89" y="223"/>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rot="1205253">
              <a:off x="6747942" y="3027793"/>
              <a:ext cx="19300" cy="25400"/>
            </a:xfrm>
            <a:custGeom>
              <a:avLst/>
              <a:gdLst/>
              <a:ahLst/>
              <a:cxnLst/>
              <a:rect l="l" t="t" r="r" b="b"/>
              <a:pathLst>
                <a:path w="212" h="279" extrusionOk="0">
                  <a:moveTo>
                    <a:pt x="111" y="0"/>
                  </a:moveTo>
                  <a:lnTo>
                    <a:pt x="56" y="11"/>
                  </a:lnTo>
                  <a:lnTo>
                    <a:pt x="0" y="67"/>
                  </a:lnTo>
                  <a:lnTo>
                    <a:pt x="11" y="100"/>
                  </a:lnTo>
                  <a:lnTo>
                    <a:pt x="67" y="56"/>
                  </a:lnTo>
                  <a:lnTo>
                    <a:pt x="100" y="223"/>
                  </a:lnTo>
                  <a:lnTo>
                    <a:pt x="33" y="234"/>
                  </a:lnTo>
                  <a:lnTo>
                    <a:pt x="45" y="279"/>
                  </a:lnTo>
                  <a:lnTo>
                    <a:pt x="212" y="245"/>
                  </a:lnTo>
                  <a:lnTo>
                    <a:pt x="201" y="201"/>
                  </a:lnTo>
                  <a:lnTo>
                    <a:pt x="145" y="212"/>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rot="1205253">
              <a:off x="6740868" y="3068132"/>
              <a:ext cx="18299" cy="24580"/>
            </a:xfrm>
            <a:custGeom>
              <a:avLst/>
              <a:gdLst/>
              <a:ahLst/>
              <a:cxnLst/>
              <a:rect l="l" t="t" r="r" b="b"/>
              <a:pathLst>
                <a:path w="201" h="270" extrusionOk="0">
                  <a:moveTo>
                    <a:pt x="92" y="40"/>
                  </a:moveTo>
                  <a:cubicBezTo>
                    <a:pt x="97" y="40"/>
                    <a:pt x="104" y="45"/>
                    <a:pt x="111" y="45"/>
                  </a:cubicBezTo>
                  <a:cubicBezTo>
                    <a:pt x="111" y="45"/>
                    <a:pt x="123" y="56"/>
                    <a:pt x="123" y="67"/>
                  </a:cubicBezTo>
                  <a:cubicBezTo>
                    <a:pt x="134" y="90"/>
                    <a:pt x="134" y="101"/>
                    <a:pt x="134" y="123"/>
                  </a:cubicBezTo>
                  <a:cubicBezTo>
                    <a:pt x="145" y="145"/>
                    <a:pt x="145" y="168"/>
                    <a:pt x="145" y="179"/>
                  </a:cubicBezTo>
                  <a:cubicBezTo>
                    <a:pt x="145" y="190"/>
                    <a:pt x="145" y="201"/>
                    <a:pt x="134" y="212"/>
                  </a:cubicBezTo>
                  <a:cubicBezTo>
                    <a:pt x="134" y="212"/>
                    <a:pt x="123" y="223"/>
                    <a:pt x="123" y="223"/>
                  </a:cubicBezTo>
                  <a:lnTo>
                    <a:pt x="89" y="223"/>
                  </a:lnTo>
                  <a:cubicBezTo>
                    <a:pt x="89" y="212"/>
                    <a:pt x="78" y="201"/>
                    <a:pt x="78" y="190"/>
                  </a:cubicBezTo>
                  <a:cubicBezTo>
                    <a:pt x="67" y="179"/>
                    <a:pt x="67" y="168"/>
                    <a:pt x="67" y="134"/>
                  </a:cubicBezTo>
                  <a:cubicBezTo>
                    <a:pt x="56" y="112"/>
                    <a:pt x="56" y="101"/>
                    <a:pt x="56" y="79"/>
                  </a:cubicBezTo>
                  <a:cubicBezTo>
                    <a:pt x="56" y="67"/>
                    <a:pt x="56" y="56"/>
                    <a:pt x="67" y="56"/>
                  </a:cubicBezTo>
                  <a:cubicBezTo>
                    <a:pt x="67" y="45"/>
                    <a:pt x="78" y="45"/>
                    <a:pt x="89" y="45"/>
                  </a:cubicBezTo>
                  <a:cubicBezTo>
                    <a:pt x="89" y="41"/>
                    <a:pt x="90" y="40"/>
                    <a:pt x="92" y="40"/>
                  </a:cubicBezTo>
                  <a:close/>
                  <a:moveTo>
                    <a:pt x="78" y="1"/>
                  </a:moveTo>
                  <a:cubicBezTo>
                    <a:pt x="56" y="1"/>
                    <a:pt x="45" y="12"/>
                    <a:pt x="33" y="23"/>
                  </a:cubicBezTo>
                  <a:cubicBezTo>
                    <a:pt x="22" y="34"/>
                    <a:pt x="11" y="56"/>
                    <a:pt x="11" y="67"/>
                  </a:cubicBezTo>
                  <a:cubicBezTo>
                    <a:pt x="0" y="90"/>
                    <a:pt x="11" y="123"/>
                    <a:pt x="11" y="145"/>
                  </a:cubicBezTo>
                  <a:cubicBezTo>
                    <a:pt x="31" y="226"/>
                    <a:pt x="60" y="270"/>
                    <a:pt x="106" y="270"/>
                  </a:cubicBezTo>
                  <a:cubicBezTo>
                    <a:pt x="112" y="270"/>
                    <a:pt x="117" y="269"/>
                    <a:pt x="123" y="268"/>
                  </a:cubicBezTo>
                  <a:cubicBezTo>
                    <a:pt x="156" y="257"/>
                    <a:pt x="178" y="246"/>
                    <a:pt x="189" y="223"/>
                  </a:cubicBezTo>
                  <a:cubicBezTo>
                    <a:pt x="201" y="190"/>
                    <a:pt x="201" y="157"/>
                    <a:pt x="189" y="112"/>
                  </a:cubicBezTo>
                  <a:cubicBezTo>
                    <a:pt x="178" y="67"/>
                    <a:pt x="167" y="45"/>
                    <a:pt x="145" y="23"/>
                  </a:cubicBezTo>
                  <a:cubicBezTo>
                    <a:pt x="134" y="1"/>
                    <a:pt x="111" y="1"/>
                    <a:pt x="7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rot="1205253">
              <a:off x="6734812" y="3108464"/>
              <a:ext cx="17297" cy="24034"/>
            </a:xfrm>
            <a:custGeom>
              <a:avLst/>
              <a:gdLst/>
              <a:ahLst/>
              <a:cxnLst/>
              <a:rect l="l" t="t" r="r" b="b"/>
              <a:pathLst>
                <a:path w="190" h="264" extrusionOk="0">
                  <a:moveTo>
                    <a:pt x="93" y="41"/>
                  </a:moveTo>
                  <a:cubicBezTo>
                    <a:pt x="98" y="41"/>
                    <a:pt x="100" y="44"/>
                    <a:pt x="100" y="50"/>
                  </a:cubicBezTo>
                  <a:cubicBezTo>
                    <a:pt x="112" y="50"/>
                    <a:pt x="112" y="61"/>
                    <a:pt x="123" y="72"/>
                  </a:cubicBezTo>
                  <a:cubicBezTo>
                    <a:pt x="123" y="83"/>
                    <a:pt x="123" y="105"/>
                    <a:pt x="134" y="128"/>
                  </a:cubicBezTo>
                  <a:cubicBezTo>
                    <a:pt x="134" y="150"/>
                    <a:pt x="134" y="172"/>
                    <a:pt x="134" y="183"/>
                  </a:cubicBezTo>
                  <a:cubicBezTo>
                    <a:pt x="134" y="195"/>
                    <a:pt x="134" y="206"/>
                    <a:pt x="134" y="217"/>
                  </a:cubicBezTo>
                  <a:cubicBezTo>
                    <a:pt x="123" y="217"/>
                    <a:pt x="123" y="228"/>
                    <a:pt x="112" y="228"/>
                  </a:cubicBezTo>
                  <a:cubicBezTo>
                    <a:pt x="100" y="228"/>
                    <a:pt x="89" y="228"/>
                    <a:pt x="89" y="217"/>
                  </a:cubicBezTo>
                  <a:cubicBezTo>
                    <a:pt x="78" y="217"/>
                    <a:pt x="78" y="206"/>
                    <a:pt x="67" y="195"/>
                  </a:cubicBezTo>
                  <a:cubicBezTo>
                    <a:pt x="67" y="183"/>
                    <a:pt x="56" y="161"/>
                    <a:pt x="56" y="139"/>
                  </a:cubicBezTo>
                  <a:cubicBezTo>
                    <a:pt x="56" y="117"/>
                    <a:pt x="45" y="105"/>
                    <a:pt x="45" y="83"/>
                  </a:cubicBezTo>
                  <a:cubicBezTo>
                    <a:pt x="45" y="72"/>
                    <a:pt x="56" y="61"/>
                    <a:pt x="56" y="61"/>
                  </a:cubicBezTo>
                  <a:cubicBezTo>
                    <a:pt x="56" y="50"/>
                    <a:pt x="67" y="50"/>
                    <a:pt x="78" y="50"/>
                  </a:cubicBezTo>
                  <a:cubicBezTo>
                    <a:pt x="84" y="44"/>
                    <a:pt x="89" y="41"/>
                    <a:pt x="93" y="41"/>
                  </a:cubicBezTo>
                  <a:close/>
                  <a:moveTo>
                    <a:pt x="92" y="1"/>
                  </a:moveTo>
                  <a:cubicBezTo>
                    <a:pt x="84" y="1"/>
                    <a:pt x="76" y="2"/>
                    <a:pt x="67" y="5"/>
                  </a:cubicBezTo>
                  <a:cubicBezTo>
                    <a:pt x="45" y="5"/>
                    <a:pt x="34" y="16"/>
                    <a:pt x="22" y="27"/>
                  </a:cubicBezTo>
                  <a:cubicBezTo>
                    <a:pt x="11" y="39"/>
                    <a:pt x="0" y="50"/>
                    <a:pt x="0" y="72"/>
                  </a:cubicBezTo>
                  <a:cubicBezTo>
                    <a:pt x="0" y="94"/>
                    <a:pt x="0" y="117"/>
                    <a:pt x="11" y="150"/>
                  </a:cubicBezTo>
                  <a:cubicBezTo>
                    <a:pt x="21" y="228"/>
                    <a:pt x="48" y="263"/>
                    <a:pt x="99" y="263"/>
                  </a:cubicBezTo>
                  <a:cubicBezTo>
                    <a:pt x="107" y="263"/>
                    <a:pt x="114" y="263"/>
                    <a:pt x="123" y="261"/>
                  </a:cubicBezTo>
                  <a:cubicBezTo>
                    <a:pt x="145" y="261"/>
                    <a:pt x="167" y="250"/>
                    <a:pt x="178" y="217"/>
                  </a:cubicBezTo>
                  <a:cubicBezTo>
                    <a:pt x="190" y="195"/>
                    <a:pt x="190" y="161"/>
                    <a:pt x="178" y="117"/>
                  </a:cubicBezTo>
                  <a:cubicBezTo>
                    <a:pt x="178" y="72"/>
                    <a:pt x="156" y="39"/>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rot="1205253">
              <a:off x="6791942" y="2993091"/>
              <a:ext cx="19300" cy="25400"/>
            </a:xfrm>
            <a:custGeom>
              <a:avLst/>
              <a:gdLst/>
              <a:ahLst/>
              <a:cxnLst/>
              <a:rect l="l" t="t" r="r" b="b"/>
              <a:pathLst>
                <a:path w="212" h="279" extrusionOk="0">
                  <a:moveTo>
                    <a:pt x="100" y="1"/>
                  </a:moveTo>
                  <a:lnTo>
                    <a:pt x="56" y="12"/>
                  </a:lnTo>
                  <a:lnTo>
                    <a:pt x="0" y="67"/>
                  </a:lnTo>
                  <a:lnTo>
                    <a:pt x="11" y="112"/>
                  </a:lnTo>
                  <a:lnTo>
                    <a:pt x="67" y="56"/>
                  </a:lnTo>
                  <a:lnTo>
                    <a:pt x="89" y="234"/>
                  </a:lnTo>
                  <a:lnTo>
                    <a:pt x="34" y="246"/>
                  </a:lnTo>
                  <a:lnTo>
                    <a:pt x="34" y="279"/>
                  </a:lnTo>
                  <a:lnTo>
                    <a:pt x="212" y="246"/>
                  </a:lnTo>
                  <a:lnTo>
                    <a:pt x="201" y="212"/>
                  </a:lnTo>
                  <a:lnTo>
                    <a:pt x="145" y="223"/>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rot="1205253">
              <a:off x="6784666" y="3033663"/>
              <a:ext cx="19300" cy="25400"/>
            </a:xfrm>
            <a:custGeom>
              <a:avLst/>
              <a:gdLst/>
              <a:ahLst/>
              <a:cxnLst/>
              <a:rect l="l" t="t" r="r" b="b"/>
              <a:pathLst>
                <a:path w="212" h="279" extrusionOk="0">
                  <a:moveTo>
                    <a:pt x="111" y="0"/>
                  </a:moveTo>
                  <a:lnTo>
                    <a:pt x="67" y="11"/>
                  </a:lnTo>
                  <a:lnTo>
                    <a:pt x="0" y="67"/>
                  </a:lnTo>
                  <a:lnTo>
                    <a:pt x="11" y="100"/>
                  </a:lnTo>
                  <a:lnTo>
                    <a:pt x="67" y="56"/>
                  </a:lnTo>
                  <a:lnTo>
                    <a:pt x="100" y="234"/>
                  </a:lnTo>
                  <a:lnTo>
                    <a:pt x="33" y="245"/>
                  </a:lnTo>
                  <a:lnTo>
                    <a:pt x="45" y="279"/>
                  </a:lnTo>
                  <a:lnTo>
                    <a:pt x="212" y="245"/>
                  </a:lnTo>
                  <a:lnTo>
                    <a:pt x="212" y="212"/>
                  </a:lnTo>
                  <a:lnTo>
                    <a:pt x="145" y="223"/>
                  </a:lnTo>
                  <a:lnTo>
                    <a:pt x="11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rot="1205253">
              <a:off x="6778563" y="3074173"/>
              <a:ext cx="17297" cy="24580"/>
            </a:xfrm>
            <a:custGeom>
              <a:avLst/>
              <a:gdLst/>
              <a:ahLst/>
              <a:cxnLst/>
              <a:rect l="l" t="t" r="r" b="b"/>
              <a:pathLst>
                <a:path w="190" h="270" extrusionOk="0">
                  <a:moveTo>
                    <a:pt x="100" y="45"/>
                  </a:moveTo>
                  <a:cubicBezTo>
                    <a:pt x="100" y="56"/>
                    <a:pt x="112" y="56"/>
                    <a:pt x="112" y="79"/>
                  </a:cubicBezTo>
                  <a:cubicBezTo>
                    <a:pt x="123" y="90"/>
                    <a:pt x="123" y="101"/>
                    <a:pt x="134" y="123"/>
                  </a:cubicBezTo>
                  <a:cubicBezTo>
                    <a:pt x="134" y="145"/>
                    <a:pt x="134" y="168"/>
                    <a:pt x="134" y="179"/>
                  </a:cubicBezTo>
                  <a:cubicBezTo>
                    <a:pt x="134" y="201"/>
                    <a:pt x="134" y="201"/>
                    <a:pt x="134" y="212"/>
                  </a:cubicBezTo>
                  <a:cubicBezTo>
                    <a:pt x="123" y="223"/>
                    <a:pt x="123" y="223"/>
                    <a:pt x="112" y="223"/>
                  </a:cubicBezTo>
                  <a:lnTo>
                    <a:pt x="89" y="223"/>
                  </a:lnTo>
                  <a:cubicBezTo>
                    <a:pt x="78" y="212"/>
                    <a:pt x="78" y="212"/>
                    <a:pt x="67" y="201"/>
                  </a:cubicBezTo>
                  <a:cubicBezTo>
                    <a:pt x="67" y="179"/>
                    <a:pt x="56" y="168"/>
                    <a:pt x="56" y="145"/>
                  </a:cubicBezTo>
                  <a:cubicBezTo>
                    <a:pt x="56" y="123"/>
                    <a:pt x="45" y="101"/>
                    <a:pt x="45" y="90"/>
                  </a:cubicBezTo>
                  <a:cubicBezTo>
                    <a:pt x="45" y="79"/>
                    <a:pt x="45" y="67"/>
                    <a:pt x="56" y="56"/>
                  </a:cubicBezTo>
                  <a:cubicBezTo>
                    <a:pt x="56" y="45"/>
                    <a:pt x="67" y="45"/>
                    <a:pt x="78" y="45"/>
                  </a:cubicBezTo>
                  <a:close/>
                  <a:moveTo>
                    <a:pt x="67" y="1"/>
                  </a:moveTo>
                  <a:cubicBezTo>
                    <a:pt x="45" y="12"/>
                    <a:pt x="34" y="12"/>
                    <a:pt x="22" y="23"/>
                  </a:cubicBezTo>
                  <a:cubicBezTo>
                    <a:pt x="11" y="34"/>
                    <a:pt x="0" y="56"/>
                    <a:pt x="0" y="79"/>
                  </a:cubicBezTo>
                  <a:cubicBezTo>
                    <a:pt x="0" y="101"/>
                    <a:pt x="0" y="123"/>
                    <a:pt x="0" y="157"/>
                  </a:cubicBezTo>
                  <a:cubicBezTo>
                    <a:pt x="20" y="227"/>
                    <a:pt x="49" y="270"/>
                    <a:pt x="95" y="270"/>
                  </a:cubicBezTo>
                  <a:cubicBezTo>
                    <a:pt x="100" y="270"/>
                    <a:pt x="106" y="269"/>
                    <a:pt x="112" y="268"/>
                  </a:cubicBezTo>
                  <a:cubicBezTo>
                    <a:pt x="145" y="257"/>
                    <a:pt x="167" y="246"/>
                    <a:pt x="178" y="223"/>
                  </a:cubicBezTo>
                  <a:cubicBezTo>
                    <a:pt x="190" y="201"/>
                    <a:pt x="190" y="157"/>
                    <a:pt x="178" y="123"/>
                  </a:cubicBezTo>
                  <a:cubicBezTo>
                    <a:pt x="167" y="79"/>
                    <a:pt x="156" y="45"/>
                    <a:pt x="145" y="23"/>
                  </a:cubicBezTo>
                  <a:cubicBezTo>
                    <a:pt x="123" y="1"/>
                    <a:pt x="100" y="1"/>
                    <a:pt x="6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rot="1205253">
              <a:off x="6771286" y="3114744"/>
              <a:ext cx="17297" cy="24580"/>
            </a:xfrm>
            <a:custGeom>
              <a:avLst/>
              <a:gdLst/>
              <a:ahLst/>
              <a:cxnLst/>
              <a:rect l="l" t="t" r="r" b="b"/>
              <a:pathLst>
                <a:path w="190" h="270" extrusionOk="0">
                  <a:moveTo>
                    <a:pt x="100" y="45"/>
                  </a:moveTo>
                  <a:cubicBezTo>
                    <a:pt x="112" y="56"/>
                    <a:pt x="112" y="56"/>
                    <a:pt x="123" y="67"/>
                  </a:cubicBezTo>
                  <a:cubicBezTo>
                    <a:pt x="123" y="89"/>
                    <a:pt x="134" y="100"/>
                    <a:pt x="134" y="123"/>
                  </a:cubicBezTo>
                  <a:cubicBezTo>
                    <a:pt x="134" y="145"/>
                    <a:pt x="145" y="167"/>
                    <a:pt x="145" y="178"/>
                  </a:cubicBezTo>
                  <a:cubicBezTo>
                    <a:pt x="145" y="190"/>
                    <a:pt x="134" y="201"/>
                    <a:pt x="134" y="212"/>
                  </a:cubicBezTo>
                  <a:cubicBezTo>
                    <a:pt x="134" y="223"/>
                    <a:pt x="123" y="223"/>
                    <a:pt x="112" y="223"/>
                  </a:cubicBezTo>
                  <a:lnTo>
                    <a:pt x="89" y="223"/>
                  </a:lnTo>
                  <a:cubicBezTo>
                    <a:pt x="78" y="212"/>
                    <a:pt x="78" y="212"/>
                    <a:pt x="78" y="190"/>
                  </a:cubicBezTo>
                  <a:cubicBezTo>
                    <a:pt x="67" y="178"/>
                    <a:pt x="67" y="167"/>
                    <a:pt x="56" y="145"/>
                  </a:cubicBezTo>
                  <a:cubicBezTo>
                    <a:pt x="56" y="112"/>
                    <a:pt x="56" y="100"/>
                    <a:pt x="56" y="89"/>
                  </a:cubicBezTo>
                  <a:cubicBezTo>
                    <a:pt x="56" y="67"/>
                    <a:pt x="56" y="67"/>
                    <a:pt x="56" y="56"/>
                  </a:cubicBezTo>
                  <a:cubicBezTo>
                    <a:pt x="67" y="45"/>
                    <a:pt x="67" y="45"/>
                    <a:pt x="78" y="45"/>
                  </a:cubicBezTo>
                  <a:close/>
                  <a:moveTo>
                    <a:pt x="78" y="0"/>
                  </a:moveTo>
                  <a:cubicBezTo>
                    <a:pt x="56" y="11"/>
                    <a:pt x="34" y="11"/>
                    <a:pt x="22" y="22"/>
                  </a:cubicBezTo>
                  <a:cubicBezTo>
                    <a:pt x="11" y="34"/>
                    <a:pt x="11" y="56"/>
                    <a:pt x="0" y="78"/>
                  </a:cubicBezTo>
                  <a:cubicBezTo>
                    <a:pt x="0" y="89"/>
                    <a:pt x="0" y="123"/>
                    <a:pt x="11" y="145"/>
                  </a:cubicBezTo>
                  <a:cubicBezTo>
                    <a:pt x="21" y="225"/>
                    <a:pt x="58" y="269"/>
                    <a:pt x="106" y="269"/>
                  </a:cubicBezTo>
                  <a:cubicBezTo>
                    <a:pt x="112" y="269"/>
                    <a:pt x="117" y="269"/>
                    <a:pt x="123" y="268"/>
                  </a:cubicBezTo>
                  <a:cubicBezTo>
                    <a:pt x="145" y="256"/>
                    <a:pt x="167" y="245"/>
                    <a:pt x="178" y="223"/>
                  </a:cubicBezTo>
                  <a:cubicBezTo>
                    <a:pt x="190" y="190"/>
                    <a:pt x="190" y="156"/>
                    <a:pt x="190" y="112"/>
                  </a:cubicBezTo>
                  <a:cubicBezTo>
                    <a:pt x="178" y="78"/>
                    <a:pt x="167" y="45"/>
                    <a:pt x="145" y="22"/>
                  </a:cubicBezTo>
                  <a:cubicBezTo>
                    <a:pt x="123" y="0"/>
                    <a:pt x="100"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rot="1205253">
              <a:off x="6828478" y="2999929"/>
              <a:ext cx="19300" cy="24489"/>
            </a:xfrm>
            <a:custGeom>
              <a:avLst/>
              <a:gdLst/>
              <a:ahLst/>
              <a:cxnLst/>
              <a:rect l="l" t="t" r="r" b="b"/>
              <a:pathLst>
                <a:path w="212" h="269" extrusionOk="0">
                  <a:moveTo>
                    <a:pt x="56" y="1"/>
                  </a:moveTo>
                  <a:lnTo>
                    <a:pt x="0" y="56"/>
                  </a:lnTo>
                  <a:lnTo>
                    <a:pt x="11" y="101"/>
                  </a:lnTo>
                  <a:lnTo>
                    <a:pt x="67" y="45"/>
                  </a:lnTo>
                  <a:lnTo>
                    <a:pt x="100" y="223"/>
                  </a:lnTo>
                  <a:lnTo>
                    <a:pt x="34" y="235"/>
                  </a:lnTo>
                  <a:lnTo>
                    <a:pt x="45" y="268"/>
                  </a:lnTo>
                  <a:lnTo>
                    <a:pt x="212" y="246"/>
                  </a:lnTo>
                  <a:lnTo>
                    <a:pt x="212" y="201"/>
                  </a:lnTo>
                  <a:lnTo>
                    <a:pt x="145" y="212"/>
                  </a:lnTo>
                  <a:lnTo>
                    <a:pt x="11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rot="1205253">
              <a:off x="6822330" y="3039876"/>
              <a:ext cx="19300" cy="25400"/>
            </a:xfrm>
            <a:custGeom>
              <a:avLst/>
              <a:gdLst/>
              <a:ahLst/>
              <a:cxnLst/>
              <a:rect l="l" t="t" r="r" b="b"/>
              <a:pathLst>
                <a:path w="212" h="279" extrusionOk="0">
                  <a:moveTo>
                    <a:pt x="100" y="0"/>
                  </a:moveTo>
                  <a:lnTo>
                    <a:pt x="56" y="11"/>
                  </a:lnTo>
                  <a:lnTo>
                    <a:pt x="0" y="67"/>
                  </a:lnTo>
                  <a:lnTo>
                    <a:pt x="0" y="112"/>
                  </a:lnTo>
                  <a:lnTo>
                    <a:pt x="56" y="56"/>
                  </a:lnTo>
                  <a:lnTo>
                    <a:pt x="89" y="234"/>
                  </a:lnTo>
                  <a:lnTo>
                    <a:pt x="22" y="245"/>
                  </a:lnTo>
                  <a:lnTo>
                    <a:pt x="34" y="279"/>
                  </a:lnTo>
                  <a:lnTo>
                    <a:pt x="212" y="245"/>
                  </a:lnTo>
                  <a:lnTo>
                    <a:pt x="201" y="212"/>
                  </a:lnTo>
                  <a:lnTo>
                    <a:pt x="145" y="223"/>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rot="1205253">
              <a:off x="6815161" y="3080658"/>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23" y="105"/>
                    <a:pt x="134" y="127"/>
                  </a:cubicBezTo>
                  <a:cubicBezTo>
                    <a:pt x="134" y="150"/>
                    <a:pt x="134" y="161"/>
                    <a:pt x="134" y="183"/>
                  </a:cubicBezTo>
                  <a:cubicBezTo>
                    <a:pt x="134" y="194"/>
                    <a:pt x="134" y="205"/>
                    <a:pt x="134" y="205"/>
                  </a:cubicBezTo>
                  <a:cubicBezTo>
                    <a:pt x="134" y="216"/>
                    <a:pt x="123" y="216"/>
                    <a:pt x="112" y="228"/>
                  </a:cubicBezTo>
                  <a:cubicBezTo>
                    <a:pt x="100" y="228"/>
                    <a:pt x="89" y="228"/>
                    <a:pt x="89" y="216"/>
                  </a:cubicBezTo>
                  <a:cubicBezTo>
                    <a:pt x="78" y="216"/>
                    <a:pt x="78" y="205"/>
                    <a:pt x="67" y="194"/>
                  </a:cubicBezTo>
                  <a:cubicBezTo>
                    <a:pt x="67" y="183"/>
                    <a:pt x="67" y="161"/>
                    <a:pt x="56" y="138"/>
                  </a:cubicBezTo>
                  <a:cubicBezTo>
                    <a:pt x="56" y="116"/>
                    <a:pt x="56" y="94"/>
                    <a:pt x="56" y="83"/>
                  </a:cubicBezTo>
                  <a:cubicBezTo>
                    <a:pt x="56" y="72"/>
                    <a:pt x="56" y="61"/>
                    <a:pt x="56" y="49"/>
                  </a:cubicBezTo>
                  <a:cubicBezTo>
                    <a:pt x="67" y="49"/>
                    <a:pt x="67" y="38"/>
                    <a:pt x="78" y="38"/>
                  </a:cubicBezTo>
                  <a:close/>
                  <a:moveTo>
                    <a:pt x="94" y="0"/>
                  </a:moveTo>
                  <a:cubicBezTo>
                    <a:pt x="86" y="0"/>
                    <a:pt x="77" y="2"/>
                    <a:pt x="67" y="5"/>
                  </a:cubicBezTo>
                  <a:cubicBezTo>
                    <a:pt x="56" y="5"/>
                    <a:pt x="34" y="16"/>
                    <a:pt x="22" y="27"/>
                  </a:cubicBezTo>
                  <a:cubicBezTo>
                    <a:pt x="11" y="38"/>
                    <a:pt x="11" y="49"/>
                    <a:pt x="0" y="72"/>
                  </a:cubicBezTo>
                  <a:cubicBezTo>
                    <a:pt x="0" y="94"/>
                    <a:pt x="0" y="116"/>
                    <a:pt x="11" y="150"/>
                  </a:cubicBezTo>
                  <a:cubicBezTo>
                    <a:pt x="21" y="228"/>
                    <a:pt x="48" y="263"/>
                    <a:pt x="100" y="263"/>
                  </a:cubicBezTo>
                  <a:cubicBezTo>
                    <a:pt x="107" y="263"/>
                    <a:pt x="114" y="262"/>
                    <a:pt x="123" y="261"/>
                  </a:cubicBezTo>
                  <a:cubicBezTo>
                    <a:pt x="145" y="261"/>
                    <a:pt x="167" y="239"/>
                    <a:pt x="178" y="216"/>
                  </a:cubicBezTo>
                  <a:cubicBezTo>
                    <a:pt x="190" y="194"/>
                    <a:pt x="190" y="161"/>
                    <a:pt x="178" y="116"/>
                  </a:cubicBezTo>
                  <a:cubicBezTo>
                    <a:pt x="178" y="72"/>
                    <a:pt x="167" y="38"/>
                    <a:pt x="145" y="16"/>
                  </a:cubicBezTo>
                  <a:cubicBezTo>
                    <a:pt x="129" y="8"/>
                    <a:pt x="113"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rot="1205253">
              <a:off x="6807979" y="3120786"/>
              <a:ext cx="18299" cy="24580"/>
            </a:xfrm>
            <a:custGeom>
              <a:avLst/>
              <a:gdLst/>
              <a:ahLst/>
              <a:cxnLst/>
              <a:rect l="l" t="t" r="r" b="b"/>
              <a:pathLst>
                <a:path w="201" h="270" extrusionOk="0">
                  <a:moveTo>
                    <a:pt x="112" y="45"/>
                  </a:moveTo>
                  <a:cubicBezTo>
                    <a:pt x="112" y="56"/>
                    <a:pt x="123" y="67"/>
                    <a:pt x="123" y="78"/>
                  </a:cubicBezTo>
                  <a:cubicBezTo>
                    <a:pt x="123" y="89"/>
                    <a:pt x="134" y="100"/>
                    <a:pt x="134" y="134"/>
                  </a:cubicBezTo>
                  <a:cubicBezTo>
                    <a:pt x="145" y="156"/>
                    <a:pt x="145" y="167"/>
                    <a:pt x="145" y="178"/>
                  </a:cubicBezTo>
                  <a:cubicBezTo>
                    <a:pt x="145" y="201"/>
                    <a:pt x="145" y="212"/>
                    <a:pt x="134" y="212"/>
                  </a:cubicBezTo>
                  <a:cubicBezTo>
                    <a:pt x="134" y="223"/>
                    <a:pt x="123" y="223"/>
                    <a:pt x="112" y="223"/>
                  </a:cubicBezTo>
                  <a:cubicBezTo>
                    <a:pt x="112" y="227"/>
                    <a:pt x="110" y="228"/>
                    <a:pt x="108" y="228"/>
                  </a:cubicBezTo>
                  <a:cubicBezTo>
                    <a:pt x="104" y="228"/>
                    <a:pt x="97" y="223"/>
                    <a:pt x="89" y="223"/>
                  </a:cubicBezTo>
                  <a:cubicBezTo>
                    <a:pt x="89" y="223"/>
                    <a:pt x="78" y="212"/>
                    <a:pt x="78" y="201"/>
                  </a:cubicBezTo>
                  <a:cubicBezTo>
                    <a:pt x="67" y="190"/>
                    <a:pt x="67" y="167"/>
                    <a:pt x="67" y="145"/>
                  </a:cubicBezTo>
                  <a:cubicBezTo>
                    <a:pt x="56" y="123"/>
                    <a:pt x="56" y="100"/>
                    <a:pt x="56" y="89"/>
                  </a:cubicBezTo>
                  <a:cubicBezTo>
                    <a:pt x="56" y="78"/>
                    <a:pt x="56" y="67"/>
                    <a:pt x="67" y="56"/>
                  </a:cubicBezTo>
                  <a:cubicBezTo>
                    <a:pt x="67" y="56"/>
                    <a:pt x="78" y="45"/>
                    <a:pt x="78" y="45"/>
                  </a:cubicBezTo>
                  <a:close/>
                  <a:moveTo>
                    <a:pt x="78" y="0"/>
                  </a:moveTo>
                  <a:cubicBezTo>
                    <a:pt x="56" y="11"/>
                    <a:pt x="45" y="11"/>
                    <a:pt x="34" y="23"/>
                  </a:cubicBezTo>
                  <a:cubicBezTo>
                    <a:pt x="22" y="45"/>
                    <a:pt x="11" y="56"/>
                    <a:pt x="11" y="78"/>
                  </a:cubicBezTo>
                  <a:cubicBezTo>
                    <a:pt x="0" y="100"/>
                    <a:pt x="11" y="123"/>
                    <a:pt x="11" y="156"/>
                  </a:cubicBezTo>
                  <a:cubicBezTo>
                    <a:pt x="31" y="226"/>
                    <a:pt x="60" y="269"/>
                    <a:pt x="106" y="269"/>
                  </a:cubicBezTo>
                  <a:cubicBezTo>
                    <a:pt x="112" y="269"/>
                    <a:pt x="117" y="269"/>
                    <a:pt x="123" y="268"/>
                  </a:cubicBezTo>
                  <a:cubicBezTo>
                    <a:pt x="156" y="256"/>
                    <a:pt x="178" y="245"/>
                    <a:pt x="190" y="223"/>
                  </a:cubicBezTo>
                  <a:cubicBezTo>
                    <a:pt x="190" y="201"/>
                    <a:pt x="201" y="167"/>
                    <a:pt x="190" y="123"/>
                  </a:cubicBezTo>
                  <a:cubicBezTo>
                    <a:pt x="178" y="78"/>
                    <a:pt x="167" y="45"/>
                    <a:pt x="145" y="23"/>
                  </a:cubicBezTo>
                  <a:cubicBezTo>
                    <a:pt x="134" y="11"/>
                    <a:pt x="112" y="0"/>
                    <a:pt x="7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rot="1205253">
              <a:off x="6409354" y="3012139"/>
              <a:ext cx="17388" cy="24034"/>
            </a:xfrm>
            <a:custGeom>
              <a:avLst/>
              <a:gdLst/>
              <a:ahLst/>
              <a:cxnLst/>
              <a:rect l="l" t="t" r="r" b="b"/>
              <a:pathLst>
                <a:path w="191" h="264" extrusionOk="0">
                  <a:moveTo>
                    <a:pt x="79" y="39"/>
                  </a:moveTo>
                  <a:cubicBezTo>
                    <a:pt x="90" y="39"/>
                    <a:pt x="101" y="39"/>
                    <a:pt x="101" y="50"/>
                  </a:cubicBezTo>
                  <a:cubicBezTo>
                    <a:pt x="112" y="50"/>
                    <a:pt x="112" y="61"/>
                    <a:pt x="123" y="72"/>
                  </a:cubicBezTo>
                  <a:cubicBezTo>
                    <a:pt x="123" y="83"/>
                    <a:pt x="134" y="105"/>
                    <a:pt x="134" y="128"/>
                  </a:cubicBezTo>
                  <a:cubicBezTo>
                    <a:pt x="134" y="150"/>
                    <a:pt x="134" y="172"/>
                    <a:pt x="146" y="183"/>
                  </a:cubicBezTo>
                  <a:cubicBezTo>
                    <a:pt x="146" y="194"/>
                    <a:pt x="134" y="206"/>
                    <a:pt x="134" y="217"/>
                  </a:cubicBezTo>
                  <a:cubicBezTo>
                    <a:pt x="134" y="217"/>
                    <a:pt x="123" y="228"/>
                    <a:pt x="112" y="228"/>
                  </a:cubicBezTo>
                  <a:cubicBezTo>
                    <a:pt x="101" y="228"/>
                    <a:pt x="101" y="228"/>
                    <a:pt x="90" y="217"/>
                  </a:cubicBezTo>
                  <a:cubicBezTo>
                    <a:pt x="79" y="217"/>
                    <a:pt x="79" y="206"/>
                    <a:pt x="68" y="194"/>
                  </a:cubicBezTo>
                  <a:cubicBezTo>
                    <a:pt x="68" y="183"/>
                    <a:pt x="68" y="161"/>
                    <a:pt x="56" y="139"/>
                  </a:cubicBezTo>
                  <a:cubicBezTo>
                    <a:pt x="56" y="116"/>
                    <a:pt x="56" y="94"/>
                    <a:pt x="56" y="83"/>
                  </a:cubicBezTo>
                  <a:cubicBezTo>
                    <a:pt x="56" y="72"/>
                    <a:pt x="56" y="61"/>
                    <a:pt x="56" y="61"/>
                  </a:cubicBezTo>
                  <a:cubicBezTo>
                    <a:pt x="68" y="50"/>
                    <a:pt x="68" y="50"/>
                    <a:pt x="79" y="39"/>
                  </a:cubicBezTo>
                  <a:close/>
                  <a:moveTo>
                    <a:pt x="97" y="1"/>
                  </a:moveTo>
                  <a:cubicBezTo>
                    <a:pt x="91" y="1"/>
                    <a:pt x="85" y="2"/>
                    <a:pt x="79" y="5"/>
                  </a:cubicBezTo>
                  <a:cubicBezTo>
                    <a:pt x="56" y="5"/>
                    <a:pt x="34" y="16"/>
                    <a:pt x="23" y="27"/>
                  </a:cubicBezTo>
                  <a:cubicBezTo>
                    <a:pt x="12" y="39"/>
                    <a:pt x="12" y="50"/>
                    <a:pt x="1" y="72"/>
                  </a:cubicBezTo>
                  <a:cubicBezTo>
                    <a:pt x="1" y="94"/>
                    <a:pt x="1" y="116"/>
                    <a:pt x="12" y="150"/>
                  </a:cubicBezTo>
                  <a:cubicBezTo>
                    <a:pt x="22" y="228"/>
                    <a:pt x="57" y="263"/>
                    <a:pt x="103" y="263"/>
                  </a:cubicBezTo>
                  <a:cubicBezTo>
                    <a:pt x="110" y="263"/>
                    <a:pt x="116" y="263"/>
                    <a:pt x="123" y="261"/>
                  </a:cubicBezTo>
                  <a:cubicBezTo>
                    <a:pt x="146" y="261"/>
                    <a:pt x="168" y="250"/>
                    <a:pt x="179" y="217"/>
                  </a:cubicBezTo>
                  <a:cubicBezTo>
                    <a:pt x="190" y="194"/>
                    <a:pt x="190" y="161"/>
                    <a:pt x="190" y="116"/>
                  </a:cubicBezTo>
                  <a:cubicBezTo>
                    <a:pt x="179" y="72"/>
                    <a:pt x="168" y="39"/>
                    <a:pt x="146" y="27"/>
                  </a:cubicBezTo>
                  <a:cubicBezTo>
                    <a:pt x="129" y="11"/>
                    <a:pt x="113" y="1"/>
                    <a:pt x="97"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rot="1205253">
              <a:off x="6403033" y="3053057"/>
              <a:ext cx="17388" cy="23943"/>
            </a:xfrm>
            <a:custGeom>
              <a:avLst/>
              <a:gdLst/>
              <a:ahLst/>
              <a:cxnLst/>
              <a:rect l="l" t="t" r="r" b="b"/>
              <a:pathLst>
                <a:path w="191" h="263" extrusionOk="0">
                  <a:moveTo>
                    <a:pt x="79" y="38"/>
                  </a:moveTo>
                  <a:cubicBezTo>
                    <a:pt x="79" y="38"/>
                    <a:pt x="90" y="38"/>
                    <a:pt x="101" y="49"/>
                  </a:cubicBezTo>
                  <a:cubicBezTo>
                    <a:pt x="101" y="49"/>
                    <a:pt x="112" y="60"/>
                    <a:pt x="112" y="72"/>
                  </a:cubicBezTo>
                  <a:cubicBezTo>
                    <a:pt x="123" y="83"/>
                    <a:pt x="123" y="105"/>
                    <a:pt x="123" y="127"/>
                  </a:cubicBezTo>
                  <a:cubicBezTo>
                    <a:pt x="134" y="149"/>
                    <a:pt x="134" y="161"/>
                    <a:pt x="134" y="183"/>
                  </a:cubicBezTo>
                  <a:cubicBezTo>
                    <a:pt x="134" y="194"/>
                    <a:pt x="134" y="205"/>
                    <a:pt x="123" y="205"/>
                  </a:cubicBezTo>
                  <a:cubicBezTo>
                    <a:pt x="123" y="216"/>
                    <a:pt x="112" y="216"/>
                    <a:pt x="112" y="227"/>
                  </a:cubicBezTo>
                  <a:cubicBezTo>
                    <a:pt x="101" y="227"/>
                    <a:pt x="90" y="227"/>
                    <a:pt x="79" y="216"/>
                  </a:cubicBezTo>
                  <a:cubicBezTo>
                    <a:pt x="79" y="216"/>
                    <a:pt x="68" y="205"/>
                    <a:pt x="68" y="194"/>
                  </a:cubicBezTo>
                  <a:cubicBezTo>
                    <a:pt x="57" y="183"/>
                    <a:pt x="57" y="161"/>
                    <a:pt x="57" y="138"/>
                  </a:cubicBezTo>
                  <a:cubicBezTo>
                    <a:pt x="45" y="116"/>
                    <a:pt x="45" y="94"/>
                    <a:pt x="45" y="83"/>
                  </a:cubicBezTo>
                  <a:cubicBezTo>
                    <a:pt x="45" y="72"/>
                    <a:pt x="45" y="60"/>
                    <a:pt x="57" y="49"/>
                  </a:cubicBezTo>
                  <a:cubicBezTo>
                    <a:pt x="57" y="49"/>
                    <a:pt x="68" y="38"/>
                    <a:pt x="79" y="38"/>
                  </a:cubicBezTo>
                  <a:close/>
                  <a:moveTo>
                    <a:pt x="92" y="0"/>
                  </a:moveTo>
                  <a:cubicBezTo>
                    <a:pt x="85" y="0"/>
                    <a:pt x="77" y="2"/>
                    <a:pt x="68" y="5"/>
                  </a:cubicBezTo>
                  <a:cubicBezTo>
                    <a:pt x="45" y="5"/>
                    <a:pt x="34" y="16"/>
                    <a:pt x="23" y="27"/>
                  </a:cubicBezTo>
                  <a:cubicBezTo>
                    <a:pt x="12" y="38"/>
                    <a:pt x="1" y="49"/>
                    <a:pt x="1" y="72"/>
                  </a:cubicBezTo>
                  <a:cubicBezTo>
                    <a:pt x="1" y="94"/>
                    <a:pt x="1" y="116"/>
                    <a:pt x="1" y="149"/>
                  </a:cubicBezTo>
                  <a:cubicBezTo>
                    <a:pt x="20" y="228"/>
                    <a:pt x="48" y="263"/>
                    <a:pt x="93" y="263"/>
                  </a:cubicBezTo>
                  <a:cubicBezTo>
                    <a:pt x="99" y="263"/>
                    <a:pt x="105" y="262"/>
                    <a:pt x="112" y="261"/>
                  </a:cubicBezTo>
                  <a:cubicBezTo>
                    <a:pt x="146" y="261"/>
                    <a:pt x="168" y="239"/>
                    <a:pt x="179" y="216"/>
                  </a:cubicBezTo>
                  <a:cubicBezTo>
                    <a:pt x="190" y="194"/>
                    <a:pt x="190" y="161"/>
                    <a:pt x="179" y="116"/>
                  </a:cubicBezTo>
                  <a:cubicBezTo>
                    <a:pt x="168" y="72"/>
                    <a:pt x="157" y="38"/>
                    <a:pt x="134" y="27"/>
                  </a:cubicBezTo>
                  <a:cubicBezTo>
                    <a:pt x="126" y="11"/>
                    <a:pt x="112" y="0"/>
                    <a:pt x="9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rot="1205253">
              <a:off x="6866001" y="3005940"/>
              <a:ext cx="18299" cy="25491"/>
            </a:xfrm>
            <a:custGeom>
              <a:avLst/>
              <a:gdLst/>
              <a:ahLst/>
              <a:cxnLst/>
              <a:rect l="l" t="t" r="r" b="b"/>
              <a:pathLst>
                <a:path w="201" h="280" extrusionOk="0">
                  <a:moveTo>
                    <a:pt x="100" y="1"/>
                  </a:moveTo>
                  <a:lnTo>
                    <a:pt x="56" y="12"/>
                  </a:lnTo>
                  <a:lnTo>
                    <a:pt x="0" y="56"/>
                  </a:lnTo>
                  <a:lnTo>
                    <a:pt x="0" y="101"/>
                  </a:lnTo>
                  <a:lnTo>
                    <a:pt x="56" y="56"/>
                  </a:lnTo>
                  <a:lnTo>
                    <a:pt x="89" y="224"/>
                  </a:lnTo>
                  <a:lnTo>
                    <a:pt x="23" y="235"/>
                  </a:lnTo>
                  <a:lnTo>
                    <a:pt x="34" y="279"/>
                  </a:lnTo>
                  <a:lnTo>
                    <a:pt x="201" y="246"/>
                  </a:lnTo>
                  <a:lnTo>
                    <a:pt x="201" y="201"/>
                  </a:lnTo>
                  <a:lnTo>
                    <a:pt x="145" y="212"/>
                  </a:lnTo>
                  <a:lnTo>
                    <a:pt x="100"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rot="1205253">
              <a:off x="6858882" y="3046716"/>
              <a:ext cx="19300" cy="24398"/>
            </a:xfrm>
            <a:custGeom>
              <a:avLst/>
              <a:gdLst/>
              <a:ahLst/>
              <a:cxnLst/>
              <a:rect l="l" t="t" r="r" b="b"/>
              <a:pathLst>
                <a:path w="212" h="268" extrusionOk="0">
                  <a:moveTo>
                    <a:pt x="100" y="0"/>
                  </a:moveTo>
                  <a:lnTo>
                    <a:pt x="56" y="11"/>
                  </a:lnTo>
                  <a:lnTo>
                    <a:pt x="0" y="56"/>
                  </a:lnTo>
                  <a:lnTo>
                    <a:pt x="11" y="101"/>
                  </a:lnTo>
                  <a:lnTo>
                    <a:pt x="67" y="45"/>
                  </a:lnTo>
                  <a:lnTo>
                    <a:pt x="89" y="223"/>
                  </a:lnTo>
                  <a:lnTo>
                    <a:pt x="34" y="234"/>
                  </a:lnTo>
                  <a:lnTo>
                    <a:pt x="34" y="268"/>
                  </a:lnTo>
                  <a:lnTo>
                    <a:pt x="212" y="245"/>
                  </a:lnTo>
                  <a:lnTo>
                    <a:pt x="201" y="201"/>
                  </a:lnTo>
                  <a:lnTo>
                    <a:pt x="145" y="212"/>
                  </a:lnTo>
                  <a:lnTo>
                    <a:pt x="100"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rot="1205253">
              <a:off x="6851885" y="3086527"/>
              <a:ext cx="17297" cy="24034"/>
            </a:xfrm>
            <a:custGeom>
              <a:avLst/>
              <a:gdLst/>
              <a:ahLst/>
              <a:cxnLst/>
              <a:rect l="l" t="t" r="r" b="b"/>
              <a:pathLst>
                <a:path w="190" h="264" extrusionOk="0">
                  <a:moveTo>
                    <a:pt x="78" y="38"/>
                  </a:moveTo>
                  <a:cubicBezTo>
                    <a:pt x="89" y="38"/>
                    <a:pt x="100" y="38"/>
                    <a:pt x="100" y="49"/>
                  </a:cubicBezTo>
                  <a:cubicBezTo>
                    <a:pt x="112" y="49"/>
                    <a:pt x="112" y="61"/>
                    <a:pt x="123" y="72"/>
                  </a:cubicBezTo>
                  <a:cubicBezTo>
                    <a:pt x="123" y="83"/>
                    <a:pt x="134" y="105"/>
                    <a:pt x="134" y="127"/>
                  </a:cubicBezTo>
                  <a:cubicBezTo>
                    <a:pt x="145" y="150"/>
                    <a:pt x="145" y="172"/>
                    <a:pt x="145" y="183"/>
                  </a:cubicBezTo>
                  <a:cubicBezTo>
                    <a:pt x="145" y="194"/>
                    <a:pt x="145" y="205"/>
                    <a:pt x="134" y="216"/>
                  </a:cubicBezTo>
                  <a:cubicBezTo>
                    <a:pt x="134" y="216"/>
                    <a:pt x="123" y="228"/>
                    <a:pt x="112" y="228"/>
                  </a:cubicBezTo>
                  <a:cubicBezTo>
                    <a:pt x="100" y="228"/>
                    <a:pt x="100" y="228"/>
                    <a:pt x="89" y="216"/>
                  </a:cubicBezTo>
                  <a:cubicBezTo>
                    <a:pt x="89" y="216"/>
                    <a:pt x="78" y="205"/>
                    <a:pt x="78" y="194"/>
                  </a:cubicBezTo>
                  <a:cubicBezTo>
                    <a:pt x="67" y="183"/>
                    <a:pt x="67" y="161"/>
                    <a:pt x="56" y="139"/>
                  </a:cubicBezTo>
                  <a:cubicBezTo>
                    <a:pt x="56" y="116"/>
                    <a:pt x="56" y="94"/>
                    <a:pt x="56" y="83"/>
                  </a:cubicBezTo>
                  <a:cubicBezTo>
                    <a:pt x="56" y="72"/>
                    <a:pt x="56" y="61"/>
                    <a:pt x="56" y="61"/>
                  </a:cubicBezTo>
                  <a:cubicBezTo>
                    <a:pt x="67" y="49"/>
                    <a:pt x="67" y="49"/>
                    <a:pt x="78" y="38"/>
                  </a:cubicBezTo>
                  <a:close/>
                  <a:moveTo>
                    <a:pt x="98" y="0"/>
                  </a:moveTo>
                  <a:cubicBezTo>
                    <a:pt x="91" y="0"/>
                    <a:pt x="84" y="2"/>
                    <a:pt x="78" y="5"/>
                  </a:cubicBezTo>
                  <a:cubicBezTo>
                    <a:pt x="56" y="5"/>
                    <a:pt x="34" y="16"/>
                    <a:pt x="22" y="27"/>
                  </a:cubicBezTo>
                  <a:cubicBezTo>
                    <a:pt x="11" y="38"/>
                    <a:pt x="11" y="49"/>
                    <a:pt x="11" y="72"/>
                  </a:cubicBezTo>
                  <a:cubicBezTo>
                    <a:pt x="0" y="94"/>
                    <a:pt x="0" y="116"/>
                    <a:pt x="11" y="150"/>
                  </a:cubicBezTo>
                  <a:cubicBezTo>
                    <a:pt x="21" y="228"/>
                    <a:pt x="57" y="263"/>
                    <a:pt x="103" y="263"/>
                  </a:cubicBezTo>
                  <a:cubicBezTo>
                    <a:pt x="109" y="263"/>
                    <a:pt x="116" y="262"/>
                    <a:pt x="123" y="261"/>
                  </a:cubicBezTo>
                  <a:cubicBezTo>
                    <a:pt x="156" y="261"/>
                    <a:pt x="167" y="239"/>
                    <a:pt x="178" y="216"/>
                  </a:cubicBezTo>
                  <a:cubicBezTo>
                    <a:pt x="190" y="194"/>
                    <a:pt x="190" y="161"/>
                    <a:pt x="190" y="116"/>
                  </a:cubicBezTo>
                  <a:cubicBezTo>
                    <a:pt x="178" y="72"/>
                    <a:pt x="167" y="38"/>
                    <a:pt x="145" y="27"/>
                  </a:cubicBezTo>
                  <a:cubicBezTo>
                    <a:pt x="137" y="11"/>
                    <a:pt x="117" y="0"/>
                    <a:pt x="98"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rot="1205253">
              <a:off x="6908843" y="2972125"/>
              <a:ext cx="19300" cy="24398"/>
            </a:xfrm>
            <a:custGeom>
              <a:avLst/>
              <a:gdLst/>
              <a:ahLst/>
              <a:cxnLst/>
              <a:rect l="l" t="t" r="r" b="b"/>
              <a:pathLst>
                <a:path w="212" h="268" extrusionOk="0">
                  <a:moveTo>
                    <a:pt x="67" y="0"/>
                  </a:moveTo>
                  <a:lnTo>
                    <a:pt x="0" y="56"/>
                  </a:lnTo>
                  <a:lnTo>
                    <a:pt x="11" y="101"/>
                  </a:lnTo>
                  <a:lnTo>
                    <a:pt x="67" y="45"/>
                  </a:lnTo>
                  <a:lnTo>
                    <a:pt x="100" y="223"/>
                  </a:lnTo>
                  <a:lnTo>
                    <a:pt x="34" y="234"/>
                  </a:lnTo>
                  <a:lnTo>
                    <a:pt x="45" y="268"/>
                  </a:lnTo>
                  <a:lnTo>
                    <a:pt x="212" y="234"/>
                  </a:lnTo>
                  <a:lnTo>
                    <a:pt x="212"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rot="1205253">
              <a:off x="6902786" y="3012280"/>
              <a:ext cx="17297" cy="24034"/>
            </a:xfrm>
            <a:custGeom>
              <a:avLst/>
              <a:gdLst/>
              <a:ahLst/>
              <a:cxnLst/>
              <a:rect l="l" t="t" r="r" b="b"/>
              <a:pathLst>
                <a:path w="190" h="264" extrusionOk="0">
                  <a:moveTo>
                    <a:pt x="78" y="38"/>
                  </a:moveTo>
                  <a:cubicBezTo>
                    <a:pt x="89" y="38"/>
                    <a:pt x="89" y="38"/>
                    <a:pt x="101" y="49"/>
                  </a:cubicBezTo>
                  <a:cubicBezTo>
                    <a:pt x="101" y="49"/>
                    <a:pt x="112" y="61"/>
                    <a:pt x="112" y="72"/>
                  </a:cubicBezTo>
                  <a:cubicBezTo>
                    <a:pt x="123" y="83"/>
                    <a:pt x="123" y="105"/>
                    <a:pt x="134" y="127"/>
                  </a:cubicBezTo>
                  <a:cubicBezTo>
                    <a:pt x="134" y="150"/>
                    <a:pt x="134" y="161"/>
                    <a:pt x="134" y="183"/>
                  </a:cubicBezTo>
                  <a:cubicBezTo>
                    <a:pt x="134" y="194"/>
                    <a:pt x="134" y="205"/>
                    <a:pt x="134" y="205"/>
                  </a:cubicBezTo>
                  <a:cubicBezTo>
                    <a:pt x="123" y="217"/>
                    <a:pt x="123" y="217"/>
                    <a:pt x="112" y="228"/>
                  </a:cubicBezTo>
                  <a:cubicBezTo>
                    <a:pt x="101" y="228"/>
                    <a:pt x="89" y="228"/>
                    <a:pt x="89" y="217"/>
                  </a:cubicBezTo>
                  <a:cubicBezTo>
                    <a:pt x="78" y="217"/>
                    <a:pt x="78" y="205"/>
                    <a:pt x="67" y="194"/>
                  </a:cubicBezTo>
                  <a:cubicBezTo>
                    <a:pt x="67" y="183"/>
                    <a:pt x="56" y="161"/>
                    <a:pt x="56" y="139"/>
                  </a:cubicBezTo>
                  <a:cubicBezTo>
                    <a:pt x="56" y="116"/>
                    <a:pt x="45" y="94"/>
                    <a:pt x="45" y="83"/>
                  </a:cubicBezTo>
                  <a:cubicBezTo>
                    <a:pt x="45" y="72"/>
                    <a:pt x="45" y="61"/>
                    <a:pt x="56" y="49"/>
                  </a:cubicBezTo>
                  <a:cubicBezTo>
                    <a:pt x="56" y="49"/>
                    <a:pt x="67" y="38"/>
                    <a:pt x="78" y="38"/>
                  </a:cubicBezTo>
                  <a:close/>
                  <a:moveTo>
                    <a:pt x="94" y="0"/>
                  </a:moveTo>
                  <a:cubicBezTo>
                    <a:pt x="86" y="0"/>
                    <a:pt x="77" y="2"/>
                    <a:pt x="67" y="5"/>
                  </a:cubicBezTo>
                  <a:cubicBezTo>
                    <a:pt x="45" y="5"/>
                    <a:pt x="34" y="16"/>
                    <a:pt x="23" y="27"/>
                  </a:cubicBezTo>
                  <a:cubicBezTo>
                    <a:pt x="11" y="38"/>
                    <a:pt x="0" y="49"/>
                    <a:pt x="0" y="72"/>
                  </a:cubicBezTo>
                  <a:cubicBezTo>
                    <a:pt x="0" y="94"/>
                    <a:pt x="0" y="116"/>
                    <a:pt x="0" y="150"/>
                  </a:cubicBezTo>
                  <a:cubicBezTo>
                    <a:pt x="20" y="228"/>
                    <a:pt x="48" y="263"/>
                    <a:pt x="92" y="263"/>
                  </a:cubicBezTo>
                  <a:cubicBezTo>
                    <a:pt x="98" y="263"/>
                    <a:pt x="105" y="262"/>
                    <a:pt x="112" y="261"/>
                  </a:cubicBezTo>
                  <a:cubicBezTo>
                    <a:pt x="145" y="261"/>
                    <a:pt x="167" y="239"/>
                    <a:pt x="178" y="217"/>
                  </a:cubicBezTo>
                  <a:cubicBezTo>
                    <a:pt x="190" y="194"/>
                    <a:pt x="190" y="161"/>
                    <a:pt x="178" y="116"/>
                  </a:cubicBezTo>
                  <a:cubicBezTo>
                    <a:pt x="167" y="72"/>
                    <a:pt x="156" y="38"/>
                    <a:pt x="145" y="16"/>
                  </a:cubicBezTo>
                  <a:cubicBezTo>
                    <a:pt x="129" y="8"/>
                    <a:pt x="114" y="0"/>
                    <a:pt x="94"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rot="1205253">
              <a:off x="6895433" y="3052555"/>
              <a:ext cx="19300" cy="25400"/>
            </a:xfrm>
            <a:custGeom>
              <a:avLst/>
              <a:gdLst/>
              <a:ahLst/>
              <a:cxnLst/>
              <a:rect l="l" t="t" r="r" b="b"/>
              <a:pathLst>
                <a:path w="212" h="279" extrusionOk="0">
                  <a:moveTo>
                    <a:pt x="112" y="0"/>
                  </a:moveTo>
                  <a:lnTo>
                    <a:pt x="56" y="11"/>
                  </a:lnTo>
                  <a:lnTo>
                    <a:pt x="0" y="67"/>
                  </a:lnTo>
                  <a:lnTo>
                    <a:pt x="11" y="101"/>
                  </a:lnTo>
                  <a:lnTo>
                    <a:pt x="67" y="56"/>
                  </a:lnTo>
                  <a:lnTo>
                    <a:pt x="100" y="234"/>
                  </a:lnTo>
                  <a:lnTo>
                    <a:pt x="34" y="245"/>
                  </a:lnTo>
                  <a:lnTo>
                    <a:pt x="45" y="279"/>
                  </a:lnTo>
                  <a:lnTo>
                    <a:pt x="212" y="245"/>
                  </a:lnTo>
                  <a:lnTo>
                    <a:pt x="212" y="212"/>
                  </a:lnTo>
                  <a:lnTo>
                    <a:pt x="145" y="223"/>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rot="1205253">
              <a:off x="6889113" y="3093382"/>
              <a:ext cx="19300" cy="25491"/>
            </a:xfrm>
            <a:custGeom>
              <a:avLst/>
              <a:gdLst/>
              <a:ahLst/>
              <a:cxnLst/>
              <a:rect l="l" t="t" r="r" b="b"/>
              <a:pathLst>
                <a:path w="212" h="280" extrusionOk="0">
                  <a:moveTo>
                    <a:pt x="101" y="1"/>
                  </a:moveTo>
                  <a:lnTo>
                    <a:pt x="56" y="12"/>
                  </a:lnTo>
                  <a:lnTo>
                    <a:pt x="0" y="68"/>
                  </a:lnTo>
                  <a:lnTo>
                    <a:pt x="0" y="101"/>
                  </a:lnTo>
                  <a:lnTo>
                    <a:pt x="56" y="57"/>
                  </a:lnTo>
                  <a:lnTo>
                    <a:pt x="89" y="224"/>
                  </a:lnTo>
                  <a:lnTo>
                    <a:pt x="23" y="235"/>
                  </a:lnTo>
                  <a:lnTo>
                    <a:pt x="34" y="279"/>
                  </a:lnTo>
                  <a:lnTo>
                    <a:pt x="212" y="246"/>
                  </a:lnTo>
                  <a:lnTo>
                    <a:pt x="201" y="213"/>
                  </a:lnTo>
                  <a:lnTo>
                    <a:pt x="145" y="224"/>
                  </a:lnTo>
                  <a:lnTo>
                    <a:pt x="101"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rot="1205253">
              <a:off x="6881852" y="3133956"/>
              <a:ext cx="19300" cy="25400"/>
            </a:xfrm>
            <a:custGeom>
              <a:avLst/>
              <a:gdLst/>
              <a:ahLst/>
              <a:cxnLst/>
              <a:rect l="l" t="t" r="r" b="b"/>
              <a:pathLst>
                <a:path w="212" h="279" extrusionOk="0">
                  <a:moveTo>
                    <a:pt x="112" y="0"/>
                  </a:moveTo>
                  <a:lnTo>
                    <a:pt x="56" y="12"/>
                  </a:lnTo>
                  <a:lnTo>
                    <a:pt x="0" y="56"/>
                  </a:lnTo>
                  <a:lnTo>
                    <a:pt x="11" y="101"/>
                  </a:lnTo>
                  <a:lnTo>
                    <a:pt x="67" y="56"/>
                  </a:lnTo>
                  <a:lnTo>
                    <a:pt x="101" y="223"/>
                  </a:lnTo>
                  <a:lnTo>
                    <a:pt x="34" y="234"/>
                  </a:lnTo>
                  <a:lnTo>
                    <a:pt x="45" y="279"/>
                  </a:lnTo>
                  <a:lnTo>
                    <a:pt x="212" y="245"/>
                  </a:lnTo>
                  <a:lnTo>
                    <a:pt x="201" y="201"/>
                  </a:lnTo>
                  <a:lnTo>
                    <a:pt x="145" y="212"/>
                  </a:lnTo>
                  <a:lnTo>
                    <a:pt x="112"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rot="1205253">
              <a:off x="6946335" y="2978308"/>
              <a:ext cx="19300" cy="25400"/>
            </a:xfrm>
            <a:custGeom>
              <a:avLst/>
              <a:gdLst/>
              <a:ahLst/>
              <a:cxnLst/>
              <a:rect l="l" t="t" r="r" b="b"/>
              <a:pathLst>
                <a:path w="212" h="279" extrusionOk="0">
                  <a:moveTo>
                    <a:pt x="101" y="0"/>
                  </a:moveTo>
                  <a:lnTo>
                    <a:pt x="56" y="11"/>
                  </a:lnTo>
                  <a:lnTo>
                    <a:pt x="0" y="56"/>
                  </a:lnTo>
                  <a:lnTo>
                    <a:pt x="0" y="101"/>
                  </a:lnTo>
                  <a:lnTo>
                    <a:pt x="56" y="45"/>
                  </a:lnTo>
                  <a:lnTo>
                    <a:pt x="89" y="223"/>
                  </a:lnTo>
                  <a:lnTo>
                    <a:pt x="23" y="234"/>
                  </a:lnTo>
                  <a:lnTo>
                    <a:pt x="34" y="279"/>
                  </a:lnTo>
                  <a:lnTo>
                    <a:pt x="212" y="245"/>
                  </a:lnTo>
                  <a:lnTo>
                    <a:pt x="201" y="201"/>
                  </a:lnTo>
                  <a:lnTo>
                    <a:pt x="145" y="212"/>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rot="1205253">
              <a:off x="6939510" y="3018150"/>
              <a:ext cx="17297" cy="24034"/>
            </a:xfrm>
            <a:custGeom>
              <a:avLst/>
              <a:gdLst/>
              <a:ahLst/>
              <a:cxnLst/>
              <a:rect l="l" t="t" r="r" b="b"/>
              <a:pathLst>
                <a:path w="190" h="264" extrusionOk="0">
                  <a:moveTo>
                    <a:pt x="78" y="38"/>
                  </a:moveTo>
                  <a:cubicBezTo>
                    <a:pt x="89" y="38"/>
                    <a:pt x="101" y="38"/>
                    <a:pt x="101" y="49"/>
                  </a:cubicBezTo>
                  <a:cubicBezTo>
                    <a:pt x="112" y="49"/>
                    <a:pt x="112" y="61"/>
                    <a:pt x="123" y="72"/>
                  </a:cubicBezTo>
                  <a:cubicBezTo>
                    <a:pt x="123" y="83"/>
                    <a:pt x="123" y="105"/>
                    <a:pt x="134" y="127"/>
                  </a:cubicBezTo>
                  <a:cubicBezTo>
                    <a:pt x="134" y="150"/>
                    <a:pt x="134" y="172"/>
                    <a:pt x="134" y="183"/>
                  </a:cubicBezTo>
                  <a:cubicBezTo>
                    <a:pt x="134" y="194"/>
                    <a:pt x="134" y="205"/>
                    <a:pt x="134" y="217"/>
                  </a:cubicBezTo>
                  <a:cubicBezTo>
                    <a:pt x="134" y="217"/>
                    <a:pt x="123" y="228"/>
                    <a:pt x="112" y="228"/>
                  </a:cubicBezTo>
                  <a:cubicBezTo>
                    <a:pt x="101" y="228"/>
                    <a:pt x="89" y="228"/>
                    <a:pt x="89" y="217"/>
                  </a:cubicBezTo>
                  <a:cubicBezTo>
                    <a:pt x="78" y="217"/>
                    <a:pt x="78" y="205"/>
                    <a:pt x="67" y="194"/>
                  </a:cubicBezTo>
                  <a:cubicBezTo>
                    <a:pt x="67" y="183"/>
                    <a:pt x="67" y="161"/>
                    <a:pt x="56" y="139"/>
                  </a:cubicBezTo>
                  <a:cubicBezTo>
                    <a:pt x="56" y="116"/>
                    <a:pt x="56" y="94"/>
                    <a:pt x="56" y="83"/>
                  </a:cubicBezTo>
                  <a:cubicBezTo>
                    <a:pt x="56" y="72"/>
                    <a:pt x="56" y="61"/>
                    <a:pt x="56" y="61"/>
                  </a:cubicBezTo>
                  <a:cubicBezTo>
                    <a:pt x="56" y="49"/>
                    <a:pt x="67" y="49"/>
                    <a:pt x="78" y="38"/>
                  </a:cubicBezTo>
                  <a:close/>
                  <a:moveTo>
                    <a:pt x="92" y="1"/>
                  </a:moveTo>
                  <a:cubicBezTo>
                    <a:pt x="84" y="1"/>
                    <a:pt x="76" y="2"/>
                    <a:pt x="67" y="5"/>
                  </a:cubicBezTo>
                  <a:cubicBezTo>
                    <a:pt x="56" y="5"/>
                    <a:pt x="34" y="16"/>
                    <a:pt x="23" y="27"/>
                  </a:cubicBezTo>
                  <a:cubicBezTo>
                    <a:pt x="11" y="38"/>
                    <a:pt x="11" y="49"/>
                    <a:pt x="0" y="72"/>
                  </a:cubicBezTo>
                  <a:cubicBezTo>
                    <a:pt x="0" y="94"/>
                    <a:pt x="0" y="116"/>
                    <a:pt x="11" y="150"/>
                  </a:cubicBezTo>
                  <a:cubicBezTo>
                    <a:pt x="21" y="228"/>
                    <a:pt x="48" y="263"/>
                    <a:pt x="100" y="263"/>
                  </a:cubicBezTo>
                  <a:cubicBezTo>
                    <a:pt x="107" y="263"/>
                    <a:pt x="115" y="262"/>
                    <a:pt x="123" y="261"/>
                  </a:cubicBezTo>
                  <a:cubicBezTo>
                    <a:pt x="145" y="261"/>
                    <a:pt x="167" y="250"/>
                    <a:pt x="178" y="217"/>
                  </a:cubicBezTo>
                  <a:cubicBezTo>
                    <a:pt x="190" y="194"/>
                    <a:pt x="190" y="161"/>
                    <a:pt x="178" y="116"/>
                  </a:cubicBezTo>
                  <a:cubicBezTo>
                    <a:pt x="178" y="72"/>
                    <a:pt x="167" y="38"/>
                    <a:pt x="145" y="27"/>
                  </a:cubicBezTo>
                  <a:cubicBezTo>
                    <a:pt x="129" y="11"/>
                    <a:pt x="112" y="1"/>
                    <a:pt x="9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rot="1205253">
              <a:off x="6933128" y="3058597"/>
              <a:ext cx="18299" cy="25400"/>
            </a:xfrm>
            <a:custGeom>
              <a:avLst/>
              <a:gdLst/>
              <a:ahLst/>
              <a:cxnLst/>
              <a:rect l="l" t="t" r="r" b="b"/>
              <a:pathLst>
                <a:path w="201" h="279" extrusionOk="0">
                  <a:moveTo>
                    <a:pt x="101" y="0"/>
                  </a:moveTo>
                  <a:lnTo>
                    <a:pt x="56" y="11"/>
                  </a:lnTo>
                  <a:lnTo>
                    <a:pt x="0" y="67"/>
                  </a:lnTo>
                  <a:lnTo>
                    <a:pt x="0" y="112"/>
                  </a:lnTo>
                  <a:lnTo>
                    <a:pt x="56" y="56"/>
                  </a:lnTo>
                  <a:lnTo>
                    <a:pt x="89" y="234"/>
                  </a:lnTo>
                  <a:lnTo>
                    <a:pt x="23" y="245"/>
                  </a:lnTo>
                  <a:lnTo>
                    <a:pt x="34" y="279"/>
                  </a:lnTo>
                  <a:lnTo>
                    <a:pt x="201" y="245"/>
                  </a:lnTo>
                  <a:lnTo>
                    <a:pt x="201" y="212"/>
                  </a:lnTo>
                  <a:lnTo>
                    <a:pt x="145" y="223"/>
                  </a:lnTo>
                  <a:lnTo>
                    <a:pt x="101"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flipH="1">
              <a:off x="6222000" y="2442461"/>
              <a:ext cx="251628" cy="347945"/>
            </a:xfrm>
            <a:custGeom>
              <a:avLst/>
              <a:gdLst/>
              <a:ahLst/>
              <a:cxnLst/>
              <a:rect l="l" t="t" r="r" b="b"/>
              <a:pathLst>
                <a:path w="2764" h="3822" extrusionOk="0">
                  <a:moveTo>
                    <a:pt x="2362" y="2986"/>
                  </a:moveTo>
                  <a:cubicBezTo>
                    <a:pt x="2362" y="2986"/>
                    <a:pt x="2763" y="2306"/>
                    <a:pt x="2607" y="1705"/>
                  </a:cubicBezTo>
                  <a:cubicBezTo>
                    <a:pt x="2462" y="1103"/>
                    <a:pt x="1727" y="279"/>
                    <a:pt x="1070" y="0"/>
                  </a:cubicBezTo>
                  <a:cubicBezTo>
                    <a:pt x="1070" y="0"/>
                    <a:pt x="1193" y="724"/>
                    <a:pt x="1193" y="724"/>
                  </a:cubicBezTo>
                  <a:cubicBezTo>
                    <a:pt x="1193" y="747"/>
                    <a:pt x="725" y="1081"/>
                    <a:pt x="691" y="1114"/>
                  </a:cubicBezTo>
                  <a:cubicBezTo>
                    <a:pt x="535" y="1248"/>
                    <a:pt x="402" y="1393"/>
                    <a:pt x="279" y="1549"/>
                  </a:cubicBezTo>
                  <a:cubicBezTo>
                    <a:pt x="223" y="1638"/>
                    <a:pt x="157" y="1694"/>
                    <a:pt x="90" y="1760"/>
                  </a:cubicBezTo>
                  <a:cubicBezTo>
                    <a:pt x="23" y="1827"/>
                    <a:pt x="1" y="1927"/>
                    <a:pt x="34" y="2028"/>
                  </a:cubicBezTo>
                  <a:cubicBezTo>
                    <a:pt x="79" y="2128"/>
                    <a:pt x="212" y="2195"/>
                    <a:pt x="324" y="2161"/>
                  </a:cubicBezTo>
                  <a:cubicBezTo>
                    <a:pt x="223" y="2239"/>
                    <a:pt x="123" y="2340"/>
                    <a:pt x="79" y="2473"/>
                  </a:cubicBezTo>
                  <a:cubicBezTo>
                    <a:pt x="34" y="2607"/>
                    <a:pt x="79" y="2707"/>
                    <a:pt x="168" y="2819"/>
                  </a:cubicBezTo>
                  <a:cubicBezTo>
                    <a:pt x="201" y="2863"/>
                    <a:pt x="402" y="2975"/>
                    <a:pt x="435" y="2997"/>
                  </a:cubicBezTo>
                  <a:cubicBezTo>
                    <a:pt x="457" y="3019"/>
                    <a:pt x="346" y="3142"/>
                    <a:pt x="535" y="3364"/>
                  </a:cubicBezTo>
                  <a:cubicBezTo>
                    <a:pt x="647" y="3498"/>
                    <a:pt x="858" y="3476"/>
                    <a:pt x="903" y="3431"/>
                  </a:cubicBezTo>
                  <a:cubicBezTo>
                    <a:pt x="903" y="3431"/>
                    <a:pt x="948" y="3643"/>
                    <a:pt x="1204" y="3710"/>
                  </a:cubicBezTo>
                  <a:cubicBezTo>
                    <a:pt x="1705" y="3821"/>
                    <a:pt x="2106" y="3342"/>
                    <a:pt x="2362" y="298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4" name="Google Shape;1094;p41"/>
            <p:cNvSpPr/>
            <p:nvPr/>
          </p:nvSpPr>
          <p:spPr>
            <a:xfrm flipH="1">
              <a:off x="6971410" y="2634093"/>
              <a:ext cx="359052" cy="364150"/>
            </a:xfrm>
            <a:custGeom>
              <a:avLst/>
              <a:gdLst/>
              <a:ahLst/>
              <a:cxnLst/>
              <a:rect l="l" t="t" r="r" b="b"/>
              <a:pathLst>
                <a:path w="3944" h="4000" extrusionOk="0">
                  <a:moveTo>
                    <a:pt x="2005" y="45"/>
                  </a:moveTo>
                  <a:cubicBezTo>
                    <a:pt x="1615" y="90"/>
                    <a:pt x="1248" y="268"/>
                    <a:pt x="947" y="502"/>
                  </a:cubicBezTo>
                  <a:cubicBezTo>
                    <a:pt x="680" y="714"/>
                    <a:pt x="379" y="1003"/>
                    <a:pt x="256" y="1326"/>
                  </a:cubicBezTo>
                  <a:cubicBezTo>
                    <a:pt x="22" y="1950"/>
                    <a:pt x="0" y="2785"/>
                    <a:pt x="747" y="3387"/>
                  </a:cubicBezTo>
                  <a:cubicBezTo>
                    <a:pt x="1493" y="4000"/>
                    <a:pt x="3576" y="3131"/>
                    <a:pt x="3787" y="2429"/>
                  </a:cubicBezTo>
                  <a:cubicBezTo>
                    <a:pt x="3787" y="2429"/>
                    <a:pt x="3943" y="2028"/>
                    <a:pt x="3565" y="1917"/>
                  </a:cubicBezTo>
                  <a:cubicBezTo>
                    <a:pt x="3565" y="1917"/>
                    <a:pt x="3676" y="1493"/>
                    <a:pt x="3264" y="1382"/>
                  </a:cubicBezTo>
                  <a:cubicBezTo>
                    <a:pt x="3264" y="1382"/>
                    <a:pt x="3253" y="1103"/>
                    <a:pt x="3253" y="1081"/>
                  </a:cubicBezTo>
                  <a:cubicBezTo>
                    <a:pt x="3175" y="836"/>
                    <a:pt x="2896" y="769"/>
                    <a:pt x="2896" y="769"/>
                  </a:cubicBezTo>
                  <a:cubicBezTo>
                    <a:pt x="2852" y="714"/>
                    <a:pt x="2818" y="513"/>
                    <a:pt x="2818" y="368"/>
                  </a:cubicBezTo>
                  <a:cubicBezTo>
                    <a:pt x="2830" y="1"/>
                    <a:pt x="2273" y="12"/>
                    <a:pt x="2005" y="4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5" name="Google Shape;1095;p41"/>
            <p:cNvSpPr/>
            <p:nvPr/>
          </p:nvSpPr>
          <p:spPr>
            <a:xfrm flipH="1">
              <a:off x="7012015" y="1317886"/>
              <a:ext cx="148118" cy="164323"/>
            </a:xfrm>
            <a:custGeom>
              <a:avLst/>
              <a:gdLst/>
              <a:ahLst/>
              <a:cxnLst/>
              <a:rect l="l" t="t" r="r" b="b"/>
              <a:pathLst>
                <a:path w="1627" h="1805" extrusionOk="0">
                  <a:moveTo>
                    <a:pt x="1627" y="903"/>
                  </a:moveTo>
                  <a:cubicBezTo>
                    <a:pt x="1627" y="1393"/>
                    <a:pt x="1259" y="1805"/>
                    <a:pt x="814" y="1805"/>
                  </a:cubicBezTo>
                  <a:cubicBezTo>
                    <a:pt x="368" y="1805"/>
                    <a:pt x="1" y="1393"/>
                    <a:pt x="1" y="903"/>
                  </a:cubicBezTo>
                  <a:cubicBezTo>
                    <a:pt x="1" y="401"/>
                    <a:pt x="368" y="0"/>
                    <a:pt x="814" y="0"/>
                  </a:cubicBezTo>
                  <a:cubicBezTo>
                    <a:pt x="1259" y="0"/>
                    <a:pt x="1627" y="401"/>
                    <a:pt x="1627"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6" name="Google Shape;1096;p41"/>
            <p:cNvSpPr/>
            <p:nvPr/>
          </p:nvSpPr>
          <p:spPr>
            <a:xfrm flipH="1">
              <a:off x="6702673" y="1291486"/>
              <a:ext cx="149210" cy="164414"/>
            </a:xfrm>
            <a:custGeom>
              <a:avLst/>
              <a:gdLst/>
              <a:ahLst/>
              <a:cxnLst/>
              <a:rect l="l" t="t" r="r" b="b"/>
              <a:pathLst>
                <a:path w="1639" h="1806" extrusionOk="0">
                  <a:moveTo>
                    <a:pt x="1638" y="903"/>
                  </a:moveTo>
                  <a:cubicBezTo>
                    <a:pt x="1638" y="1404"/>
                    <a:pt x="1271" y="1805"/>
                    <a:pt x="825" y="1805"/>
                  </a:cubicBezTo>
                  <a:cubicBezTo>
                    <a:pt x="368" y="1805"/>
                    <a:pt x="1" y="1404"/>
                    <a:pt x="1" y="903"/>
                  </a:cubicBezTo>
                  <a:cubicBezTo>
                    <a:pt x="1" y="413"/>
                    <a:pt x="368" y="1"/>
                    <a:pt x="825" y="1"/>
                  </a:cubicBezTo>
                  <a:cubicBezTo>
                    <a:pt x="1271" y="1"/>
                    <a:pt x="1638" y="413"/>
                    <a:pt x="1638" y="903"/>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7" name="Google Shape;1097;p41"/>
            <p:cNvSpPr/>
            <p:nvPr/>
          </p:nvSpPr>
          <p:spPr>
            <a:xfrm flipH="1">
              <a:off x="7039327" y="1348293"/>
              <a:ext cx="93404" cy="103510"/>
            </a:xfrm>
            <a:custGeom>
              <a:avLst/>
              <a:gdLst/>
              <a:ahLst/>
              <a:cxnLst/>
              <a:rect l="l" t="t" r="r" b="b"/>
              <a:pathLst>
                <a:path w="1026" h="1137" extrusionOk="0">
                  <a:moveTo>
                    <a:pt x="1025" y="569"/>
                  </a:moveTo>
                  <a:cubicBezTo>
                    <a:pt x="1025" y="880"/>
                    <a:pt x="802" y="1137"/>
                    <a:pt x="513" y="1137"/>
                  </a:cubicBezTo>
                  <a:cubicBezTo>
                    <a:pt x="223" y="1137"/>
                    <a:pt x="0" y="880"/>
                    <a:pt x="0" y="569"/>
                  </a:cubicBezTo>
                  <a:cubicBezTo>
                    <a:pt x="0" y="245"/>
                    <a:pt x="223" y="0"/>
                    <a:pt x="513" y="0"/>
                  </a:cubicBezTo>
                  <a:cubicBezTo>
                    <a:pt x="802" y="0"/>
                    <a:pt x="1025" y="245"/>
                    <a:pt x="1025"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8" name="Google Shape;1098;p41"/>
            <p:cNvSpPr/>
            <p:nvPr/>
          </p:nvSpPr>
          <p:spPr>
            <a:xfrm flipH="1">
              <a:off x="6730076" y="1321892"/>
              <a:ext cx="94406" cy="103510"/>
            </a:xfrm>
            <a:custGeom>
              <a:avLst/>
              <a:gdLst/>
              <a:ahLst/>
              <a:cxnLst/>
              <a:rect l="l" t="t" r="r" b="b"/>
              <a:pathLst>
                <a:path w="1037" h="1137" extrusionOk="0">
                  <a:moveTo>
                    <a:pt x="1037" y="569"/>
                  </a:moveTo>
                  <a:cubicBezTo>
                    <a:pt x="1037" y="892"/>
                    <a:pt x="803" y="1137"/>
                    <a:pt x="524" y="1137"/>
                  </a:cubicBezTo>
                  <a:cubicBezTo>
                    <a:pt x="234" y="1137"/>
                    <a:pt x="1" y="892"/>
                    <a:pt x="1" y="569"/>
                  </a:cubicBezTo>
                  <a:cubicBezTo>
                    <a:pt x="1" y="257"/>
                    <a:pt x="234" y="1"/>
                    <a:pt x="524" y="1"/>
                  </a:cubicBezTo>
                  <a:cubicBezTo>
                    <a:pt x="803" y="1"/>
                    <a:pt x="1037" y="257"/>
                    <a:pt x="1037" y="56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99" name="Google Shape;1099;p41"/>
            <p:cNvSpPr/>
            <p:nvPr/>
          </p:nvSpPr>
          <p:spPr>
            <a:xfrm flipH="1">
              <a:off x="7063725" y="1241780"/>
              <a:ext cx="60904" cy="59994"/>
            </a:xfrm>
            <a:custGeom>
              <a:avLst/>
              <a:gdLst/>
              <a:ahLst/>
              <a:cxnLst/>
              <a:rect l="l" t="t" r="r" b="b"/>
              <a:pathLst>
                <a:path w="669" h="659" extrusionOk="0">
                  <a:moveTo>
                    <a:pt x="669" y="324"/>
                  </a:moveTo>
                  <a:cubicBezTo>
                    <a:pt x="669" y="513"/>
                    <a:pt x="513" y="658"/>
                    <a:pt x="335" y="658"/>
                  </a:cubicBezTo>
                  <a:cubicBezTo>
                    <a:pt x="145" y="658"/>
                    <a:pt x="0" y="513"/>
                    <a:pt x="0" y="324"/>
                  </a:cubicBezTo>
                  <a:cubicBezTo>
                    <a:pt x="0" y="146"/>
                    <a:pt x="145" y="1"/>
                    <a:pt x="335" y="1"/>
                  </a:cubicBezTo>
                  <a:cubicBezTo>
                    <a:pt x="513" y="1"/>
                    <a:pt x="669" y="146"/>
                    <a:pt x="669" y="324"/>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0" name="Google Shape;1100;p41"/>
            <p:cNvSpPr/>
            <p:nvPr/>
          </p:nvSpPr>
          <p:spPr>
            <a:xfrm flipH="1">
              <a:off x="6764579" y="1217473"/>
              <a:ext cx="60904" cy="59903"/>
            </a:xfrm>
            <a:custGeom>
              <a:avLst/>
              <a:gdLst/>
              <a:ahLst/>
              <a:cxnLst/>
              <a:rect l="l" t="t" r="r" b="b"/>
              <a:pathLst>
                <a:path w="669" h="658" extrusionOk="0">
                  <a:moveTo>
                    <a:pt x="669" y="335"/>
                  </a:moveTo>
                  <a:cubicBezTo>
                    <a:pt x="669" y="513"/>
                    <a:pt x="513" y="658"/>
                    <a:pt x="335" y="658"/>
                  </a:cubicBezTo>
                  <a:cubicBezTo>
                    <a:pt x="145" y="658"/>
                    <a:pt x="0" y="513"/>
                    <a:pt x="0" y="335"/>
                  </a:cubicBezTo>
                  <a:cubicBezTo>
                    <a:pt x="0" y="145"/>
                    <a:pt x="145" y="0"/>
                    <a:pt x="335" y="0"/>
                  </a:cubicBezTo>
                  <a:cubicBezTo>
                    <a:pt x="513" y="0"/>
                    <a:pt x="669" y="145"/>
                    <a:pt x="669" y="33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1" name="Google Shape;1101;p41"/>
            <p:cNvSpPr/>
            <p:nvPr/>
          </p:nvSpPr>
          <p:spPr>
            <a:xfrm flipH="1">
              <a:off x="6821384" y="1472011"/>
              <a:ext cx="206928" cy="77109"/>
            </a:xfrm>
            <a:custGeom>
              <a:avLst/>
              <a:gdLst/>
              <a:ahLst/>
              <a:cxnLst/>
              <a:rect l="l" t="t" r="r" b="b"/>
              <a:pathLst>
                <a:path w="2273" h="847" extrusionOk="0">
                  <a:moveTo>
                    <a:pt x="1059" y="847"/>
                  </a:moveTo>
                  <a:cubicBezTo>
                    <a:pt x="647" y="847"/>
                    <a:pt x="301" y="680"/>
                    <a:pt x="112" y="535"/>
                  </a:cubicBezTo>
                  <a:cubicBezTo>
                    <a:pt x="12" y="457"/>
                    <a:pt x="1" y="312"/>
                    <a:pt x="79" y="212"/>
                  </a:cubicBezTo>
                  <a:cubicBezTo>
                    <a:pt x="157" y="123"/>
                    <a:pt x="301" y="101"/>
                    <a:pt x="390" y="179"/>
                  </a:cubicBezTo>
                  <a:cubicBezTo>
                    <a:pt x="424" y="201"/>
                    <a:pt x="1103" y="724"/>
                    <a:pt x="1872" y="78"/>
                  </a:cubicBezTo>
                  <a:cubicBezTo>
                    <a:pt x="1961" y="0"/>
                    <a:pt x="2106" y="12"/>
                    <a:pt x="2184" y="101"/>
                  </a:cubicBezTo>
                  <a:cubicBezTo>
                    <a:pt x="2273" y="201"/>
                    <a:pt x="2251" y="346"/>
                    <a:pt x="2162" y="424"/>
                  </a:cubicBezTo>
                  <a:cubicBezTo>
                    <a:pt x="1783" y="736"/>
                    <a:pt x="1404" y="847"/>
                    <a:pt x="1059" y="8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2" name="Google Shape;1102;p41"/>
            <p:cNvSpPr/>
            <p:nvPr/>
          </p:nvSpPr>
          <p:spPr>
            <a:xfrm flipH="1">
              <a:off x="6859894" y="1842166"/>
              <a:ext cx="61905" cy="80204"/>
            </a:xfrm>
            <a:custGeom>
              <a:avLst/>
              <a:gdLst/>
              <a:ahLst/>
              <a:cxnLst/>
              <a:rect l="l" t="t" r="r" b="b"/>
              <a:pathLst>
                <a:path w="680" h="881" extrusionOk="0">
                  <a:moveTo>
                    <a:pt x="680" y="435"/>
                  </a:moveTo>
                  <a:cubicBezTo>
                    <a:pt x="680" y="680"/>
                    <a:pt x="524" y="880"/>
                    <a:pt x="334" y="880"/>
                  </a:cubicBezTo>
                  <a:cubicBezTo>
                    <a:pt x="145" y="880"/>
                    <a:pt x="0" y="680"/>
                    <a:pt x="0" y="435"/>
                  </a:cubicBezTo>
                  <a:cubicBezTo>
                    <a:pt x="0" y="189"/>
                    <a:pt x="145" y="0"/>
                    <a:pt x="334" y="0"/>
                  </a:cubicBezTo>
                  <a:cubicBezTo>
                    <a:pt x="524" y="0"/>
                    <a:pt x="680" y="189"/>
                    <a:pt x="680" y="4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3" name="Google Shape;1103;p41"/>
            <p:cNvSpPr/>
            <p:nvPr/>
          </p:nvSpPr>
          <p:spPr>
            <a:xfrm flipH="1">
              <a:off x="6761484" y="1821865"/>
              <a:ext cx="62998" cy="80204"/>
            </a:xfrm>
            <a:custGeom>
              <a:avLst/>
              <a:gdLst/>
              <a:ahLst/>
              <a:cxnLst/>
              <a:rect l="l" t="t" r="r" b="b"/>
              <a:pathLst>
                <a:path w="692" h="881" extrusionOk="0">
                  <a:moveTo>
                    <a:pt x="691" y="446"/>
                  </a:moveTo>
                  <a:cubicBezTo>
                    <a:pt x="691" y="691"/>
                    <a:pt x="535" y="880"/>
                    <a:pt x="346" y="880"/>
                  </a:cubicBezTo>
                  <a:cubicBezTo>
                    <a:pt x="157" y="880"/>
                    <a:pt x="1" y="691"/>
                    <a:pt x="1" y="446"/>
                  </a:cubicBezTo>
                  <a:cubicBezTo>
                    <a:pt x="1" y="201"/>
                    <a:pt x="157" y="0"/>
                    <a:pt x="346" y="0"/>
                  </a:cubicBezTo>
                  <a:cubicBezTo>
                    <a:pt x="535" y="0"/>
                    <a:pt x="691" y="201"/>
                    <a:pt x="691" y="4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4" name="Google Shape;1104;p41"/>
            <p:cNvSpPr/>
            <p:nvPr/>
          </p:nvSpPr>
          <p:spPr>
            <a:xfrm flipH="1">
              <a:off x="6874096" y="1860373"/>
              <a:ext cx="34503" cy="43698"/>
            </a:xfrm>
            <a:custGeom>
              <a:avLst/>
              <a:gdLst/>
              <a:ahLst/>
              <a:cxnLst/>
              <a:rect l="l" t="t" r="r" b="b"/>
              <a:pathLst>
                <a:path w="379" h="480" extrusionOk="0">
                  <a:moveTo>
                    <a:pt x="379" y="235"/>
                  </a:moveTo>
                  <a:cubicBezTo>
                    <a:pt x="379" y="368"/>
                    <a:pt x="301" y="480"/>
                    <a:pt x="189" y="480"/>
                  </a:cubicBezTo>
                  <a:cubicBezTo>
                    <a:pt x="89" y="480"/>
                    <a:pt x="0" y="368"/>
                    <a:pt x="0" y="235"/>
                  </a:cubicBezTo>
                  <a:cubicBezTo>
                    <a:pt x="0" y="101"/>
                    <a:pt x="89" y="1"/>
                    <a:pt x="189" y="1"/>
                  </a:cubicBezTo>
                  <a:cubicBezTo>
                    <a:pt x="301" y="1"/>
                    <a:pt x="379" y="101"/>
                    <a:pt x="3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05" name="Google Shape;1105;p41"/>
            <p:cNvSpPr/>
            <p:nvPr/>
          </p:nvSpPr>
          <p:spPr>
            <a:xfrm flipH="1">
              <a:off x="6775686" y="1840072"/>
              <a:ext cx="34594" cy="44699"/>
            </a:xfrm>
            <a:custGeom>
              <a:avLst/>
              <a:gdLst/>
              <a:ahLst/>
              <a:cxnLst/>
              <a:rect l="l" t="t" r="r" b="b"/>
              <a:pathLst>
                <a:path w="380" h="491" extrusionOk="0">
                  <a:moveTo>
                    <a:pt x="379" y="246"/>
                  </a:moveTo>
                  <a:cubicBezTo>
                    <a:pt x="379" y="380"/>
                    <a:pt x="290" y="491"/>
                    <a:pt x="190" y="491"/>
                  </a:cubicBezTo>
                  <a:cubicBezTo>
                    <a:pt x="90" y="491"/>
                    <a:pt x="1" y="380"/>
                    <a:pt x="1" y="246"/>
                  </a:cubicBezTo>
                  <a:cubicBezTo>
                    <a:pt x="1" y="112"/>
                    <a:pt x="90" y="1"/>
                    <a:pt x="190" y="1"/>
                  </a:cubicBezTo>
                  <a:cubicBezTo>
                    <a:pt x="290" y="1"/>
                    <a:pt x="379" y="112"/>
                    <a:pt x="379" y="2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54;p38">
            <a:extLst>
              <a:ext uri="{FF2B5EF4-FFF2-40B4-BE49-F238E27FC236}">
                <a16:creationId xmlns:a16="http://schemas.microsoft.com/office/drawing/2014/main" id="{C97F9B10-10DC-2FE6-EA1E-7C927FE54238}"/>
              </a:ext>
            </a:extLst>
          </p:cNvPr>
          <p:cNvSpPr txBox="1">
            <a:spLocks/>
          </p:cNvSpPr>
          <p:nvPr/>
        </p:nvSpPr>
        <p:spPr>
          <a:xfrm>
            <a:off x="1525540" y="2043537"/>
            <a:ext cx="4517917" cy="698286"/>
          </a:xfrm>
          <a:prstGeom prst="rect">
            <a:avLst/>
          </a:prstGeom>
          <a:noFill/>
          <a:ln>
            <a:noFill/>
          </a:ln>
        </p:spPr>
        <p:txBody>
          <a:bodyPr spcFirstLastPara="1" vert="horz"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r>
              <a:rPr lang="en-US" sz="3200" dirty="0"/>
              <a:t>PROJECT SIMULATION</a:t>
            </a:r>
            <a:endParaRPr lang="en-US" sz="3200" dirty="0">
              <a:solidFill>
                <a:schemeClr val="accent6">
                  <a:lumMod val="75000"/>
                </a:schemeClr>
              </a:solidFill>
            </a:endParaRPr>
          </a:p>
        </p:txBody>
      </p:sp>
    </p:spTree>
    <p:extLst>
      <p:ext uri="{BB962C8B-B14F-4D97-AF65-F5344CB8AC3E}">
        <p14:creationId xmlns:p14="http://schemas.microsoft.com/office/powerpoint/2010/main" val="3870583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77"/>
                                        </p:tgtEl>
                                        <p:attrNameLst>
                                          <p:attrName>style.visibility</p:attrName>
                                        </p:attrNameLst>
                                      </p:cBhvr>
                                      <p:to>
                                        <p:strVal val="visible"/>
                                      </p:to>
                                    </p:set>
                                    <p:anim calcmode="lin" valueType="num">
                                      <p:cBhvr additive="base">
                                        <p:cTn id="7" dur="500" fill="hold"/>
                                        <p:tgtEl>
                                          <p:spTgt spid="677"/>
                                        </p:tgtEl>
                                        <p:attrNameLst>
                                          <p:attrName>ppt_x</p:attrName>
                                        </p:attrNameLst>
                                      </p:cBhvr>
                                      <p:tavLst>
                                        <p:tav tm="0">
                                          <p:val>
                                            <p:strVal val="1+#ppt_w/2"/>
                                          </p:val>
                                        </p:tav>
                                        <p:tav tm="100000">
                                          <p:val>
                                            <p:strVal val="#ppt_x"/>
                                          </p:val>
                                        </p:tav>
                                      </p:tavLst>
                                    </p:anim>
                                    <p:anim calcmode="lin" valueType="num">
                                      <p:cBhvr additive="base">
                                        <p:cTn id="8" dur="500" fill="hold"/>
                                        <p:tgtEl>
                                          <p:spTgt spid="6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1106" name="Google Shape;1106;p41"/>
          <p:cNvSpPr/>
          <p:nvPr/>
        </p:nvSpPr>
        <p:spPr>
          <a:xfrm>
            <a:off x="7463575" y="-86437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3" name="Google Shape;2743;p64"/>
          <p:cNvGrpSpPr/>
          <p:nvPr/>
        </p:nvGrpSpPr>
        <p:grpSpPr>
          <a:xfrm>
            <a:off x="945979" y="509699"/>
            <a:ext cx="2883089" cy="4156850"/>
            <a:chOff x="945979" y="509699"/>
            <a:chExt cx="2883089" cy="4156850"/>
          </a:xfrm>
        </p:grpSpPr>
        <p:sp>
          <p:nvSpPr>
            <p:cNvPr id="2744" name="Google Shape;2744;p64"/>
            <p:cNvSpPr/>
            <p:nvPr/>
          </p:nvSpPr>
          <p:spPr>
            <a:xfrm>
              <a:off x="945979" y="1111868"/>
              <a:ext cx="285221" cy="255268"/>
            </a:xfrm>
            <a:custGeom>
              <a:avLst/>
              <a:gdLst/>
              <a:ahLst/>
              <a:cxnLst/>
              <a:rect l="l" t="t" r="r" b="b"/>
              <a:pathLst>
                <a:path w="11741" h="10508" extrusionOk="0">
                  <a:moveTo>
                    <a:pt x="5862" y="0"/>
                  </a:moveTo>
                  <a:cubicBezTo>
                    <a:pt x="5347" y="0"/>
                    <a:pt x="4823" y="75"/>
                    <a:pt x="4303" y="234"/>
                  </a:cubicBezTo>
                  <a:cubicBezTo>
                    <a:pt x="1541" y="1084"/>
                    <a:pt x="0" y="4032"/>
                    <a:pt x="850" y="6795"/>
                  </a:cubicBezTo>
                  <a:cubicBezTo>
                    <a:pt x="1542" y="9065"/>
                    <a:pt x="3624" y="10508"/>
                    <a:pt x="5865" y="10508"/>
                  </a:cubicBezTo>
                  <a:cubicBezTo>
                    <a:pt x="6377" y="10508"/>
                    <a:pt x="6897" y="10432"/>
                    <a:pt x="7411" y="10274"/>
                  </a:cubicBezTo>
                  <a:cubicBezTo>
                    <a:pt x="10200" y="9424"/>
                    <a:pt x="11741" y="6476"/>
                    <a:pt x="10891" y="3687"/>
                  </a:cubicBezTo>
                  <a:cubicBezTo>
                    <a:pt x="10177" y="1439"/>
                    <a:pt x="8110" y="0"/>
                    <a:pt x="5862"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5" name="Google Shape;2745;p64"/>
            <p:cNvSpPr/>
            <p:nvPr/>
          </p:nvSpPr>
          <p:spPr>
            <a:xfrm>
              <a:off x="1007270" y="1218853"/>
              <a:ext cx="759513" cy="2470112"/>
            </a:xfrm>
            <a:custGeom>
              <a:avLst/>
              <a:gdLst/>
              <a:ahLst/>
              <a:cxnLst/>
              <a:rect l="l" t="t" r="r" b="b"/>
              <a:pathLst>
                <a:path w="31265" h="101681" extrusionOk="0">
                  <a:moveTo>
                    <a:pt x="1037" y="0"/>
                  </a:moveTo>
                  <a:lnTo>
                    <a:pt x="1037" y="0"/>
                  </a:lnTo>
                  <a:cubicBezTo>
                    <a:pt x="1037" y="1"/>
                    <a:pt x="1" y="42580"/>
                    <a:pt x="24305" y="101681"/>
                  </a:cubicBezTo>
                  <a:lnTo>
                    <a:pt x="31264" y="101681"/>
                  </a:lnTo>
                  <a:cubicBezTo>
                    <a:pt x="31264" y="101681"/>
                    <a:pt x="4915" y="57189"/>
                    <a:pt x="1887" y="584"/>
                  </a:cubicBezTo>
                  <a:lnTo>
                    <a:pt x="103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6" name="Google Shape;2746;p64"/>
            <p:cNvSpPr/>
            <p:nvPr/>
          </p:nvSpPr>
          <p:spPr>
            <a:xfrm>
              <a:off x="1027287" y="1218853"/>
              <a:ext cx="91001" cy="602048"/>
            </a:xfrm>
            <a:custGeom>
              <a:avLst/>
              <a:gdLst/>
              <a:ahLst/>
              <a:cxnLst/>
              <a:rect l="l" t="t" r="r" b="b"/>
              <a:pathLst>
                <a:path w="3746" h="24783" extrusionOk="0">
                  <a:moveTo>
                    <a:pt x="213" y="0"/>
                  </a:moveTo>
                  <a:lnTo>
                    <a:pt x="213" y="0"/>
                  </a:lnTo>
                  <a:cubicBezTo>
                    <a:pt x="213" y="0"/>
                    <a:pt x="0" y="9138"/>
                    <a:pt x="2152" y="24783"/>
                  </a:cubicBezTo>
                  <a:cubicBezTo>
                    <a:pt x="2683" y="24676"/>
                    <a:pt x="3188" y="24623"/>
                    <a:pt x="3745" y="24597"/>
                  </a:cubicBezTo>
                  <a:cubicBezTo>
                    <a:pt x="2444" y="16920"/>
                    <a:pt x="1514" y="8898"/>
                    <a:pt x="1063" y="584"/>
                  </a:cubicBezTo>
                  <a:lnTo>
                    <a:pt x="213"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7" name="Google Shape;2747;p64"/>
            <p:cNvSpPr/>
            <p:nvPr/>
          </p:nvSpPr>
          <p:spPr>
            <a:xfrm>
              <a:off x="1402173" y="3165627"/>
              <a:ext cx="364610" cy="523339"/>
            </a:xfrm>
            <a:custGeom>
              <a:avLst/>
              <a:gdLst/>
              <a:ahLst/>
              <a:cxnLst/>
              <a:rect l="l" t="t" r="r" b="b"/>
              <a:pathLst>
                <a:path w="15009" h="21543" extrusionOk="0">
                  <a:moveTo>
                    <a:pt x="1" y="1"/>
                  </a:moveTo>
                  <a:cubicBezTo>
                    <a:pt x="2312" y="6880"/>
                    <a:pt x="4968" y="14079"/>
                    <a:pt x="8049" y="21543"/>
                  </a:cubicBezTo>
                  <a:lnTo>
                    <a:pt x="15008" y="21543"/>
                  </a:lnTo>
                  <a:cubicBezTo>
                    <a:pt x="15008" y="21543"/>
                    <a:pt x="10254" y="13521"/>
                    <a:pt x="456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8" name="Google Shape;2748;p64"/>
            <p:cNvSpPr/>
            <p:nvPr/>
          </p:nvSpPr>
          <p:spPr>
            <a:xfrm>
              <a:off x="1122126" y="509699"/>
              <a:ext cx="1159591" cy="1031155"/>
            </a:xfrm>
            <a:custGeom>
              <a:avLst/>
              <a:gdLst/>
              <a:ahLst/>
              <a:cxnLst/>
              <a:rect l="l" t="t" r="r" b="b"/>
              <a:pathLst>
                <a:path w="47734" h="42447" extrusionOk="0">
                  <a:moveTo>
                    <a:pt x="35089" y="0"/>
                  </a:moveTo>
                  <a:cubicBezTo>
                    <a:pt x="19524" y="6056"/>
                    <a:pt x="7651" y="15619"/>
                    <a:pt x="1" y="29219"/>
                  </a:cubicBezTo>
                  <a:lnTo>
                    <a:pt x="1940" y="42447"/>
                  </a:lnTo>
                  <a:lnTo>
                    <a:pt x="47733" y="4303"/>
                  </a:lnTo>
                  <a:lnTo>
                    <a:pt x="3508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49" name="Google Shape;2749;p64"/>
            <p:cNvSpPr/>
            <p:nvPr/>
          </p:nvSpPr>
          <p:spPr>
            <a:xfrm>
              <a:off x="1122126" y="575508"/>
              <a:ext cx="1159591" cy="965346"/>
            </a:xfrm>
            <a:custGeom>
              <a:avLst/>
              <a:gdLst/>
              <a:ahLst/>
              <a:cxnLst/>
              <a:rect l="l" t="t" r="r" b="b"/>
              <a:pathLst>
                <a:path w="47734" h="39738" extrusionOk="0">
                  <a:moveTo>
                    <a:pt x="43058" y="0"/>
                  </a:moveTo>
                  <a:cubicBezTo>
                    <a:pt x="40482" y="3693"/>
                    <a:pt x="34186" y="8022"/>
                    <a:pt x="26244" y="11157"/>
                  </a:cubicBezTo>
                  <a:cubicBezTo>
                    <a:pt x="20081" y="13612"/>
                    <a:pt x="14157" y="14890"/>
                    <a:pt x="9760" y="14890"/>
                  </a:cubicBezTo>
                  <a:cubicBezTo>
                    <a:pt x="9305" y="14890"/>
                    <a:pt x="8868" y="14876"/>
                    <a:pt x="8448" y="14849"/>
                  </a:cubicBezTo>
                  <a:cubicBezTo>
                    <a:pt x="5233" y="18355"/>
                    <a:pt x="2391" y="22233"/>
                    <a:pt x="1" y="26510"/>
                  </a:cubicBezTo>
                  <a:lnTo>
                    <a:pt x="1940" y="39738"/>
                  </a:lnTo>
                  <a:lnTo>
                    <a:pt x="47733" y="1594"/>
                  </a:lnTo>
                  <a:lnTo>
                    <a:pt x="43058" y="0"/>
                  </a:ln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0" name="Google Shape;2750;p64"/>
            <p:cNvSpPr/>
            <p:nvPr/>
          </p:nvSpPr>
          <p:spPr>
            <a:xfrm>
              <a:off x="1058892" y="562171"/>
              <a:ext cx="1328644" cy="1036548"/>
            </a:xfrm>
            <a:custGeom>
              <a:avLst/>
              <a:gdLst/>
              <a:ahLst/>
              <a:cxnLst/>
              <a:rect l="l" t="t" r="r" b="b"/>
              <a:pathLst>
                <a:path w="54693" h="42669" extrusionOk="0">
                  <a:moveTo>
                    <a:pt x="48334" y="1"/>
                  </a:moveTo>
                  <a:cubicBezTo>
                    <a:pt x="42814" y="1"/>
                    <a:pt x="32183" y="5573"/>
                    <a:pt x="21569" y="14415"/>
                  </a:cubicBezTo>
                  <a:cubicBezTo>
                    <a:pt x="8235" y="25571"/>
                    <a:pt x="1" y="37684"/>
                    <a:pt x="3215" y="41509"/>
                  </a:cubicBezTo>
                  <a:cubicBezTo>
                    <a:pt x="3870" y="42295"/>
                    <a:pt x="4956" y="42668"/>
                    <a:pt x="6385" y="42668"/>
                  </a:cubicBezTo>
                  <a:cubicBezTo>
                    <a:pt x="11904" y="42668"/>
                    <a:pt x="22531" y="37095"/>
                    <a:pt x="33124" y="28254"/>
                  </a:cubicBezTo>
                  <a:cubicBezTo>
                    <a:pt x="46458" y="17098"/>
                    <a:pt x="54692" y="4959"/>
                    <a:pt x="51505" y="1160"/>
                  </a:cubicBezTo>
                  <a:cubicBezTo>
                    <a:pt x="50849" y="374"/>
                    <a:pt x="49763" y="1"/>
                    <a:pt x="4833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1" name="Google Shape;2751;p64"/>
            <p:cNvSpPr/>
            <p:nvPr/>
          </p:nvSpPr>
          <p:spPr>
            <a:xfrm>
              <a:off x="1129875" y="618069"/>
              <a:ext cx="1203463" cy="942826"/>
            </a:xfrm>
            <a:custGeom>
              <a:avLst/>
              <a:gdLst/>
              <a:ahLst/>
              <a:cxnLst/>
              <a:rect l="l" t="t" r="r" b="b"/>
              <a:pathLst>
                <a:path w="49540" h="38811" extrusionOk="0">
                  <a:moveTo>
                    <a:pt x="44212" y="0"/>
                  </a:moveTo>
                  <a:cubicBezTo>
                    <a:pt x="39370" y="0"/>
                    <a:pt x="29605" y="5239"/>
                    <a:pt x="19789" y="13469"/>
                  </a:cubicBezTo>
                  <a:cubicBezTo>
                    <a:pt x="7624" y="23695"/>
                    <a:pt x="0" y="34612"/>
                    <a:pt x="2736" y="37879"/>
                  </a:cubicBezTo>
                  <a:cubicBezTo>
                    <a:pt x="3265" y="38510"/>
                    <a:pt x="4142" y="38810"/>
                    <a:pt x="5301" y="38810"/>
                  </a:cubicBezTo>
                  <a:cubicBezTo>
                    <a:pt x="10143" y="38810"/>
                    <a:pt x="19908" y="33572"/>
                    <a:pt x="29724" y="25342"/>
                  </a:cubicBezTo>
                  <a:cubicBezTo>
                    <a:pt x="41889" y="15115"/>
                    <a:pt x="49539" y="4198"/>
                    <a:pt x="46777" y="931"/>
                  </a:cubicBezTo>
                  <a:cubicBezTo>
                    <a:pt x="46248" y="300"/>
                    <a:pt x="45371" y="0"/>
                    <a:pt x="44212"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2" name="Google Shape;2752;p64"/>
            <p:cNvSpPr/>
            <p:nvPr/>
          </p:nvSpPr>
          <p:spPr>
            <a:xfrm>
              <a:off x="1282798" y="716843"/>
              <a:ext cx="931797" cy="730726"/>
            </a:xfrm>
            <a:custGeom>
              <a:avLst/>
              <a:gdLst/>
              <a:ahLst/>
              <a:cxnLst/>
              <a:rect l="l" t="t" r="r" b="b"/>
              <a:pathLst>
                <a:path w="38357" h="30080" extrusionOk="0">
                  <a:moveTo>
                    <a:pt x="34254" y="0"/>
                  </a:moveTo>
                  <a:cubicBezTo>
                    <a:pt x="30506" y="0"/>
                    <a:pt x="22942" y="4067"/>
                    <a:pt x="15327" y="10439"/>
                  </a:cubicBezTo>
                  <a:cubicBezTo>
                    <a:pt x="5898" y="18354"/>
                    <a:pt x="1" y="26828"/>
                    <a:pt x="2126" y="29351"/>
                  </a:cubicBezTo>
                  <a:cubicBezTo>
                    <a:pt x="2537" y="29845"/>
                    <a:pt x="3220" y="30080"/>
                    <a:pt x="4122" y="30080"/>
                  </a:cubicBezTo>
                  <a:cubicBezTo>
                    <a:pt x="7876" y="30080"/>
                    <a:pt x="15427" y="26011"/>
                    <a:pt x="23030" y="19629"/>
                  </a:cubicBezTo>
                  <a:cubicBezTo>
                    <a:pt x="32460" y="11714"/>
                    <a:pt x="38357" y="3267"/>
                    <a:pt x="36232" y="717"/>
                  </a:cubicBezTo>
                  <a:cubicBezTo>
                    <a:pt x="35823" y="231"/>
                    <a:pt x="35146" y="0"/>
                    <a:pt x="34254"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4"/>
            <p:cNvSpPr/>
            <p:nvPr/>
          </p:nvSpPr>
          <p:spPr>
            <a:xfrm>
              <a:off x="1005326" y="1162445"/>
              <a:ext cx="165871" cy="154113"/>
            </a:xfrm>
            <a:custGeom>
              <a:avLst/>
              <a:gdLst/>
              <a:ahLst/>
              <a:cxnLst/>
              <a:rect l="l" t="t" r="r" b="b"/>
              <a:pathLst>
                <a:path w="6828" h="6344" extrusionOk="0">
                  <a:moveTo>
                    <a:pt x="3419" y="0"/>
                  </a:moveTo>
                  <a:cubicBezTo>
                    <a:pt x="3256" y="0"/>
                    <a:pt x="3090" y="12"/>
                    <a:pt x="2923" y="38"/>
                  </a:cubicBezTo>
                  <a:cubicBezTo>
                    <a:pt x="1196" y="303"/>
                    <a:pt x="1" y="1924"/>
                    <a:pt x="293" y="3650"/>
                  </a:cubicBezTo>
                  <a:cubicBezTo>
                    <a:pt x="533" y="5236"/>
                    <a:pt x="1883" y="6344"/>
                    <a:pt x="3416" y="6344"/>
                  </a:cubicBezTo>
                  <a:cubicBezTo>
                    <a:pt x="3578" y="6344"/>
                    <a:pt x="3741" y="6332"/>
                    <a:pt x="3906" y="6306"/>
                  </a:cubicBezTo>
                  <a:cubicBezTo>
                    <a:pt x="5659" y="6041"/>
                    <a:pt x="6827" y="4420"/>
                    <a:pt x="6562" y="2694"/>
                  </a:cubicBezTo>
                  <a:cubicBezTo>
                    <a:pt x="6322" y="1108"/>
                    <a:pt x="4972" y="0"/>
                    <a:pt x="341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4" name="Google Shape;2754;p64"/>
            <p:cNvSpPr/>
            <p:nvPr/>
          </p:nvSpPr>
          <p:spPr>
            <a:xfrm>
              <a:off x="1053742" y="1206877"/>
              <a:ext cx="69696" cy="65250"/>
            </a:xfrm>
            <a:custGeom>
              <a:avLst/>
              <a:gdLst/>
              <a:ahLst/>
              <a:cxnLst/>
              <a:rect l="l" t="t" r="r" b="b"/>
              <a:pathLst>
                <a:path w="2869" h="2686" extrusionOk="0">
                  <a:moveTo>
                    <a:pt x="1420" y="1"/>
                  </a:moveTo>
                  <a:cubicBezTo>
                    <a:pt x="1355" y="1"/>
                    <a:pt x="1289" y="5"/>
                    <a:pt x="1222" y="15"/>
                  </a:cubicBezTo>
                  <a:cubicBezTo>
                    <a:pt x="505" y="121"/>
                    <a:pt x="0" y="812"/>
                    <a:pt x="106" y="1556"/>
                  </a:cubicBezTo>
                  <a:cubicBezTo>
                    <a:pt x="203" y="2208"/>
                    <a:pt x="784" y="2685"/>
                    <a:pt x="1449" y="2685"/>
                  </a:cubicBezTo>
                  <a:cubicBezTo>
                    <a:pt x="1514" y="2685"/>
                    <a:pt x="1580" y="2681"/>
                    <a:pt x="1647" y="2671"/>
                  </a:cubicBezTo>
                  <a:cubicBezTo>
                    <a:pt x="2364" y="2565"/>
                    <a:pt x="2869" y="1874"/>
                    <a:pt x="2763" y="1131"/>
                  </a:cubicBezTo>
                  <a:cubicBezTo>
                    <a:pt x="2642" y="478"/>
                    <a:pt x="2080" y="1"/>
                    <a:pt x="142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5" name="Google Shape;2755;p64"/>
            <p:cNvSpPr/>
            <p:nvPr/>
          </p:nvSpPr>
          <p:spPr>
            <a:xfrm>
              <a:off x="1533160" y="893014"/>
              <a:ext cx="355573" cy="272492"/>
            </a:xfrm>
            <a:custGeom>
              <a:avLst/>
              <a:gdLst/>
              <a:ahLst/>
              <a:cxnLst/>
              <a:rect l="l" t="t" r="r" b="b"/>
              <a:pathLst>
                <a:path w="14637" h="11217" extrusionOk="0">
                  <a:moveTo>
                    <a:pt x="12916" y="0"/>
                  </a:moveTo>
                  <a:cubicBezTo>
                    <a:pt x="11401" y="0"/>
                    <a:pt x="8254" y="1786"/>
                    <a:pt x="5287" y="4408"/>
                  </a:cubicBezTo>
                  <a:cubicBezTo>
                    <a:pt x="1860" y="7437"/>
                    <a:pt x="1" y="10412"/>
                    <a:pt x="1116" y="11076"/>
                  </a:cubicBezTo>
                  <a:cubicBezTo>
                    <a:pt x="1271" y="11171"/>
                    <a:pt x="1473" y="11217"/>
                    <a:pt x="1717" y="11217"/>
                  </a:cubicBezTo>
                  <a:cubicBezTo>
                    <a:pt x="3240" y="11217"/>
                    <a:pt x="6371" y="9436"/>
                    <a:pt x="9324" y="6826"/>
                  </a:cubicBezTo>
                  <a:cubicBezTo>
                    <a:pt x="12751" y="3797"/>
                    <a:pt x="14637" y="796"/>
                    <a:pt x="13494" y="132"/>
                  </a:cubicBezTo>
                  <a:cubicBezTo>
                    <a:pt x="13345" y="43"/>
                    <a:pt x="13150" y="0"/>
                    <a:pt x="12916"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6" name="Google Shape;2756;p64"/>
            <p:cNvSpPr/>
            <p:nvPr/>
          </p:nvSpPr>
          <p:spPr>
            <a:xfrm>
              <a:off x="1611237" y="955957"/>
              <a:ext cx="168446" cy="129602"/>
            </a:xfrm>
            <a:custGeom>
              <a:avLst/>
              <a:gdLst/>
              <a:ahLst/>
              <a:cxnLst/>
              <a:rect l="l" t="t" r="r" b="b"/>
              <a:pathLst>
                <a:path w="6934" h="5335" extrusionOk="0">
                  <a:moveTo>
                    <a:pt x="6123" y="0"/>
                  </a:moveTo>
                  <a:cubicBezTo>
                    <a:pt x="5404" y="0"/>
                    <a:pt x="3921" y="843"/>
                    <a:pt x="2498" y="2083"/>
                  </a:cubicBezTo>
                  <a:cubicBezTo>
                    <a:pt x="877" y="3517"/>
                    <a:pt x="1" y="4952"/>
                    <a:pt x="506" y="5271"/>
                  </a:cubicBezTo>
                  <a:cubicBezTo>
                    <a:pt x="578" y="5314"/>
                    <a:pt x="672" y="5334"/>
                    <a:pt x="785" y="5334"/>
                  </a:cubicBezTo>
                  <a:cubicBezTo>
                    <a:pt x="1510" y="5334"/>
                    <a:pt x="3013" y="4488"/>
                    <a:pt x="4437" y="3225"/>
                  </a:cubicBezTo>
                  <a:cubicBezTo>
                    <a:pt x="6057" y="1791"/>
                    <a:pt x="6934" y="383"/>
                    <a:pt x="6402" y="64"/>
                  </a:cubicBezTo>
                  <a:cubicBezTo>
                    <a:pt x="6330" y="21"/>
                    <a:pt x="6236" y="0"/>
                    <a:pt x="6123"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4"/>
            <p:cNvSpPr/>
            <p:nvPr/>
          </p:nvSpPr>
          <p:spPr>
            <a:xfrm>
              <a:off x="1845467" y="1609238"/>
              <a:ext cx="311700" cy="319426"/>
            </a:xfrm>
            <a:custGeom>
              <a:avLst/>
              <a:gdLst/>
              <a:ahLst/>
              <a:cxnLst/>
              <a:rect l="l" t="t" r="r" b="b"/>
              <a:pathLst>
                <a:path w="12831" h="13149" extrusionOk="0">
                  <a:moveTo>
                    <a:pt x="12034" y="0"/>
                  </a:moveTo>
                  <a:lnTo>
                    <a:pt x="1" y="12405"/>
                  </a:lnTo>
                  <a:lnTo>
                    <a:pt x="1356" y="13149"/>
                  </a:lnTo>
                  <a:lnTo>
                    <a:pt x="12831" y="425"/>
                  </a:lnTo>
                  <a:lnTo>
                    <a:pt x="1203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58" name="Google Shape;2758;p64"/>
            <p:cNvSpPr/>
            <p:nvPr/>
          </p:nvSpPr>
          <p:spPr>
            <a:xfrm>
              <a:off x="2040344" y="1609238"/>
              <a:ext cx="116824" cy="116824"/>
            </a:xfrm>
            <a:custGeom>
              <a:avLst/>
              <a:gdLst/>
              <a:ahLst/>
              <a:cxnLst/>
              <a:rect l="l" t="t" r="r" b="b"/>
              <a:pathLst>
                <a:path w="4809" h="4809" extrusionOk="0">
                  <a:moveTo>
                    <a:pt x="4012" y="0"/>
                  </a:moveTo>
                  <a:lnTo>
                    <a:pt x="1" y="4117"/>
                  </a:lnTo>
                  <a:lnTo>
                    <a:pt x="851" y="4808"/>
                  </a:lnTo>
                  <a:lnTo>
                    <a:pt x="4809" y="425"/>
                  </a:lnTo>
                  <a:lnTo>
                    <a:pt x="4012"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4"/>
            <p:cNvSpPr/>
            <p:nvPr/>
          </p:nvSpPr>
          <p:spPr>
            <a:xfrm>
              <a:off x="1428628" y="1858312"/>
              <a:ext cx="140704" cy="403308"/>
            </a:xfrm>
            <a:custGeom>
              <a:avLst/>
              <a:gdLst/>
              <a:ahLst/>
              <a:cxnLst/>
              <a:rect l="l" t="t" r="r" b="b"/>
              <a:pathLst>
                <a:path w="5792" h="16602" extrusionOk="0">
                  <a:moveTo>
                    <a:pt x="4915" y="0"/>
                  </a:moveTo>
                  <a:lnTo>
                    <a:pt x="1" y="16575"/>
                  </a:lnTo>
                  <a:lnTo>
                    <a:pt x="1568" y="16602"/>
                  </a:lnTo>
                  <a:lnTo>
                    <a:pt x="579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0" name="Google Shape;2760;p64"/>
            <p:cNvSpPr/>
            <p:nvPr/>
          </p:nvSpPr>
          <p:spPr>
            <a:xfrm>
              <a:off x="1507992" y="1858312"/>
              <a:ext cx="61339" cy="138760"/>
            </a:xfrm>
            <a:custGeom>
              <a:avLst/>
              <a:gdLst/>
              <a:ahLst/>
              <a:cxnLst/>
              <a:rect l="l" t="t" r="r" b="b"/>
              <a:pathLst>
                <a:path w="2525" h="5712" extrusionOk="0">
                  <a:moveTo>
                    <a:pt x="1648" y="0"/>
                  </a:moveTo>
                  <a:lnTo>
                    <a:pt x="1" y="5499"/>
                  </a:lnTo>
                  <a:lnTo>
                    <a:pt x="1063" y="5711"/>
                  </a:lnTo>
                  <a:lnTo>
                    <a:pt x="252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1" name="Google Shape;2761;p64"/>
            <p:cNvSpPr/>
            <p:nvPr/>
          </p:nvSpPr>
          <p:spPr>
            <a:xfrm>
              <a:off x="1842892" y="1915084"/>
              <a:ext cx="323312" cy="1450594"/>
            </a:xfrm>
            <a:custGeom>
              <a:avLst/>
              <a:gdLst/>
              <a:ahLst/>
              <a:cxnLst/>
              <a:rect l="l" t="t" r="r" b="b"/>
              <a:pathLst>
                <a:path w="13309" h="59713" extrusionOk="0">
                  <a:moveTo>
                    <a:pt x="1037" y="1"/>
                  </a:moveTo>
                  <a:lnTo>
                    <a:pt x="1" y="187"/>
                  </a:lnTo>
                  <a:lnTo>
                    <a:pt x="10280" y="59713"/>
                  </a:lnTo>
                  <a:lnTo>
                    <a:pt x="13308" y="59447"/>
                  </a:lnTo>
                  <a:lnTo>
                    <a:pt x="10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2" name="Google Shape;2762;p64"/>
            <p:cNvSpPr/>
            <p:nvPr/>
          </p:nvSpPr>
          <p:spPr>
            <a:xfrm>
              <a:off x="1842892" y="1915084"/>
              <a:ext cx="101325" cy="369129"/>
            </a:xfrm>
            <a:custGeom>
              <a:avLst/>
              <a:gdLst/>
              <a:ahLst/>
              <a:cxnLst/>
              <a:rect l="l" t="t" r="r" b="b"/>
              <a:pathLst>
                <a:path w="4171" h="15195" extrusionOk="0">
                  <a:moveTo>
                    <a:pt x="1037" y="1"/>
                  </a:moveTo>
                  <a:lnTo>
                    <a:pt x="1" y="187"/>
                  </a:lnTo>
                  <a:lnTo>
                    <a:pt x="2604" y="15194"/>
                  </a:lnTo>
                  <a:lnTo>
                    <a:pt x="4171" y="15194"/>
                  </a:lnTo>
                  <a:lnTo>
                    <a:pt x="103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3" name="Google Shape;2763;p64"/>
            <p:cNvSpPr/>
            <p:nvPr/>
          </p:nvSpPr>
          <p:spPr>
            <a:xfrm>
              <a:off x="1802251" y="1874369"/>
              <a:ext cx="112305" cy="98750"/>
            </a:xfrm>
            <a:custGeom>
              <a:avLst/>
              <a:gdLst/>
              <a:ahLst/>
              <a:cxnLst/>
              <a:rect l="l" t="t" r="r" b="b"/>
              <a:pathLst>
                <a:path w="4623" h="4065" extrusionOk="0">
                  <a:moveTo>
                    <a:pt x="2307" y="0"/>
                  </a:moveTo>
                  <a:cubicBezTo>
                    <a:pt x="1580" y="0"/>
                    <a:pt x="872" y="387"/>
                    <a:pt x="505" y="1066"/>
                  </a:cubicBezTo>
                  <a:cubicBezTo>
                    <a:pt x="0" y="2075"/>
                    <a:pt x="372" y="3297"/>
                    <a:pt x="1355" y="3828"/>
                  </a:cubicBezTo>
                  <a:cubicBezTo>
                    <a:pt x="1653" y="3989"/>
                    <a:pt x="1974" y="4065"/>
                    <a:pt x="2293" y="4065"/>
                  </a:cubicBezTo>
                  <a:cubicBezTo>
                    <a:pt x="3026" y="4065"/>
                    <a:pt x="3739" y="3664"/>
                    <a:pt x="4091" y="2978"/>
                  </a:cubicBezTo>
                  <a:cubicBezTo>
                    <a:pt x="4622" y="1996"/>
                    <a:pt x="4250" y="774"/>
                    <a:pt x="3267" y="242"/>
                  </a:cubicBezTo>
                  <a:cubicBezTo>
                    <a:pt x="2963" y="78"/>
                    <a:pt x="2633" y="0"/>
                    <a:pt x="2307"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4" name="Google Shape;2764;p64"/>
            <p:cNvSpPr/>
            <p:nvPr/>
          </p:nvSpPr>
          <p:spPr>
            <a:xfrm>
              <a:off x="1822899" y="1892540"/>
              <a:ext cx="71008" cy="62141"/>
            </a:xfrm>
            <a:custGeom>
              <a:avLst/>
              <a:gdLst/>
              <a:ahLst/>
              <a:cxnLst/>
              <a:rect l="l" t="t" r="r" b="b"/>
              <a:pathLst>
                <a:path w="2923" h="2558" extrusionOk="0">
                  <a:moveTo>
                    <a:pt x="1447" y="0"/>
                  </a:moveTo>
                  <a:cubicBezTo>
                    <a:pt x="997" y="0"/>
                    <a:pt x="557" y="250"/>
                    <a:pt x="319" y="690"/>
                  </a:cubicBezTo>
                  <a:cubicBezTo>
                    <a:pt x="0" y="1301"/>
                    <a:pt x="239" y="2071"/>
                    <a:pt x="850" y="2416"/>
                  </a:cubicBezTo>
                  <a:cubicBezTo>
                    <a:pt x="1042" y="2512"/>
                    <a:pt x="1246" y="2558"/>
                    <a:pt x="1446" y="2558"/>
                  </a:cubicBezTo>
                  <a:cubicBezTo>
                    <a:pt x="1910" y="2558"/>
                    <a:pt x="2354" y="2312"/>
                    <a:pt x="2577" y="1885"/>
                  </a:cubicBezTo>
                  <a:cubicBezTo>
                    <a:pt x="2922" y="1248"/>
                    <a:pt x="2683" y="477"/>
                    <a:pt x="2046" y="158"/>
                  </a:cubicBezTo>
                  <a:cubicBezTo>
                    <a:pt x="1856" y="51"/>
                    <a:pt x="1650" y="0"/>
                    <a:pt x="144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5" name="Google Shape;2765;p64"/>
            <p:cNvSpPr/>
            <p:nvPr/>
          </p:nvSpPr>
          <p:spPr>
            <a:xfrm>
              <a:off x="1837742" y="1905318"/>
              <a:ext cx="41322" cy="36658"/>
            </a:xfrm>
            <a:custGeom>
              <a:avLst/>
              <a:gdLst/>
              <a:ahLst/>
              <a:cxnLst/>
              <a:rect l="l" t="t" r="r" b="b"/>
              <a:pathLst>
                <a:path w="1701" h="1509" extrusionOk="0">
                  <a:moveTo>
                    <a:pt x="845" y="1"/>
                  </a:moveTo>
                  <a:cubicBezTo>
                    <a:pt x="574" y="1"/>
                    <a:pt x="316" y="144"/>
                    <a:pt x="186" y="403"/>
                  </a:cubicBezTo>
                  <a:cubicBezTo>
                    <a:pt x="0" y="775"/>
                    <a:pt x="133" y="1226"/>
                    <a:pt x="505" y="1412"/>
                  </a:cubicBezTo>
                  <a:cubicBezTo>
                    <a:pt x="612" y="1478"/>
                    <a:pt x="729" y="1508"/>
                    <a:pt x="846" y="1508"/>
                  </a:cubicBezTo>
                  <a:cubicBezTo>
                    <a:pt x="1107" y="1508"/>
                    <a:pt x="1368" y="1358"/>
                    <a:pt x="1514" y="1120"/>
                  </a:cubicBezTo>
                  <a:cubicBezTo>
                    <a:pt x="1700" y="748"/>
                    <a:pt x="1567" y="297"/>
                    <a:pt x="1196" y="84"/>
                  </a:cubicBezTo>
                  <a:cubicBezTo>
                    <a:pt x="1083" y="28"/>
                    <a:pt x="963" y="1"/>
                    <a:pt x="8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6" name="Google Shape;2766;p64"/>
            <p:cNvSpPr/>
            <p:nvPr/>
          </p:nvSpPr>
          <p:spPr>
            <a:xfrm>
              <a:off x="1431859" y="2249984"/>
              <a:ext cx="429132" cy="1099563"/>
            </a:xfrm>
            <a:custGeom>
              <a:avLst/>
              <a:gdLst/>
              <a:ahLst/>
              <a:cxnLst/>
              <a:rect l="l" t="t" r="r" b="b"/>
              <a:pathLst>
                <a:path w="17665" h="45263" extrusionOk="0">
                  <a:moveTo>
                    <a:pt x="983" y="1"/>
                  </a:moveTo>
                  <a:lnTo>
                    <a:pt x="1" y="319"/>
                  </a:lnTo>
                  <a:lnTo>
                    <a:pt x="14902" y="45263"/>
                  </a:lnTo>
                  <a:lnTo>
                    <a:pt x="17664" y="45263"/>
                  </a:lnTo>
                  <a:lnTo>
                    <a:pt x="98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7" name="Google Shape;2767;p64"/>
            <p:cNvSpPr/>
            <p:nvPr/>
          </p:nvSpPr>
          <p:spPr>
            <a:xfrm>
              <a:off x="1431859" y="2249984"/>
              <a:ext cx="154235" cy="359436"/>
            </a:xfrm>
            <a:custGeom>
              <a:avLst/>
              <a:gdLst/>
              <a:ahLst/>
              <a:cxnLst/>
              <a:rect l="l" t="t" r="r" b="b"/>
              <a:pathLst>
                <a:path w="6349" h="14796" extrusionOk="0">
                  <a:moveTo>
                    <a:pt x="983" y="1"/>
                  </a:moveTo>
                  <a:lnTo>
                    <a:pt x="1" y="319"/>
                  </a:lnTo>
                  <a:lnTo>
                    <a:pt x="4808" y="14796"/>
                  </a:lnTo>
                  <a:lnTo>
                    <a:pt x="6349" y="14557"/>
                  </a:lnTo>
                  <a:lnTo>
                    <a:pt x="98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8" name="Google Shape;2768;p64"/>
            <p:cNvSpPr/>
            <p:nvPr/>
          </p:nvSpPr>
          <p:spPr>
            <a:xfrm>
              <a:off x="1391849" y="2210411"/>
              <a:ext cx="111650" cy="99187"/>
            </a:xfrm>
            <a:custGeom>
              <a:avLst/>
              <a:gdLst/>
              <a:ahLst/>
              <a:cxnLst/>
              <a:rect l="l" t="t" r="r" b="b"/>
              <a:pathLst>
                <a:path w="4596" h="4083" extrusionOk="0">
                  <a:moveTo>
                    <a:pt x="2303" y="0"/>
                  </a:moveTo>
                  <a:cubicBezTo>
                    <a:pt x="1467" y="0"/>
                    <a:pt x="693" y="525"/>
                    <a:pt x="399" y="1364"/>
                  </a:cubicBezTo>
                  <a:cubicBezTo>
                    <a:pt x="1" y="2426"/>
                    <a:pt x="559" y="3569"/>
                    <a:pt x="1621" y="3967"/>
                  </a:cubicBezTo>
                  <a:cubicBezTo>
                    <a:pt x="1844" y="4045"/>
                    <a:pt x="2072" y="4082"/>
                    <a:pt x="2296" y="4082"/>
                  </a:cubicBezTo>
                  <a:cubicBezTo>
                    <a:pt x="3139" y="4082"/>
                    <a:pt x="3930" y="3558"/>
                    <a:pt x="4224" y="2719"/>
                  </a:cubicBezTo>
                  <a:cubicBezTo>
                    <a:pt x="4596" y="1656"/>
                    <a:pt x="4038" y="514"/>
                    <a:pt x="2976" y="116"/>
                  </a:cubicBezTo>
                  <a:cubicBezTo>
                    <a:pt x="2752" y="37"/>
                    <a:pt x="2526" y="0"/>
                    <a:pt x="230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69" name="Google Shape;2769;p64"/>
            <p:cNvSpPr/>
            <p:nvPr/>
          </p:nvSpPr>
          <p:spPr>
            <a:xfrm>
              <a:off x="1412497" y="2228776"/>
              <a:ext cx="70376" cy="62432"/>
            </a:xfrm>
            <a:custGeom>
              <a:avLst/>
              <a:gdLst/>
              <a:ahLst/>
              <a:cxnLst/>
              <a:rect l="l" t="t" r="r" b="b"/>
              <a:pathLst>
                <a:path w="2897" h="2570" extrusionOk="0">
                  <a:moveTo>
                    <a:pt x="1453" y="1"/>
                  </a:moveTo>
                  <a:cubicBezTo>
                    <a:pt x="926" y="1"/>
                    <a:pt x="427" y="326"/>
                    <a:pt x="240" y="847"/>
                  </a:cubicBezTo>
                  <a:cubicBezTo>
                    <a:pt x="1" y="1511"/>
                    <a:pt x="346" y="2255"/>
                    <a:pt x="1037" y="2494"/>
                  </a:cubicBezTo>
                  <a:cubicBezTo>
                    <a:pt x="1179" y="2545"/>
                    <a:pt x="1325" y="2570"/>
                    <a:pt x="1467" y="2570"/>
                  </a:cubicBezTo>
                  <a:cubicBezTo>
                    <a:pt x="1987" y="2570"/>
                    <a:pt x="2469" y="2245"/>
                    <a:pt x="2657" y="1724"/>
                  </a:cubicBezTo>
                  <a:cubicBezTo>
                    <a:pt x="2896" y="1033"/>
                    <a:pt x="2551" y="316"/>
                    <a:pt x="1887" y="77"/>
                  </a:cubicBezTo>
                  <a:cubicBezTo>
                    <a:pt x="1744" y="25"/>
                    <a:pt x="1597" y="1"/>
                    <a:pt x="1453"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0" name="Google Shape;2770;p64"/>
            <p:cNvSpPr/>
            <p:nvPr/>
          </p:nvSpPr>
          <p:spPr>
            <a:xfrm>
              <a:off x="1427340" y="2241919"/>
              <a:ext cx="40690" cy="36221"/>
            </a:xfrm>
            <a:custGeom>
              <a:avLst/>
              <a:gdLst/>
              <a:ahLst/>
              <a:cxnLst/>
              <a:rect l="l" t="t" r="r" b="b"/>
              <a:pathLst>
                <a:path w="1675" h="1491" extrusionOk="0">
                  <a:moveTo>
                    <a:pt x="846" y="1"/>
                  </a:moveTo>
                  <a:cubicBezTo>
                    <a:pt x="530" y="1"/>
                    <a:pt x="239" y="196"/>
                    <a:pt x="133" y="492"/>
                  </a:cubicBezTo>
                  <a:cubicBezTo>
                    <a:pt x="1" y="890"/>
                    <a:pt x="213" y="1315"/>
                    <a:pt x="585" y="1448"/>
                  </a:cubicBezTo>
                  <a:cubicBezTo>
                    <a:pt x="671" y="1477"/>
                    <a:pt x="758" y="1491"/>
                    <a:pt x="844" y="1491"/>
                  </a:cubicBezTo>
                  <a:cubicBezTo>
                    <a:pt x="1154" y="1491"/>
                    <a:pt x="1437" y="1309"/>
                    <a:pt x="1541" y="997"/>
                  </a:cubicBezTo>
                  <a:cubicBezTo>
                    <a:pt x="1674" y="598"/>
                    <a:pt x="1488" y="173"/>
                    <a:pt x="1090" y="40"/>
                  </a:cubicBezTo>
                  <a:cubicBezTo>
                    <a:pt x="1009" y="13"/>
                    <a:pt x="926" y="1"/>
                    <a:pt x="8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1" name="Google Shape;2771;p64"/>
            <p:cNvSpPr/>
            <p:nvPr/>
          </p:nvSpPr>
          <p:spPr>
            <a:xfrm>
              <a:off x="3418011" y="2526800"/>
              <a:ext cx="353630" cy="946009"/>
            </a:xfrm>
            <a:custGeom>
              <a:avLst/>
              <a:gdLst/>
              <a:ahLst/>
              <a:cxnLst/>
              <a:rect l="l" t="t" r="r" b="b"/>
              <a:pathLst>
                <a:path w="14557" h="38942" extrusionOk="0">
                  <a:moveTo>
                    <a:pt x="13414" y="1"/>
                  </a:moveTo>
                  <a:lnTo>
                    <a:pt x="0" y="38118"/>
                  </a:lnTo>
                  <a:lnTo>
                    <a:pt x="4303" y="38941"/>
                  </a:lnTo>
                  <a:lnTo>
                    <a:pt x="14556" y="320"/>
                  </a:lnTo>
                  <a:lnTo>
                    <a:pt x="13414"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2" name="Google Shape;2772;p64"/>
            <p:cNvSpPr/>
            <p:nvPr/>
          </p:nvSpPr>
          <p:spPr>
            <a:xfrm>
              <a:off x="3628993" y="2526800"/>
              <a:ext cx="142647" cy="325887"/>
            </a:xfrm>
            <a:custGeom>
              <a:avLst/>
              <a:gdLst/>
              <a:ahLst/>
              <a:cxnLst/>
              <a:rect l="l" t="t" r="r" b="b"/>
              <a:pathLst>
                <a:path w="5872" h="13415" extrusionOk="0">
                  <a:moveTo>
                    <a:pt x="4729" y="1"/>
                  </a:moveTo>
                  <a:lnTo>
                    <a:pt x="1" y="13415"/>
                  </a:lnTo>
                  <a:lnTo>
                    <a:pt x="2392" y="13415"/>
                  </a:lnTo>
                  <a:lnTo>
                    <a:pt x="5871" y="320"/>
                  </a:lnTo>
                  <a:lnTo>
                    <a:pt x="472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3" name="Google Shape;2773;p64"/>
            <p:cNvSpPr/>
            <p:nvPr/>
          </p:nvSpPr>
          <p:spPr>
            <a:xfrm>
              <a:off x="3131502" y="1920258"/>
              <a:ext cx="323312" cy="1450594"/>
            </a:xfrm>
            <a:custGeom>
              <a:avLst/>
              <a:gdLst/>
              <a:ahLst/>
              <a:cxnLst/>
              <a:rect l="l" t="t" r="r" b="b"/>
              <a:pathLst>
                <a:path w="13309" h="59713" extrusionOk="0">
                  <a:moveTo>
                    <a:pt x="12272" y="0"/>
                  </a:moveTo>
                  <a:lnTo>
                    <a:pt x="1" y="59447"/>
                  </a:lnTo>
                  <a:lnTo>
                    <a:pt x="3029" y="59712"/>
                  </a:lnTo>
                  <a:lnTo>
                    <a:pt x="13308" y="186"/>
                  </a:lnTo>
                  <a:lnTo>
                    <a:pt x="12272"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4" name="Google Shape;2774;p64"/>
            <p:cNvSpPr/>
            <p:nvPr/>
          </p:nvSpPr>
          <p:spPr>
            <a:xfrm>
              <a:off x="3353465" y="1920258"/>
              <a:ext cx="101349" cy="369104"/>
            </a:xfrm>
            <a:custGeom>
              <a:avLst/>
              <a:gdLst/>
              <a:ahLst/>
              <a:cxnLst/>
              <a:rect l="l" t="t" r="r" b="b"/>
              <a:pathLst>
                <a:path w="4172" h="15194" extrusionOk="0">
                  <a:moveTo>
                    <a:pt x="3135" y="0"/>
                  </a:moveTo>
                  <a:lnTo>
                    <a:pt x="1" y="15194"/>
                  </a:lnTo>
                  <a:lnTo>
                    <a:pt x="1568" y="15194"/>
                  </a:lnTo>
                  <a:lnTo>
                    <a:pt x="4171" y="186"/>
                  </a:lnTo>
                  <a:lnTo>
                    <a:pt x="3135"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5" name="Google Shape;2775;p64"/>
            <p:cNvSpPr/>
            <p:nvPr/>
          </p:nvSpPr>
          <p:spPr>
            <a:xfrm>
              <a:off x="3676753" y="2481056"/>
              <a:ext cx="144566" cy="126371"/>
            </a:xfrm>
            <a:custGeom>
              <a:avLst/>
              <a:gdLst/>
              <a:ahLst/>
              <a:cxnLst/>
              <a:rect l="l" t="t" r="r" b="b"/>
              <a:pathLst>
                <a:path w="5951" h="5202" extrusionOk="0">
                  <a:moveTo>
                    <a:pt x="2992" y="0"/>
                  </a:moveTo>
                  <a:cubicBezTo>
                    <a:pt x="2575" y="0"/>
                    <a:pt x="2150" y="102"/>
                    <a:pt x="1754" y="317"/>
                  </a:cubicBezTo>
                  <a:cubicBezTo>
                    <a:pt x="479" y="981"/>
                    <a:pt x="1" y="2548"/>
                    <a:pt x="691" y="3823"/>
                  </a:cubicBezTo>
                  <a:cubicBezTo>
                    <a:pt x="1149" y="4702"/>
                    <a:pt x="2035" y="5202"/>
                    <a:pt x="2960" y="5202"/>
                  </a:cubicBezTo>
                  <a:cubicBezTo>
                    <a:pt x="3377" y="5202"/>
                    <a:pt x="3801" y="5100"/>
                    <a:pt x="4197" y="4885"/>
                  </a:cubicBezTo>
                  <a:cubicBezTo>
                    <a:pt x="5472" y="4221"/>
                    <a:pt x="5951" y="2654"/>
                    <a:pt x="5286" y="1379"/>
                  </a:cubicBezTo>
                  <a:cubicBezTo>
                    <a:pt x="4811" y="500"/>
                    <a:pt x="3918" y="0"/>
                    <a:pt x="299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6" name="Google Shape;2776;p64"/>
            <p:cNvSpPr/>
            <p:nvPr/>
          </p:nvSpPr>
          <p:spPr>
            <a:xfrm>
              <a:off x="2941800" y="3133997"/>
              <a:ext cx="343305" cy="505289"/>
            </a:xfrm>
            <a:custGeom>
              <a:avLst/>
              <a:gdLst/>
              <a:ahLst/>
              <a:cxnLst/>
              <a:rect l="l" t="t" r="r" b="b"/>
              <a:pathLst>
                <a:path w="14132" h="20800" extrusionOk="0">
                  <a:moveTo>
                    <a:pt x="9084" y="1"/>
                  </a:moveTo>
                  <a:lnTo>
                    <a:pt x="0" y="19471"/>
                  </a:lnTo>
                  <a:lnTo>
                    <a:pt x="10917" y="20799"/>
                  </a:lnTo>
                  <a:lnTo>
                    <a:pt x="1413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7" name="Google Shape;2777;p64"/>
            <p:cNvSpPr/>
            <p:nvPr/>
          </p:nvSpPr>
          <p:spPr>
            <a:xfrm>
              <a:off x="3147644" y="3193372"/>
              <a:ext cx="465251" cy="474905"/>
            </a:xfrm>
            <a:custGeom>
              <a:avLst/>
              <a:gdLst/>
              <a:ahLst/>
              <a:cxnLst/>
              <a:rect l="l" t="t" r="r" b="b"/>
              <a:pathLst>
                <a:path w="19763" h="18356" extrusionOk="0">
                  <a:moveTo>
                    <a:pt x="13627" y="1"/>
                  </a:moveTo>
                  <a:lnTo>
                    <a:pt x="1" y="17187"/>
                  </a:lnTo>
                  <a:lnTo>
                    <a:pt x="14955" y="18355"/>
                  </a:lnTo>
                  <a:lnTo>
                    <a:pt x="1976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8" name="Google Shape;2778;p64"/>
            <p:cNvSpPr/>
            <p:nvPr/>
          </p:nvSpPr>
          <p:spPr>
            <a:xfrm>
              <a:off x="2020351" y="3131422"/>
              <a:ext cx="385891" cy="505265"/>
            </a:xfrm>
            <a:custGeom>
              <a:avLst/>
              <a:gdLst/>
              <a:ahLst/>
              <a:cxnLst/>
              <a:rect l="l" t="t" r="r" b="b"/>
              <a:pathLst>
                <a:path w="15885" h="20799" extrusionOk="0">
                  <a:moveTo>
                    <a:pt x="0" y="1"/>
                  </a:moveTo>
                  <a:lnTo>
                    <a:pt x="3639" y="20799"/>
                  </a:lnTo>
                  <a:lnTo>
                    <a:pt x="15885" y="19471"/>
                  </a:lnTo>
                  <a:lnTo>
                    <a:pt x="549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9" name="Google Shape;2779;p64"/>
            <p:cNvSpPr/>
            <p:nvPr/>
          </p:nvSpPr>
          <p:spPr>
            <a:xfrm>
              <a:off x="1680931" y="3193372"/>
              <a:ext cx="456251" cy="474888"/>
            </a:xfrm>
            <a:custGeom>
              <a:avLst/>
              <a:gdLst/>
              <a:ahLst/>
              <a:cxnLst/>
              <a:rect l="l" t="t" r="r" b="b"/>
              <a:pathLst>
                <a:path w="20507" h="18249" extrusionOk="0">
                  <a:moveTo>
                    <a:pt x="1" y="1"/>
                  </a:moveTo>
                  <a:lnTo>
                    <a:pt x="4224" y="18249"/>
                  </a:lnTo>
                  <a:lnTo>
                    <a:pt x="20507" y="17080"/>
                  </a:lnTo>
                  <a:lnTo>
                    <a:pt x="6349"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0" name="Google Shape;2780;p64"/>
            <p:cNvSpPr/>
            <p:nvPr/>
          </p:nvSpPr>
          <p:spPr>
            <a:xfrm>
              <a:off x="2073261" y="3498583"/>
              <a:ext cx="1173122" cy="59396"/>
            </a:xfrm>
            <a:custGeom>
              <a:avLst/>
              <a:gdLst/>
              <a:ahLst/>
              <a:cxnLst/>
              <a:rect l="l" t="t" r="r" b="b"/>
              <a:pathLst>
                <a:path w="48291" h="2445" extrusionOk="0">
                  <a:moveTo>
                    <a:pt x="0" y="1"/>
                  </a:moveTo>
                  <a:lnTo>
                    <a:pt x="0" y="2444"/>
                  </a:lnTo>
                  <a:lnTo>
                    <a:pt x="48291" y="2444"/>
                  </a:lnTo>
                  <a:lnTo>
                    <a:pt x="4829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1" name="Google Shape;2781;p64"/>
            <p:cNvSpPr/>
            <p:nvPr/>
          </p:nvSpPr>
          <p:spPr>
            <a:xfrm>
              <a:off x="1833862" y="3539890"/>
              <a:ext cx="1652564" cy="112559"/>
            </a:xfrm>
            <a:custGeom>
              <a:avLst/>
              <a:gdLst/>
              <a:ahLst/>
              <a:cxnLst/>
              <a:rect l="l" t="t" r="r" b="b"/>
              <a:pathLst>
                <a:path w="68027" h="4118" extrusionOk="0">
                  <a:moveTo>
                    <a:pt x="1727" y="1"/>
                  </a:moveTo>
                  <a:lnTo>
                    <a:pt x="1" y="4118"/>
                  </a:lnTo>
                  <a:lnTo>
                    <a:pt x="68027" y="4118"/>
                  </a:lnTo>
                  <a:lnTo>
                    <a:pt x="6630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2" name="Google Shape;2782;p64"/>
            <p:cNvSpPr/>
            <p:nvPr/>
          </p:nvSpPr>
          <p:spPr>
            <a:xfrm>
              <a:off x="3161188" y="1063331"/>
              <a:ext cx="302664" cy="870507"/>
            </a:xfrm>
            <a:custGeom>
              <a:avLst/>
              <a:gdLst/>
              <a:ahLst/>
              <a:cxnLst/>
              <a:rect l="l" t="t" r="r" b="b"/>
              <a:pathLst>
                <a:path w="12459" h="35834" extrusionOk="0">
                  <a:moveTo>
                    <a:pt x="771" y="1"/>
                  </a:moveTo>
                  <a:lnTo>
                    <a:pt x="0" y="293"/>
                  </a:lnTo>
                  <a:lnTo>
                    <a:pt x="11210" y="35833"/>
                  </a:lnTo>
                  <a:lnTo>
                    <a:pt x="12458" y="35621"/>
                  </a:lnTo>
                  <a:lnTo>
                    <a:pt x="7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3" name="Google Shape;2783;p64"/>
            <p:cNvSpPr/>
            <p:nvPr/>
          </p:nvSpPr>
          <p:spPr>
            <a:xfrm>
              <a:off x="2963736" y="1059468"/>
              <a:ext cx="211031" cy="222643"/>
            </a:xfrm>
            <a:custGeom>
              <a:avLst/>
              <a:gdLst/>
              <a:ahLst/>
              <a:cxnLst/>
              <a:rect l="l" t="t" r="r" b="b"/>
              <a:pathLst>
                <a:path w="8687" h="9165" extrusionOk="0">
                  <a:moveTo>
                    <a:pt x="8102" y="0"/>
                  </a:moveTo>
                  <a:lnTo>
                    <a:pt x="983" y="6933"/>
                  </a:lnTo>
                  <a:lnTo>
                    <a:pt x="0" y="9164"/>
                  </a:lnTo>
                  <a:lnTo>
                    <a:pt x="1807" y="8792"/>
                  </a:lnTo>
                  <a:lnTo>
                    <a:pt x="8686" y="585"/>
                  </a:lnTo>
                  <a:lnTo>
                    <a:pt x="8102"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4" name="Google Shape;2784;p64"/>
            <p:cNvSpPr/>
            <p:nvPr/>
          </p:nvSpPr>
          <p:spPr>
            <a:xfrm>
              <a:off x="3161188" y="1063331"/>
              <a:ext cx="125205" cy="325231"/>
            </a:xfrm>
            <a:custGeom>
              <a:avLst/>
              <a:gdLst/>
              <a:ahLst/>
              <a:cxnLst/>
              <a:rect l="l" t="t" r="r" b="b"/>
              <a:pathLst>
                <a:path w="5154" h="13388" extrusionOk="0">
                  <a:moveTo>
                    <a:pt x="771" y="1"/>
                  </a:moveTo>
                  <a:lnTo>
                    <a:pt x="0" y="293"/>
                  </a:lnTo>
                  <a:lnTo>
                    <a:pt x="4064" y="13229"/>
                  </a:lnTo>
                  <a:lnTo>
                    <a:pt x="5153" y="13388"/>
                  </a:lnTo>
                  <a:lnTo>
                    <a:pt x="7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5" name="Google Shape;2785;p64"/>
            <p:cNvSpPr/>
            <p:nvPr/>
          </p:nvSpPr>
          <p:spPr>
            <a:xfrm>
              <a:off x="3734181" y="2087368"/>
              <a:ext cx="60027" cy="454299"/>
            </a:xfrm>
            <a:custGeom>
              <a:avLst/>
              <a:gdLst/>
              <a:ahLst/>
              <a:cxnLst/>
              <a:rect l="l" t="t" r="r" b="b"/>
              <a:pathLst>
                <a:path w="2471" h="18701" extrusionOk="0">
                  <a:moveTo>
                    <a:pt x="2471" y="1"/>
                  </a:moveTo>
                  <a:lnTo>
                    <a:pt x="1541" y="213"/>
                  </a:lnTo>
                  <a:lnTo>
                    <a:pt x="1" y="18701"/>
                  </a:lnTo>
                  <a:lnTo>
                    <a:pt x="1435" y="18488"/>
                  </a:lnTo>
                  <a:lnTo>
                    <a:pt x="247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6" name="Google Shape;2786;p64"/>
            <p:cNvSpPr/>
            <p:nvPr/>
          </p:nvSpPr>
          <p:spPr>
            <a:xfrm>
              <a:off x="3758061" y="2087368"/>
              <a:ext cx="36148" cy="169102"/>
            </a:xfrm>
            <a:custGeom>
              <a:avLst/>
              <a:gdLst/>
              <a:ahLst/>
              <a:cxnLst/>
              <a:rect l="l" t="t" r="r" b="b"/>
              <a:pathLst>
                <a:path w="1488" h="6961" extrusionOk="0">
                  <a:moveTo>
                    <a:pt x="1488" y="1"/>
                  </a:moveTo>
                  <a:lnTo>
                    <a:pt x="558" y="213"/>
                  </a:lnTo>
                  <a:lnTo>
                    <a:pt x="0" y="6960"/>
                  </a:lnTo>
                  <a:lnTo>
                    <a:pt x="1089" y="6960"/>
                  </a:lnTo>
                  <a:lnTo>
                    <a:pt x="1488"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7" name="Google Shape;2787;p64"/>
            <p:cNvSpPr/>
            <p:nvPr/>
          </p:nvSpPr>
          <p:spPr>
            <a:xfrm>
              <a:off x="2470107" y="2263539"/>
              <a:ext cx="190382" cy="175539"/>
            </a:xfrm>
            <a:custGeom>
              <a:avLst/>
              <a:gdLst/>
              <a:ahLst/>
              <a:cxnLst/>
              <a:rect l="l" t="t" r="r" b="b"/>
              <a:pathLst>
                <a:path w="7837" h="7226" extrusionOk="0">
                  <a:moveTo>
                    <a:pt x="903" y="0"/>
                  </a:moveTo>
                  <a:lnTo>
                    <a:pt x="0" y="1275"/>
                  </a:lnTo>
                  <a:lnTo>
                    <a:pt x="5605" y="7225"/>
                  </a:lnTo>
                  <a:lnTo>
                    <a:pt x="7836" y="5313"/>
                  </a:lnTo>
                  <a:lnTo>
                    <a:pt x="90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8" name="Google Shape;2788;p64"/>
            <p:cNvSpPr/>
            <p:nvPr/>
          </p:nvSpPr>
          <p:spPr>
            <a:xfrm>
              <a:off x="2355251" y="1663435"/>
              <a:ext cx="99382" cy="231024"/>
            </a:xfrm>
            <a:custGeom>
              <a:avLst/>
              <a:gdLst/>
              <a:ahLst/>
              <a:cxnLst/>
              <a:rect l="l" t="t" r="r" b="b"/>
              <a:pathLst>
                <a:path w="4091" h="9510" extrusionOk="0">
                  <a:moveTo>
                    <a:pt x="1063" y="0"/>
                  </a:moveTo>
                  <a:lnTo>
                    <a:pt x="0" y="1382"/>
                  </a:lnTo>
                  <a:lnTo>
                    <a:pt x="1833" y="9510"/>
                  </a:lnTo>
                  <a:lnTo>
                    <a:pt x="4091" y="7597"/>
                  </a:lnTo>
                  <a:lnTo>
                    <a:pt x="106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89" name="Google Shape;2789;p64"/>
            <p:cNvSpPr/>
            <p:nvPr/>
          </p:nvSpPr>
          <p:spPr>
            <a:xfrm>
              <a:off x="2852742" y="1663435"/>
              <a:ext cx="100038" cy="231024"/>
            </a:xfrm>
            <a:custGeom>
              <a:avLst/>
              <a:gdLst/>
              <a:ahLst/>
              <a:cxnLst/>
              <a:rect l="l" t="t" r="r" b="b"/>
              <a:pathLst>
                <a:path w="4118" h="9510" extrusionOk="0">
                  <a:moveTo>
                    <a:pt x="3029" y="0"/>
                  </a:moveTo>
                  <a:lnTo>
                    <a:pt x="1" y="7597"/>
                  </a:lnTo>
                  <a:lnTo>
                    <a:pt x="2258" y="9510"/>
                  </a:lnTo>
                  <a:lnTo>
                    <a:pt x="4118" y="1382"/>
                  </a:lnTo>
                  <a:lnTo>
                    <a:pt x="3029" y="0"/>
                  </a:lnTo>
                  <a:close/>
                </a:path>
              </a:pathLst>
            </a:custGeom>
            <a:solidFill>
              <a:srgbClr val="594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4"/>
            <p:cNvSpPr/>
            <p:nvPr/>
          </p:nvSpPr>
          <p:spPr>
            <a:xfrm>
              <a:off x="2645622" y="2259677"/>
              <a:ext cx="190358" cy="175515"/>
            </a:xfrm>
            <a:custGeom>
              <a:avLst/>
              <a:gdLst/>
              <a:ahLst/>
              <a:cxnLst/>
              <a:rect l="l" t="t" r="r" b="b"/>
              <a:pathLst>
                <a:path w="7836" h="7225" extrusionOk="0">
                  <a:moveTo>
                    <a:pt x="6933" y="0"/>
                  </a:moveTo>
                  <a:lnTo>
                    <a:pt x="0" y="5313"/>
                  </a:lnTo>
                  <a:lnTo>
                    <a:pt x="2231" y="7225"/>
                  </a:lnTo>
                  <a:lnTo>
                    <a:pt x="7836" y="1275"/>
                  </a:lnTo>
                  <a:lnTo>
                    <a:pt x="6933" y="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1" name="Google Shape;2791;p64"/>
            <p:cNvSpPr/>
            <p:nvPr/>
          </p:nvSpPr>
          <p:spPr>
            <a:xfrm>
              <a:off x="2593344" y="1485976"/>
              <a:ext cx="114880" cy="112961"/>
            </a:xfrm>
            <a:custGeom>
              <a:avLst/>
              <a:gdLst/>
              <a:ahLst/>
              <a:cxnLst/>
              <a:rect l="l" t="t" r="r" b="b"/>
              <a:pathLst>
                <a:path w="4729" h="4650" extrusionOk="0">
                  <a:moveTo>
                    <a:pt x="1" y="1"/>
                  </a:moveTo>
                  <a:lnTo>
                    <a:pt x="1" y="4649"/>
                  </a:lnTo>
                  <a:lnTo>
                    <a:pt x="4729" y="4649"/>
                  </a:lnTo>
                  <a:lnTo>
                    <a:pt x="4729"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2" name="Google Shape;2792;p64"/>
            <p:cNvSpPr/>
            <p:nvPr/>
          </p:nvSpPr>
          <p:spPr>
            <a:xfrm>
              <a:off x="2492043" y="2083505"/>
              <a:ext cx="317482" cy="183289"/>
            </a:xfrm>
            <a:custGeom>
              <a:avLst/>
              <a:gdLst/>
              <a:ahLst/>
              <a:cxnLst/>
              <a:rect l="l" t="t" r="r" b="b"/>
              <a:pathLst>
                <a:path w="13069" h="7545" extrusionOk="0">
                  <a:moveTo>
                    <a:pt x="0" y="1"/>
                  </a:moveTo>
                  <a:lnTo>
                    <a:pt x="0" y="7544"/>
                  </a:lnTo>
                  <a:lnTo>
                    <a:pt x="13069" y="7544"/>
                  </a:lnTo>
                  <a:lnTo>
                    <a:pt x="13069"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3" name="Google Shape;2793;p64"/>
            <p:cNvSpPr/>
            <p:nvPr/>
          </p:nvSpPr>
          <p:spPr>
            <a:xfrm>
              <a:off x="2513324" y="2142877"/>
              <a:ext cx="275553" cy="156178"/>
            </a:xfrm>
            <a:custGeom>
              <a:avLst/>
              <a:gdLst/>
              <a:ahLst/>
              <a:cxnLst/>
              <a:rect l="l" t="t" r="r" b="b"/>
              <a:pathLst>
                <a:path w="11343" h="6429" extrusionOk="0">
                  <a:moveTo>
                    <a:pt x="2710" y="0"/>
                  </a:moveTo>
                  <a:cubicBezTo>
                    <a:pt x="1223" y="0"/>
                    <a:pt x="1" y="1222"/>
                    <a:pt x="1" y="2710"/>
                  </a:cubicBezTo>
                  <a:lnTo>
                    <a:pt x="1" y="6428"/>
                  </a:lnTo>
                  <a:lnTo>
                    <a:pt x="11343" y="6428"/>
                  </a:lnTo>
                  <a:lnTo>
                    <a:pt x="11343" y="2710"/>
                  </a:lnTo>
                  <a:cubicBezTo>
                    <a:pt x="11343" y="1222"/>
                    <a:pt x="10121" y="0"/>
                    <a:pt x="860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4" name="Google Shape;2794;p64"/>
            <p:cNvSpPr/>
            <p:nvPr/>
          </p:nvSpPr>
          <p:spPr>
            <a:xfrm>
              <a:off x="2432672" y="2732001"/>
              <a:ext cx="118111" cy="492366"/>
            </a:xfrm>
            <a:custGeom>
              <a:avLst/>
              <a:gdLst/>
              <a:ahLst/>
              <a:cxnLst/>
              <a:rect l="l" t="t" r="r" b="b"/>
              <a:pathLst>
                <a:path w="4862" h="20268" extrusionOk="0">
                  <a:moveTo>
                    <a:pt x="1" y="1"/>
                  </a:moveTo>
                  <a:lnTo>
                    <a:pt x="851" y="20215"/>
                  </a:lnTo>
                  <a:lnTo>
                    <a:pt x="1143" y="20268"/>
                  </a:lnTo>
                  <a:lnTo>
                    <a:pt x="4862" y="479"/>
                  </a:ln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5" name="Google Shape;2795;p64"/>
            <p:cNvSpPr/>
            <p:nvPr/>
          </p:nvSpPr>
          <p:spPr>
            <a:xfrm>
              <a:off x="2452713" y="2789259"/>
              <a:ext cx="65153" cy="377048"/>
            </a:xfrm>
            <a:custGeom>
              <a:avLst/>
              <a:gdLst/>
              <a:ahLst/>
              <a:cxnLst/>
              <a:rect l="l" t="t" r="r" b="b"/>
              <a:pathLst>
                <a:path w="2682" h="15521" extrusionOk="0">
                  <a:moveTo>
                    <a:pt x="1298" y="1"/>
                  </a:moveTo>
                  <a:cubicBezTo>
                    <a:pt x="587" y="1"/>
                    <a:pt x="1" y="584"/>
                    <a:pt x="26" y="1309"/>
                  </a:cubicBezTo>
                  <a:lnTo>
                    <a:pt x="265" y="15494"/>
                  </a:lnTo>
                  <a:lnTo>
                    <a:pt x="424" y="15520"/>
                  </a:lnTo>
                  <a:lnTo>
                    <a:pt x="2576" y="1469"/>
                  </a:lnTo>
                  <a:cubicBezTo>
                    <a:pt x="2682" y="751"/>
                    <a:pt x="2177" y="61"/>
                    <a:pt x="1433" y="8"/>
                  </a:cubicBezTo>
                  <a:cubicBezTo>
                    <a:pt x="1388" y="3"/>
                    <a:pt x="1343" y="1"/>
                    <a:pt x="1298"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6" name="Google Shape;2796;p64"/>
            <p:cNvSpPr/>
            <p:nvPr/>
          </p:nvSpPr>
          <p:spPr>
            <a:xfrm>
              <a:off x="2433328" y="2272576"/>
              <a:ext cx="192957" cy="460105"/>
            </a:xfrm>
            <a:custGeom>
              <a:avLst/>
              <a:gdLst/>
              <a:ahLst/>
              <a:cxnLst/>
              <a:rect l="l" t="t" r="r" b="b"/>
              <a:pathLst>
                <a:path w="7943" h="18940" extrusionOk="0">
                  <a:moveTo>
                    <a:pt x="1169" y="0"/>
                  </a:moveTo>
                  <a:lnTo>
                    <a:pt x="0" y="18328"/>
                  </a:lnTo>
                  <a:lnTo>
                    <a:pt x="4967" y="18939"/>
                  </a:lnTo>
                  <a:lnTo>
                    <a:pt x="7942" y="6906"/>
                  </a:lnTo>
                  <a:lnTo>
                    <a:pt x="1169"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7" name="Google Shape;2797;p64"/>
            <p:cNvSpPr/>
            <p:nvPr/>
          </p:nvSpPr>
          <p:spPr>
            <a:xfrm>
              <a:off x="2460414" y="2330636"/>
              <a:ext cx="120055" cy="369129"/>
            </a:xfrm>
            <a:custGeom>
              <a:avLst/>
              <a:gdLst/>
              <a:ahLst/>
              <a:cxnLst/>
              <a:rect l="l" t="t" r="r" b="b"/>
              <a:pathLst>
                <a:path w="4942" h="15195" extrusionOk="0">
                  <a:moveTo>
                    <a:pt x="1037" y="1"/>
                  </a:moveTo>
                  <a:lnTo>
                    <a:pt x="1" y="14743"/>
                  </a:lnTo>
                  <a:lnTo>
                    <a:pt x="3374" y="15195"/>
                  </a:lnTo>
                  <a:lnTo>
                    <a:pt x="3932" y="12618"/>
                  </a:lnTo>
                  <a:cubicBezTo>
                    <a:pt x="4941" y="8129"/>
                    <a:pt x="3852" y="3427"/>
                    <a:pt x="1037"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8" name="Google Shape;2798;p64"/>
            <p:cNvSpPr/>
            <p:nvPr/>
          </p:nvSpPr>
          <p:spPr>
            <a:xfrm>
              <a:off x="2439765" y="2669204"/>
              <a:ext cx="110362" cy="105090"/>
            </a:xfrm>
            <a:custGeom>
              <a:avLst/>
              <a:gdLst/>
              <a:ahLst/>
              <a:cxnLst/>
              <a:rect l="l" t="t" r="r" b="b"/>
              <a:pathLst>
                <a:path w="4543" h="4326" extrusionOk="0">
                  <a:moveTo>
                    <a:pt x="2301" y="0"/>
                  </a:moveTo>
                  <a:cubicBezTo>
                    <a:pt x="1188" y="0"/>
                    <a:pt x="234" y="844"/>
                    <a:pt x="134" y="1948"/>
                  </a:cubicBezTo>
                  <a:cubicBezTo>
                    <a:pt x="1" y="3143"/>
                    <a:pt x="877" y="4206"/>
                    <a:pt x="2073" y="4312"/>
                  </a:cubicBezTo>
                  <a:cubicBezTo>
                    <a:pt x="2151" y="4321"/>
                    <a:pt x="2230" y="4326"/>
                    <a:pt x="2307" y="4326"/>
                  </a:cubicBezTo>
                  <a:cubicBezTo>
                    <a:pt x="3380" y="4326"/>
                    <a:pt x="4313" y="3488"/>
                    <a:pt x="4437" y="2373"/>
                  </a:cubicBezTo>
                  <a:cubicBezTo>
                    <a:pt x="4543" y="1204"/>
                    <a:pt x="3666" y="142"/>
                    <a:pt x="2498" y="9"/>
                  </a:cubicBezTo>
                  <a:cubicBezTo>
                    <a:pt x="2432" y="3"/>
                    <a:pt x="2366" y="0"/>
                    <a:pt x="2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99" name="Google Shape;2799;p64"/>
            <p:cNvSpPr/>
            <p:nvPr/>
          </p:nvSpPr>
          <p:spPr>
            <a:xfrm>
              <a:off x="2750786" y="2731369"/>
              <a:ext cx="118111" cy="492366"/>
            </a:xfrm>
            <a:custGeom>
              <a:avLst/>
              <a:gdLst/>
              <a:ahLst/>
              <a:cxnLst/>
              <a:rect l="l" t="t" r="r" b="b"/>
              <a:pathLst>
                <a:path w="4862" h="20268" extrusionOk="0">
                  <a:moveTo>
                    <a:pt x="4862" y="0"/>
                  </a:moveTo>
                  <a:lnTo>
                    <a:pt x="1" y="478"/>
                  </a:lnTo>
                  <a:lnTo>
                    <a:pt x="3746" y="20267"/>
                  </a:lnTo>
                  <a:lnTo>
                    <a:pt x="4012" y="20214"/>
                  </a:lnTo>
                  <a:lnTo>
                    <a:pt x="486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0" name="Google Shape;2800;p64"/>
            <p:cNvSpPr/>
            <p:nvPr/>
          </p:nvSpPr>
          <p:spPr>
            <a:xfrm>
              <a:off x="2783046" y="2797008"/>
              <a:ext cx="63914" cy="357031"/>
            </a:xfrm>
            <a:custGeom>
              <a:avLst/>
              <a:gdLst/>
              <a:ahLst/>
              <a:cxnLst/>
              <a:rect l="l" t="t" r="r" b="b"/>
              <a:pathLst>
                <a:path w="2631" h="14697" extrusionOk="0">
                  <a:moveTo>
                    <a:pt x="1363" y="0"/>
                  </a:moveTo>
                  <a:cubicBezTo>
                    <a:pt x="1317" y="0"/>
                    <a:pt x="1270" y="3"/>
                    <a:pt x="1223" y="7"/>
                  </a:cubicBezTo>
                  <a:cubicBezTo>
                    <a:pt x="506" y="87"/>
                    <a:pt x="1" y="725"/>
                    <a:pt x="107" y="1415"/>
                  </a:cubicBezTo>
                  <a:lnTo>
                    <a:pt x="2259" y="14696"/>
                  </a:lnTo>
                  <a:lnTo>
                    <a:pt x="2418" y="14670"/>
                  </a:lnTo>
                  <a:lnTo>
                    <a:pt x="2631" y="1229"/>
                  </a:lnTo>
                  <a:cubicBezTo>
                    <a:pt x="2631" y="556"/>
                    <a:pt x="2069" y="0"/>
                    <a:pt x="136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1" name="Google Shape;2801;p64"/>
            <p:cNvSpPr/>
            <p:nvPr/>
          </p:nvSpPr>
          <p:spPr>
            <a:xfrm>
              <a:off x="2674652" y="2271920"/>
              <a:ext cx="193613" cy="460105"/>
            </a:xfrm>
            <a:custGeom>
              <a:avLst/>
              <a:gdLst/>
              <a:ahLst/>
              <a:cxnLst/>
              <a:rect l="l" t="t" r="r" b="b"/>
              <a:pathLst>
                <a:path w="7970" h="18940" extrusionOk="0">
                  <a:moveTo>
                    <a:pt x="6747" y="1"/>
                  </a:moveTo>
                  <a:lnTo>
                    <a:pt x="0" y="6933"/>
                  </a:lnTo>
                  <a:lnTo>
                    <a:pt x="2975" y="18940"/>
                  </a:lnTo>
                  <a:lnTo>
                    <a:pt x="7969" y="18302"/>
                  </a:lnTo>
                  <a:lnTo>
                    <a:pt x="6747"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2" name="Google Shape;2802;p64"/>
            <p:cNvSpPr/>
            <p:nvPr/>
          </p:nvSpPr>
          <p:spPr>
            <a:xfrm>
              <a:off x="2721100" y="2325486"/>
              <a:ext cx="132954" cy="403308"/>
            </a:xfrm>
            <a:custGeom>
              <a:avLst/>
              <a:gdLst/>
              <a:ahLst/>
              <a:cxnLst/>
              <a:rect l="l" t="t" r="r" b="b"/>
              <a:pathLst>
                <a:path w="5473" h="16602" extrusionOk="0">
                  <a:moveTo>
                    <a:pt x="4277" y="0"/>
                  </a:moveTo>
                  <a:cubicBezTo>
                    <a:pt x="1223" y="3480"/>
                    <a:pt x="1" y="8208"/>
                    <a:pt x="984" y="12750"/>
                  </a:cubicBezTo>
                  <a:lnTo>
                    <a:pt x="1807" y="16602"/>
                  </a:lnTo>
                  <a:lnTo>
                    <a:pt x="5473" y="16150"/>
                  </a:lnTo>
                  <a:lnTo>
                    <a:pt x="427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3" name="Google Shape;2803;p64"/>
            <p:cNvSpPr/>
            <p:nvPr/>
          </p:nvSpPr>
          <p:spPr>
            <a:xfrm>
              <a:off x="2473970" y="2254502"/>
              <a:ext cx="353630" cy="174252"/>
            </a:xfrm>
            <a:custGeom>
              <a:avLst/>
              <a:gdLst/>
              <a:ahLst/>
              <a:cxnLst/>
              <a:rect l="l" t="t" r="r" b="b"/>
              <a:pathLst>
                <a:path w="14557" h="7173" extrusionOk="0">
                  <a:moveTo>
                    <a:pt x="346" y="1"/>
                  </a:moveTo>
                  <a:cubicBezTo>
                    <a:pt x="107" y="1"/>
                    <a:pt x="1" y="266"/>
                    <a:pt x="160" y="426"/>
                  </a:cubicBezTo>
                  <a:lnTo>
                    <a:pt x="7040" y="7172"/>
                  </a:lnTo>
                  <a:lnTo>
                    <a:pt x="7518" y="7172"/>
                  </a:lnTo>
                  <a:lnTo>
                    <a:pt x="14397" y="426"/>
                  </a:lnTo>
                  <a:cubicBezTo>
                    <a:pt x="14557" y="266"/>
                    <a:pt x="14450" y="1"/>
                    <a:pt x="1423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4" name="Google Shape;2804;p64"/>
            <p:cNvSpPr/>
            <p:nvPr/>
          </p:nvSpPr>
          <p:spPr>
            <a:xfrm>
              <a:off x="2359769" y="1560847"/>
              <a:ext cx="582055" cy="547850"/>
            </a:xfrm>
            <a:custGeom>
              <a:avLst/>
              <a:gdLst/>
              <a:ahLst/>
              <a:cxnLst/>
              <a:rect l="l" t="t" r="r" b="b"/>
              <a:pathLst>
                <a:path w="23960" h="22552" extrusionOk="0">
                  <a:moveTo>
                    <a:pt x="9430" y="0"/>
                  </a:moveTo>
                  <a:lnTo>
                    <a:pt x="0" y="4064"/>
                  </a:lnTo>
                  <a:lnTo>
                    <a:pt x="3161" y="14689"/>
                  </a:lnTo>
                  <a:lnTo>
                    <a:pt x="4038" y="22551"/>
                  </a:lnTo>
                  <a:lnTo>
                    <a:pt x="19922" y="22551"/>
                  </a:lnTo>
                  <a:lnTo>
                    <a:pt x="20798" y="14689"/>
                  </a:lnTo>
                  <a:lnTo>
                    <a:pt x="23959" y="4117"/>
                  </a:lnTo>
                  <a:lnTo>
                    <a:pt x="14530" y="53"/>
                  </a:lnTo>
                  <a:cubicBezTo>
                    <a:pt x="13635" y="369"/>
                    <a:pt x="12767" y="535"/>
                    <a:pt x="11925" y="535"/>
                  </a:cubicBezTo>
                  <a:cubicBezTo>
                    <a:pt x="11066" y="535"/>
                    <a:pt x="10234" y="362"/>
                    <a:pt x="9430"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5" name="Google Shape;2805;p64"/>
            <p:cNvSpPr/>
            <p:nvPr/>
          </p:nvSpPr>
          <p:spPr>
            <a:xfrm>
              <a:off x="2359769" y="1653111"/>
              <a:ext cx="582055" cy="455586"/>
            </a:xfrm>
            <a:custGeom>
              <a:avLst/>
              <a:gdLst/>
              <a:ahLst/>
              <a:cxnLst/>
              <a:rect l="l" t="t" r="r" b="b"/>
              <a:pathLst>
                <a:path w="23960" h="18754" extrusionOk="0">
                  <a:moveTo>
                    <a:pt x="664" y="0"/>
                  </a:moveTo>
                  <a:lnTo>
                    <a:pt x="0" y="266"/>
                  </a:lnTo>
                  <a:lnTo>
                    <a:pt x="3161" y="10891"/>
                  </a:lnTo>
                  <a:lnTo>
                    <a:pt x="4038" y="18753"/>
                  </a:lnTo>
                  <a:lnTo>
                    <a:pt x="4595" y="18753"/>
                  </a:lnTo>
                  <a:cubicBezTo>
                    <a:pt x="4569" y="18328"/>
                    <a:pt x="4516" y="17877"/>
                    <a:pt x="4516" y="17425"/>
                  </a:cubicBezTo>
                  <a:cubicBezTo>
                    <a:pt x="4516" y="12193"/>
                    <a:pt x="7863" y="9297"/>
                    <a:pt x="11980" y="9297"/>
                  </a:cubicBezTo>
                  <a:cubicBezTo>
                    <a:pt x="16097" y="9297"/>
                    <a:pt x="19444" y="12193"/>
                    <a:pt x="19444" y="17425"/>
                  </a:cubicBezTo>
                  <a:cubicBezTo>
                    <a:pt x="19444" y="17877"/>
                    <a:pt x="19417" y="18328"/>
                    <a:pt x="19364" y="18753"/>
                  </a:cubicBezTo>
                  <a:lnTo>
                    <a:pt x="19922" y="18753"/>
                  </a:lnTo>
                  <a:lnTo>
                    <a:pt x="20825" y="10891"/>
                  </a:lnTo>
                  <a:lnTo>
                    <a:pt x="23959" y="346"/>
                  </a:lnTo>
                  <a:lnTo>
                    <a:pt x="23322" y="54"/>
                  </a:lnTo>
                  <a:cubicBezTo>
                    <a:pt x="22844" y="4463"/>
                    <a:pt x="20373" y="6136"/>
                    <a:pt x="12006" y="6136"/>
                  </a:cubicBezTo>
                  <a:cubicBezTo>
                    <a:pt x="3639" y="6136"/>
                    <a:pt x="1116" y="4410"/>
                    <a:pt x="66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6" name="Google Shape;2806;p64"/>
            <p:cNvSpPr/>
            <p:nvPr/>
          </p:nvSpPr>
          <p:spPr>
            <a:xfrm>
              <a:off x="2630779" y="1731188"/>
              <a:ext cx="40034" cy="95519"/>
            </a:xfrm>
            <a:custGeom>
              <a:avLst/>
              <a:gdLst/>
              <a:ahLst/>
              <a:cxnLst/>
              <a:rect l="l" t="t" r="r" b="b"/>
              <a:pathLst>
                <a:path w="1648" h="3932" extrusionOk="0">
                  <a:moveTo>
                    <a:pt x="664" y="1"/>
                  </a:moveTo>
                  <a:lnTo>
                    <a:pt x="0" y="3932"/>
                  </a:lnTo>
                  <a:lnTo>
                    <a:pt x="1647" y="3932"/>
                  </a:lnTo>
                  <a:lnTo>
                    <a:pt x="983" y="1"/>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7" name="Google Shape;2807;p64"/>
            <p:cNvSpPr/>
            <p:nvPr/>
          </p:nvSpPr>
          <p:spPr>
            <a:xfrm>
              <a:off x="2465589" y="2693837"/>
              <a:ext cx="58740" cy="56359"/>
            </a:xfrm>
            <a:custGeom>
              <a:avLst/>
              <a:gdLst/>
              <a:ahLst/>
              <a:cxnLst/>
              <a:rect l="l" t="t" r="r" b="b"/>
              <a:pathLst>
                <a:path w="2418" h="2320" extrusionOk="0">
                  <a:moveTo>
                    <a:pt x="1227" y="0"/>
                  </a:moveTo>
                  <a:cubicBezTo>
                    <a:pt x="633" y="0"/>
                    <a:pt x="130" y="437"/>
                    <a:pt x="80" y="1040"/>
                  </a:cubicBezTo>
                  <a:cubicBezTo>
                    <a:pt x="0" y="1678"/>
                    <a:pt x="478" y="2236"/>
                    <a:pt x="1089" y="2315"/>
                  </a:cubicBezTo>
                  <a:cubicBezTo>
                    <a:pt x="1122" y="2318"/>
                    <a:pt x="1154" y="2319"/>
                    <a:pt x="1186" y="2319"/>
                  </a:cubicBezTo>
                  <a:cubicBezTo>
                    <a:pt x="1782" y="2319"/>
                    <a:pt x="2289" y="1859"/>
                    <a:pt x="2364" y="1279"/>
                  </a:cubicBezTo>
                  <a:cubicBezTo>
                    <a:pt x="2417" y="642"/>
                    <a:pt x="1966" y="84"/>
                    <a:pt x="1328" y="4"/>
                  </a:cubicBezTo>
                  <a:cubicBezTo>
                    <a:pt x="1294" y="2"/>
                    <a:pt x="1260" y="0"/>
                    <a:pt x="122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8" name="Google Shape;2808;p64"/>
            <p:cNvSpPr/>
            <p:nvPr/>
          </p:nvSpPr>
          <p:spPr>
            <a:xfrm>
              <a:off x="2755304" y="2669204"/>
              <a:ext cx="110362" cy="105090"/>
            </a:xfrm>
            <a:custGeom>
              <a:avLst/>
              <a:gdLst/>
              <a:ahLst/>
              <a:cxnLst/>
              <a:rect l="l" t="t" r="r" b="b"/>
              <a:pathLst>
                <a:path w="4543" h="4326" extrusionOk="0">
                  <a:moveTo>
                    <a:pt x="2301" y="0"/>
                  </a:moveTo>
                  <a:cubicBezTo>
                    <a:pt x="1188" y="0"/>
                    <a:pt x="234" y="844"/>
                    <a:pt x="134" y="1948"/>
                  </a:cubicBezTo>
                  <a:cubicBezTo>
                    <a:pt x="1" y="3143"/>
                    <a:pt x="877" y="4206"/>
                    <a:pt x="2073" y="4312"/>
                  </a:cubicBezTo>
                  <a:cubicBezTo>
                    <a:pt x="2151" y="4321"/>
                    <a:pt x="2230" y="4326"/>
                    <a:pt x="2307" y="4326"/>
                  </a:cubicBezTo>
                  <a:cubicBezTo>
                    <a:pt x="3380" y="4326"/>
                    <a:pt x="4313" y="3488"/>
                    <a:pt x="4437" y="2373"/>
                  </a:cubicBezTo>
                  <a:cubicBezTo>
                    <a:pt x="4543" y="1204"/>
                    <a:pt x="3666" y="142"/>
                    <a:pt x="2498" y="9"/>
                  </a:cubicBezTo>
                  <a:cubicBezTo>
                    <a:pt x="2432" y="3"/>
                    <a:pt x="2366" y="0"/>
                    <a:pt x="2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09" name="Google Shape;2809;p64"/>
            <p:cNvSpPr/>
            <p:nvPr/>
          </p:nvSpPr>
          <p:spPr>
            <a:xfrm>
              <a:off x="2781127" y="2693837"/>
              <a:ext cx="58740" cy="56359"/>
            </a:xfrm>
            <a:custGeom>
              <a:avLst/>
              <a:gdLst/>
              <a:ahLst/>
              <a:cxnLst/>
              <a:rect l="l" t="t" r="r" b="b"/>
              <a:pathLst>
                <a:path w="2418" h="2320" extrusionOk="0">
                  <a:moveTo>
                    <a:pt x="1227" y="0"/>
                  </a:moveTo>
                  <a:cubicBezTo>
                    <a:pt x="632" y="0"/>
                    <a:pt x="129" y="437"/>
                    <a:pt x="53" y="1040"/>
                  </a:cubicBezTo>
                  <a:cubicBezTo>
                    <a:pt x="0" y="1678"/>
                    <a:pt x="478" y="2236"/>
                    <a:pt x="1089" y="2315"/>
                  </a:cubicBezTo>
                  <a:cubicBezTo>
                    <a:pt x="1122" y="2318"/>
                    <a:pt x="1154" y="2319"/>
                    <a:pt x="1186" y="2319"/>
                  </a:cubicBezTo>
                  <a:cubicBezTo>
                    <a:pt x="1782" y="2319"/>
                    <a:pt x="2289" y="1859"/>
                    <a:pt x="2364" y="1279"/>
                  </a:cubicBezTo>
                  <a:cubicBezTo>
                    <a:pt x="2417" y="642"/>
                    <a:pt x="1966" y="84"/>
                    <a:pt x="1328" y="4"/>
                  </a:cubicBezTo>
                  <a:cubicBezTo>
                    <a:pt x="1294" y="2"/>
                    <a:pt x="1260" y="0"/>
                    <a:pt x="1227"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0" name="Google Shape;2810;p64"/>
            <p:cNvSpPr/>
            <p:nvPr/>
          </p:nvSpPr>
          <p:spPr>
            <a:xfrm>
              <a:off x="2886947" y="1671816"/>
              <a:ext cx="342018" cy="846627"/>
            </a:xfrm>
            <a:custGeom>
              <a:avLst/>
              <a:gdLst/>
              <a:ahLst/>
              <a:cxnLst/>
              <a:rect l="l" t="t" r="r" b="b"/>
              <a:pathLst>
                <a:path w="14079" h="34851" extrusionOk="0">
                  <a:moveTo>
                    <a:pt x="2364" y="1"/>
                  </a:moveTo>
                  <a:lnTo>
                    <a:pt x="0" y="8899"/>
                  </a:lnTo>
                  <a:lnTo>
                    <a:pt x="4596" y="19923"/>
                  </a:lnTo>
                  <a:lnTo>
                    <a:pt x="13707" y="34851"/>
                  </a:lnTo>
                  <a:lnTo>
                    <a:pt x="14078" y="34585"/>
                  </a:lnTo>
                  <a:lnTo>
                    <a:pt x="7544" y="17638"/>
                  </a:lnTo>
                  <a:lnTo>
                    <a:pt x="2364"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1" name="Google Shape;2811;p64"/>
            <p:cNvSpPr/>
            <p:nvPr/>
          </p:nvSpPr>
          <p:spPr>
            <a:xfrm>
              <a:off x="2886947" y="1671816"/>
              <a:ext cx="342018" cy="846627"/>
            </a:xfrm>
            <a:custGeom>
              <a:avLst/>
              <a:gdLst/>
              <a:ahLst/>
              <a:cxnLst/>
              <a:rect l="l" t="t" r="r" b="b"/>
              <a:pathLst>
                <a:path w="14079" h="34851" extrusionOk="0">
                  <a:moveTo>
                    <a:pt x="2364" y="1"/>
                  </a:moveTo>
                  <a:lnTo>
                    <a:pt x="0" y="8899"/>
                  </a:lnTo>
                  <a:lnTo>
                    <a:pt x="4596" y="19923"/>
                  </a:lnTo>
                  <a:lnTo>
                    <a:pt x="13707" y="34851"/>
                  </a:lnTo>
                  <a:lnTo>
                    <a:pt x="14078" y="34585"/>
                  </a:lnTo>
                  <a:lnTo>
                    <a:pt x="13866" y="34054"/>
                  </a:lnTo>
                  <a:cubicBezTo>
                    <a:pt x="10652" y="29618"/>
                    <a:pt x="7093" y="22605"/>
                    <a:pt x="5366" y="16735"/>
                  </a:cubicBezTo>
                  <a:cubicBezTo>
                    <a:pt x="3879" y="11635"/>
                    <a:pt x="3400" y="7518"/>
                    <a:pt x="3719" y="4596"/>
                  </a:cubicBezTo>
                  <a:lnTo>
                    <a:pt x="2364"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2" name="Google Shape;2812;p64"/>
            <p:cNvSpPr/>
            <p:nvPr/>
          </p:nvSpPr>
          <p:spPr>
            <a:xfrm>
              <a:off x="2070686" y="1676990"/>
              <a:ext cx="342018" cy="847259"/>
            </a:xfrm>
            <a:custGeom>
              <a:avLst/>
              <a:gdLst/>
              <a:ahLst/>
              <a:cxnLst/>
              <a:rect l="l" t="t" r="r" b="b"/>
              <a:pathLst>
                <a:path w="14079" h="34877" extrusionOk="0">
                  <a:moveTo>
                    <a:pt x="11714" y="0"/>
                  </a:moveTo>
                  <a:lnTo>
                    <a:pt x="6535" y="17664"/>
                  </a:lnTo>
                  <a:lnTo>
                    <a:pt x="0" y="34611"/>
                  </a:lnTo>
                  <a:lnTo>
                    <a:pt x="372" y="34877"/>
                  </a:lnTo>
                  <a:lnTo>
                    <a:pt x="9483" y="19949"/>
                  </a:lnTo>
                  <a:lnTo>
                    <a:pt x="14078" y="8925"/>
                  </a:lnTo>
                  <a:lnTo>
                    <a:pt x="11714"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3" name="Google Shape;2813;p64"/>
            <p:cNvSpPr/>
            <p:nvPr/>
          </p:nvSpPr>
          <p:spPr>
            <a:xfrm>
              <a:off x="2070686" y="1676990"/>
              <a:ext cx="342018" cy="847259"/>
            </a:xfrm>
            <a:custGeom>
              <a:avLst/>
              <a:gdLst/>
              <a:ahLst/>
              <a:cxnLst/>
              <a:rect l="l" t="t" r="r" b="b"/>
              <a:pathLst>
                <a:path w="14079" h="34877" extrusionOk="0">
                  <a:moveTo>
                    <a:pt x="11714" y="0"/>
                  </a:moveTo>
                  <a:lnTo>
                    <a:pt x="10678" y="3507"/>
                  </a:lnTo>
                  <a:cubicBezTo>
                    <a:pt x="11130" y="6853"/>
                    <a:pt x="10705" y="11396"/>
                    <a:pt x="9058" y="16628"/>
                  </a:cubicBezTo>
                  <a:cubicBezTo>
                    <a:pt x="7145" y="22684"/>
                    <a:pt x="3613" y="29431"/>
                    <a:pt x="319" y="33788"/>
                  </a:cubicBezTo>
                  <a:lnTo>
                    <a:pt x="0" y="34611"/>
                  </a:lnTo>
                  <a:lnTo>
                    <a:pt x="372" y="34877"/>
                  </a:lnTo>
                  <a:lnTo>
                    <a:pt x="9483" y="19949"/>
                  </a:lnTo>
                  <a:lnTo>
                    <a:pt x="14078" y="8925"/>
                  </a:lnTo>
                  <a:lnTo>
                    <a:pt x="1171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4" name="Google Shape;2814;p64"/>
            <p:cNvSpPr/>
            <p:nvPr/>
          </p:nvSpPr>
          <p:spPr>
            <a:xfrm>
              <a:off x="2222953" y="2077044"/>
              <a:ext cx="92312" cy="92312"/>
            </a:xfrm>
            <a:custGeom>
              <a:avLst/>
              <a:gdLst/>
              <a:ahLst/>
              <a:cxnLst/>
              <a:rect l="l" t="t" r="r" b="b"/>
              <a:pathLst>
                <a:path w="3800" h="3800" extrusionOk="0">
                  <a:moveTo>
                    <a:pt x="1887" y="1"/>
                  </a:moveTo>
                  <a:cubicBezTo>
                    <a:pt x="851" y="1"/>
                    <a:pt x="1" y="851"/>
                    <a:pt x="1" y="1913"/>
                  </a:cubicBezTo>
                  <a:cubicBezTo>
                    <a:pt x="1" y="2949"/>
                    <a:pt x="851" y="3799"/>
                    <a:pt x="1887" y="3799"/>
                  </a:cubicBezTo>
                  <a:cubicBezTo>
                    <a:pt x="2949" y="3799"/>
                    <a:pt x="3799" y="2949"/>
                    <a:pt x="3799" y="1913"/>
                  </a:cubicBezTo>
                  <a:cubicBezTo>
                    <a:pt x="3799" y="851"/>
                    <a:pt x="2949" y="1"/>
                    <a:pt x="188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5" name="Google Shape;2815;p64"/>
            <p:cNvSpPr/>
            <p:nvPr/>
          </p:nvSpPr>
          <p:spPr>
            <a:xfrm>
              <a:off x="2988903" y="2085449"/>
              <a:ext cx="92288" cy="92288"/>
            </a:xfrm>
            <a:custGeom>
              <a:avLst/>
              <a:gdLst/>
              <a:ahLst/>
              <a:cxnLst/>
              <a:rect l="l" t="t" r="r" b="b"/>
              <a:pathLst>
                <a:path w="3799" h="3799" extrusionOk="0">
                  <a:moveTo>
                    <a:pt x="1913" y="0"/>
                  </a:moveTo>
                  <a:cubicBezTo>
                    <a:pt x="850" y="0"/>
                    <a:pt x="0" y="850"/>
                    <a:pt x="0" y="1913"/>
                  </a:cubicBezTo>
                  <a:cubicBezTo>
                    <a:pt x="0" y="2949"/>
                    <a:pt x="850" y="3799"/>
                    <a:pt x="1913" y="3799"/>
                  </a:cubicBezTo>
                  <a:cubicBezTo>
                    <a:pt x="2949" y="3799"/>
                    <a:pt x="3799" y="2949"/>
                    <a:pt x="3799" y="1913"/>
                  </a:cubicBezTo>
                  <a:cubicBezTo>
                    <a:pt x="3799" y="850"/>
                    <a:pt x="2949" y="0"/>
                    <a:pt x="191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6" name="Google Shape;2816;p64"/>
            <p:cNvSpPr/>
            <p:nvPr/>
          </p:nvSpPr>
          <p:spPr>
            <a:xfrm>
              <a:off x="2563027" y="1251114"/>
              <a:ext cx="174228" cy="292971"/>
            </a:xfrm>
            <a:custGeom>
              <a:avLst/>
              <a:gdLst/>
              <a:ahLst/>
              <a:cxnLst/>
              <a:rect l="l" t="t" r="r" b="b"/>
              <a:pathLst>
                <a:path w="7172" h="12060" extrusionOk="0">
                  <a:moveTo>
                    <a:pt x="3586" y="0"/>
                  </a:moveTo>
                  <a:cubicBezTo>
                    <a:pt x="1620" y="0"/>
                    <a:pt x="0" y="2710"/>
                    <a:pt x="0" y="6030"/>
                  </a:cubicBezTo>
                  <a:cubicBezTo>
                    <a:pt x="0" y="9377"/>
                    <a:pt x="1620" y="12059"/>
                    <a:pt x="3586" y="12059"/>
                  </a:cubicBezTo>
                  <a:cubicBezTo>
                    <a:pt x="5578" y="12059"/>
                    <a:pt x="7172" y="9377"/>
                    <a:pt x="7172" y="6030"/>
                  </a:cubicBezTo>
                  <a:cubicBezTo>
                    <a:pt x="7172" y="2710"/>
                    <a:pt x="5578" y="0"/>
                    <a:pt x="358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7" name="Google Shape;2817;p64"/>
            <p:cNvSpPr/>
            <p:nvPr/>
          </p:nvSpPr>
          <p:spPr>
            <a:xfrm>
              <a:off x="2584963" y="1806689"/>
              <a:ext cx="132298" cy="132298"/>
            </a:xfrm>
            <a:custGeom>
              <a:avLst/>
              <a:gdLst/>
              <a:ahLst/>
              <a:cxnLst/>
              <a:rect l="l" t="t" r="r" b="b"/>
              <a:pathLst>
                <a:path w="5446" h="5446" extrusionOk="0">
                  <a:moveTo>
                    <a:pt x="2710" y="0"/>
                  </a:moveTo>
                  <a:cubicBezTo>
                    <a:pt x="1222" y="0"/>
                    <a:pt x="0" y="1222"/>
                    <a:pt x="0" y="2736"/>
                  </a:cubicBezTo>
                  <a:cubicBezTo>
                    <a:pt x="0" y="4250"/>
                    <a:pt x="1222" y="5446"/>
                    <a:pt x="2710" y="5446"/>
                  </a:cubicBezTo>
                  <a:cubicBezTo>
                    <a:pt x="4224" y="5446"/>
                    <a:pt x="5446" y="4250"/>
                    <a:pt x="5446" y="2736"/>
                  </a:cubicBezTo>
                  <a:cubicBezTo>
                    <a:pt x="5446" y="1222"/>
                    <a:pt x="4224" y="0"/>
                    <a:pt x="271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8" name="Google Shape;2818;p64"/>
            <p:cNvSpPr/>
            <p:nvPr/>
          </p:nvSpPr>
          <p:spPr>
            <a:xfrm>
              <a:off x="2628180" y="1850562"/>
              <a:ext cx="45209" cy="45185"/>
            </a:xfrm>
            <a:custGeom>
              <a:avLst/>
              <a:gdLst/>
              <a:ahLst/>
              <a:cxnLst/>
              <a:rect l="l" t="t" r="r" b="b"/>
              <a:pathLst>
                <a:path w="1861" h="1860" extrusionOk="0">
                  <a:moveTo>
                    <a:pt x="931" y="1"/>
                  </a:moveTo>
                  <a:cubicBezTo>
                    <a:pt x="426" y="1"/>
                    <a:pt x="1" y="426"/>
                    <a:pt x="1" y="930"/>
                  </a:cubicBezTo>
                  <a:cubicBezTo>
                    <a:pt x="1" y="1435"/>
                    <a:pt x="426" y="1860"/>
                    <a:pt x="931" y="1860"/>
                  </a:cubicBezTo>
                  <a:cubicBezTo>
                    <a:pt x="1462" y="1860"/>
                    <a:pt x="1860" y="1435"/>
                    <a:pt x="1860" y="930"/>
                  </a:cubicBezTo>
                  <a:cubicBezTo>
                    <a:pt x="1860" y="426"/>
                    <a:pt x="1462" y="1"/>
                    <a:pt x="931"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19" name="Google Shape;2819;p64"/>
            <p:cNvSpPr/>
            <p:nvPr/>
          </p:nvSpPr>
          <p:spPr>
            <a:xfrm>
              <a:off x="2514636" y="2180944"/>
              <a:ext cx="272322" cy="5830"/>
            </a:xfrm>
            <a:custGeom>
              <a:avLst/>
              <a:gdLst/>
              <a:ahLst/>
              <a:cxnLst/>
              <a:rect l="l" t="t" r="r" b="b"/>
              <a:pathLst>
                <a:path w="11210" h="240" extrusionOk="0">
                  <a:moveTo>
                    <a:pt x="5605" y="0"/>
                  </a:moveTo>
                  <a:cubicBezTo>
                    <a:pt x="2523" y="0"/>
                    <a:pt x="0" y="54"/>
                    <a:pt x="0" y="107"/>
                  </a:cubicBezTo>
                  <a:cubicBezTo>
                    <a:pt x="0" y="186"/>
                    <a:pt x="2523" y="240"/>
                    <a:pt x="5605" y="240"/>
                  </a:cubicBezTo>
                  <a:cubicBezTo>
                    <a:pt x="8712" y="240"/>
                    <a:pt x="11209" y="186"/>
                    <a:pt x="11209" y="107"/>
                  </a:cubicBezTo>
                  <a:cubicBezTo>
                    <a:pt x="11209" y="54"/>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0" name="Google Shape;2820;p64"/>
            <p:cNvSpPr/>
            <p:nvPr/>
          </p:nvSpPr>
          <p:spPr>
            <a:xfrm>
              <a:off x="2514636" y="2211917"/>
              <a:ext cx="272322" cy="5830"/>
            </a:xfrm>
            <a:custGeom>
              <a:avLst/>
              <a:gdLst/>
              <a:ahLst/>
              <a:cxnLst/>
              <a:rect l="l" t="t" r="r" b="b"/>
              <a:pathLst>
                <a:path w="11210" h="240" extrusionOk="0">
                  <a:moveTo>
                    <a:pt x="5605" y="0"/>
                  </a:moveTo>
                  <a:cubicBezTo>
                    <a:pt x="2523" y="0"/>
                    <a:pt x="0" y="54"/>
                    <a:pt x="0" y="133"/>
                  </a:cubicBezTo>
                  <a:cubicBezTo>
                    <a:pt x="0" y="186"/>
                    <a:pt x="2523" y="239"/>
                    <a:pt x="5605" y="239"/>
                  </a:cubicBezTo>
                  <a:cubicBezTo>
                    <a:pt x="8712" y="239"/>
                    <a:pt x="11209" y="186"/>
                    <a:pt x="11209" y="133"/>
                  </a:cubicBezTo>
                  <a:cubicBezTo>
                    <a:pt x="11209" y="54"/>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1" name="Google Shape;2821;p64"/>
            <p:cNvSpPr/>
            <p:nvPr/>
          </p:nvSpPr>
          <p:spPr>
            <a:xfrm>
              <a:off x="2514636" y="2156432"/>
              <a:ext cx="272322" cy="5830"/>
            </a:xfrm>
            <a:custGeom>
              <a:avLst/>
              <a:gdLst/>
              <a:ahLst/>
              <a:cxnLst/>
              <a:rect l="l" t="t" r="r" b="b"/>
              <a:pathLst>
                <a:path w="11210" h="240" extrusionOk="0">
                  <a:moveTo>
                    <a:pt x="5605" y="0"/>
                  </a:moveTo>
                  <a:cubicBezTo>
                    <a:pt x="2523" y="0"/>
                    <a:pt x="0" y="53"/>
                    <a:pt x="0" y="106"/>
                  </a:cubicBezTo>
                  <a:cubicBezTo>
                    <a:pt x="0" y="186"/>
                    <a:pt x="2523" y="239"/>
                    <a:pt x="5605" y="239"/>
                  </a:cubicBezTo>
                  <a:cubicBezTo>
                    <a:pt x="8712" y="239"/>
                    <a:pt x="11209" y="186"/>
                    <a:pt x="11209" y="106"/>
                  </a:cubicBezTo>
                  <a:cubicBezTo>
                    <a:pt x="11209" y="53"/>
                    <a:pt x="8712" y="0"/>
                    <a:pt x="5605"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2" name="Google Shape;2822;p64"/>
            <p:cNvSpPr/>
            <p:nvPr/>
          </p:nvSpPr>
          <p:spPr>
            <a:xfrm>
              <a:off x="2507518" y="2254502"/>
              <a:ext cx="286533" cy="118111"/>
            </a:xfrm>
            <a:custGeom>
              <a:avLst/>
              <a:gdLst/>
              <a:ahLst/>
              <a:cxnLst/>
              <a:rect l="l" t="t" r="r" b="b"/>
              <a:pathLst>
                <a:path w="11795" h="4862" extrusionOk="0">
                  <a:moveTo>
                    <a:pt x="266" y="1"/>
                  </a:moveTo>
                  <a:cubicBezTo>
                    <a:pt x="107" y="1"/>
                    <a:pt x="1" y="186"/>
                    <a:pt x="134" y="293"/>
                  </a:cubicBezTo>
                  <a:lnTo>
                    <a:pt x="5712" y="4861"/>
                  </a:lnTo>
                  <a:lnTo>
                    <a:pt x="6084" y="4861"/>
                  </a:lnTo>
                  <a:lnTo>
                    <a:pt x="11662" y="293"/>
                  </a:lnTo>
                  <a:cubicBezTo>
                    <a:pt x="11794" y="186"/>
                    <a:pt x="11715" y="1"/>
                    <a:pt x="1152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3" name="Google Shape;2823;p64"/>
            <p:cNvSpPr/>
            <p:nvPr/>
          </p:nvSpPr>
          <p:spPr>
            <a:xfrm>
              <a:off x="2497849" y="1596314"/>
              <a:ext cx="309101" cy="53590"/>
            </a:xfrm>
            <a:custGeom>
              <a:avLst/>
              <a:gdLst/>
              <a:ahLst/>
              <a:cxnLst/>
              <a:rect l="l" t="t" r="r" b="b"/>
              <a:pathLst>
                <a:path w="12724" h="2206" extrusionOk="0">
                  <a:moveTo>
                    <a:pt x="372" y="1"/>
                  </a:moveTo>
                  <a:lnTo>
                    <a:pt x="0" y="160"/>
                  </a:lnTo>
                  <a:cubicBezTo>
                    <a:pt x="1355" y="1382"/>
                    <a:pt x="3719" y="2206"/>
                    <a:pt x="6402" y="2206"/>
                  </a:cubicBezTo>
                  <a:cubicBezTo>
                    <a:pt x="9032" y="2206"/>
                    <a:pt x="11342" y="1435"/>
                    <a:pt x="12724" y="267"/>
                  </a:cubicBezTo>
                  <a:lnTo>
                    <a:pt x="12352" y="107"/>
                  </a:lnTo>
                  <a:cubicBezTo>
                    <a:pt x="11077" y="1223"/>
                    <a:pt x="8899" y="1940"/>
                    <a:pt x="6402" y="1940"/>
                  </a:cubicBezTo>
                  <a:cubicBezTo>
                    <a:pt x="3852" y="1940"/>
                    <a:pt x="1621" y="1170"/>
                    <a:pt x="37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4" name="Google Shape;2824;p64"/>
            <p:cNvSpPr/>
            <p:nvPr/>
          </p:nvSpPr>
          <p:spPr>
            <a:xfrm>
              <a:off x="2521729" y="1585990"/>
              <a:ext cx="260054" cy="36172"/>
            </a:xfrm>
            <a:custGeom>
              <a:avLst/>
              <a:gdLst/>
              <a:ahLst/>
              <a:cxnLst/>
              <a:rect l="l" t="t" r="r" b="b"/>
              <a:pathLst>
                <a:path w="10705" h="1489" extrusionOk="0">
                  <a:moveTo>
                    <a:pt x="372" y="1"/>
                  </a:moveTo>
                  <a:lnTo>
                    <a:pt x="0" y="160"/>
                  </a:lnTo>
                  <a:cubicBezTo>
                    <a:pt x="1381" y="984"/>
                    <a:pt x="3294" y="1488"/>
                    <a:pt x="5419" y="1488"/>
                  </a:cubicBezTo>
                  <a:cubicBezTo>
                    <a:pt x="7491" y="1488"/>
                    <a:pt x="9350" y="1010"/>
                    <a:pt x="10705" y="240"/>
                  </a:cubicBezTo>
                  <a:lnTo>
                    <a:pt x="10359" y="81"/>
                  </a:lnTo>
                  <a:cubicBezTo>
                    <a:pt x="9058" y="798"/>
                    <a:pt x="7331" y="1223"/>
                    <a:pt x="5419" y="1223"/>
                  </a:cubicBezTo>
                  <a:cubicBezTo>
                    <a:pt x="3453" y="1223"/>
                    <a:pt x="1674" y="771"/>
                    <a:pt x="37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5" name="Google Shape;2825;p64"/>
            <p:cNvSpPr/>
            <p:nvPr/>
          </p:nvSpPr>
          <p:spPr>
            <a:xfrm>
              <a:off x="2552047" y="1572459"/>
              <a:ext cx="198763" cy="21961"/>
            </a:xfrm>
            <a:custGeom>
              <a:avLst/>
              <a:gdLst/>
              <a:ahLst/>
              <a:cxnLst/>
              <a:rect l="l" t="t" r="r" b="b"/>
              <a:pathLst>
                <a:path w="8182" h="904" extrusionOk="0">
                  <a:moveTo>
                    <a:pt x="399" y="0"/>
                  </a:moveTo>
                  <a:lnTo>
                    <a:pt x="1" y="186"/>
                  </a:lnTo>
                  <a:cubicBezTo>
                    <a:pt x="1196" y="638"/>
                    <a:pt x="2630" y="903"/>
                    <a:pt x="4171" y="903"/>
                  </a:cubicBezTo>
                  <a:cubicBezTo>
                    <a:pt x="5658" y="903"/>
                    <a:pt x="7013" y="664"/>
                    <a:pt x="8182" y="239"/>
                  </a:cubicBezTo>
                  <a:lnTo>
                    <a:pt x="7783" y="80"/>
                  </a:lnTo>
                  <a:cubicBezTo>
                    <a:pt x="6721" y="425"/>
                    <a:pt x="5499" y="638"/>
                    <a:pt x="4171" y="638"/>
                  </a:cubicBezTo>
                  <a:cubicBezTo>
                    <a:pt x="2790" y="638"/>
                    <a:pt x="1488" y="399"/>
                    <a:pt x="39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6" name="Google Shape;2826;p64"/>
            <p:cNvSpPr/>
            <p:nvPr/>
          </p:nvSpPr>
          <p:spPr>
            <a:xfrm>
              <a:off x="2828231" y="3189506"/>
              <a:ext cx="59372" cy="114225"/>
            </a:xfrm>
            <a:custGeom>
              <a:avLst/>
              <a:gdLst/>
              <a:ahLst/>
              <a:cxnLst/>
              <a:rect l="l" t="t" r="r" b="b"/>
              <a:pathLst>
                <a:path w="2444" h="4702" extrusionOk="0">
                  <a:moveTo>
                    <a:pt x="903" y="0"/>
                  </a:moveTo>
                  <a:cubicBezTo>
                    <a:pt x="372" y="133"/>
                    <a:pt x="0" y="1727"/>
                    <a:pt x="0" y="1727"/>
                  </a:cubicBezTo>
                  <a:cubicBezTo>
                    <a:pt x="611" y="3135"/>
                    <a:pt x="2444" y="4702"/>
                    <a:pt x="2444" y="4702"/>
                  </a:cubicBezTo>
                  <a:cubicBezTo>
                    <a:pt x="2178" y="3028"/>
                    <a:pt x="1594" y="1488"/>
                    <a:pt x="90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7" name="Google Shape;2827;p64"/>
            <p:cNvSpPr/>
            <p:nvPr/>
          </p:nvSpPr>
          <p:spPr>
            <a:xfrm>
              <a:off x="2850167" y="3228229"/>
              <a:ext cx="53590" cy="105188"/>
            </a:xfrm>
            <a:custGeom>
              <a:avLst/>
              <a:gdLst/>
              <a:ahLst/>
              <a:cxnLst/>
              <a:rect l="l" t="t" r="r" b="b"/>
              <a:pathLst>
                <a:path w="2206" h="4330" extrusionOk="0">
                  <a:moveTo>
                    <a:pt x="957" y="0"/>
                  </a:moveTo>
                  <a:lnTo>
                    <a:pt x="0" y="2045"/>
                  </a:lnTo>
                  <a:cubicBezTo>
                    <a:pt x="983" y="3294"/>
                    <a:pt x="2205" y="4330"/>
                    <a:pt x="2205" y="4330"/>
                  </a:cubicBezTo>
                  <a:cubicBezTo>
                    <a:pt x="1966" y="2816"/>
                    <a:pt x="1514" y="1381"/>
                    <a:pt x="957"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8" name="Google Shape;2828;p64"/>
            <p:cNvSpPr/>
            <p:nvPr/>
          </p:nvSpPr>
          <p:spPr>
            <a:xfrm>
              <a:off x="2819194" y="3199175"/>
              <a:ext cx="21961" cy="71008"/>
            </a:xfrm>
            <a:custGeom>
              <a:avLst/>
              <a:gdLst/>
              <a:ahLst/>
              <a:cxnLst/>
              <a:rect l="l" t="t" r="r" b="b"/>
              <a:pathLst>
                <a:path w="904" h="2923" extrusionOk="0">
                  <a:moveTo>
                    <a:pt x="638" y="1"/>
                  </a:moveTo>
                  <a:cubicBezTo>
                    <a:pt x="239" y="452"/>
                    <a:pt x="0" y="1541"/>
                    <a:pt x="0" y="1541"/>
                  </a:cubicBezTo>
                  <a:cubicBezTo>
                    <a:pt x="186" y="1993"/>
                    <a:pt x="532" y="2498"/>
                    <a:pt x="904" y="2923"/>
                  </a:cubicBezTo>
                  <a:cubicBezTo>
                    <a:pt x="877" y="1940"/>
                    <a:pt x="797" y="984"/>
                    <a:pt x="63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29" name="Google Shape;2829;p64"/>
            <p:cNvSpPr/>
            <p:nvPr/>
          </p:nvSpPr>
          <p:spPr>
            <a:xfrm>
              <a:off x="2416542" y="3189506"/>
              <a:ext cx="60027" cy="114225"/>
            </a:xfrm>
            <a:custGeom>
              <a:avLst/>
              <a:gdLst/>
              <a:ahLst/>
              <a:cxnLst/>
              <a:rect l="l" t="t" r="r" b="b"/>
              <a:pathLst>
                <a:path w="2471" h="4702" extrusionOk="0">
                  <a:moveTo>
                    <a:pt x="1568" y="0"/>
                  </a:moveTo>
                  <a:cubicBezTo>
                    <a:pt x="851" y="1488"/>
                    <a:pt x="266" y="3028"/>
                    <a:pt x="1" y="4702"/>
                  </a:cubicBezTo>
                  <a:cubicBezTo>
                    <a:pt x="1" y="4702"/>
                    <a:pt x="1860" y="3135"/>
                    <a:pt x="2471" y="1727"/>
                  </a:cubicBezTo>
                  <a:cubicBezTo>
                    <a:pt x="2471" y="1727"/>
                    <a:pt x="2072" y="133"/>
                    <a:pt x="156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0" name="Google Shape;2830;p64"/>
            <p:cNvSpPr/>
            <p:nvPr/>
          </p:nvSpPr>
          <p:spPr>
            <a:xfrm>
              <a:off x="2401067" y="3228229"/>
              <a:ext cx="53566" cy="105188"/>
            </a:xfrm>
            <a:custGeom>
              <a:avLst/>
              <a:gdLst/>
              <a:ahLst/>
              <a:cxnLst/>
              <a:rect l="l" t="t" r="r" b="b"/>
              <a:pathLst>
                <a:path w="2205" h="4330" extrusionOk="0">
                  <a:moveTo>
                    <a:pt x="1222" y="0"/>
                  </a:moveTo>
                  <a:cubicBezTo>
                    <a:pt x="664" y="1381"/>
                    <a:pt x="239" y="2816"/>
                    <a:pt x="0" y="4330"/>
                  </a:cubicBezTo>
                  <a:cubicBezTo>
                    <a:pt x="0" y="4330"/>
                    <a:pt x="1195" y="3294"/>
                    <a:pt x="2205" y="2045"/>
                  </a:cubicBezTo>
                  <a:lnTo>
                    <a:pt x="122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1" name="Google Shape;2831;p64"/>
            <p:cNvSpPr/>
            <p:nvPr/>
          </p:nvSpPr>
          <p:spPr>
            <a:xfrm>
              <a:off x="2463014" y="3199175"/>
              <a:ext cx="22592" cy="71008"/>
            </a:xfrm>
            <a:custGeom>
              <a:avLst/>
              <a:gdLst/>
              <a:ahLst/>
              <a:cxnLst/>
              <a:rect l="l" t="t" r="r" b="b"/>
              <a:pathLst>
                <a:path w="930" h="2923" extrusionOk="0">
                  <a:moveTo>
                    <a:pt x="266" y="1"/>
                  </a:moveTo>
                  <a:cubicBezTo>
                    <a:pt x="133" y="984"/>
                    <a:pt x="27" y="1940"/>
                    <a:pt x="0" y="2923"/>
                  </a:cubicBezTo>
                  <a:cubicBezTo>
                    <a:pt x="372" y="2498"/>
                    <a:pt x="717" y="1993"/>
                    <a:pt x="930" y="1541"/>
                  </a:cubicBezTo>
                  <a:cubicBezTo>
                    <a:pt x="930" y="1541"/>
                    <a:pt x="664" y="452"/>
                    <a:pt x="26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2" name="Google Shape;2832;p64"/>
            <p:cNvSpPr/>
            <p:nvPr/>
          </p:nvSpPr>
          <p:spPr>
            <a:xfrm>
              <a:off x="3001147" y="2097692"/>
              <a:ext cx="67777" cy="67777"/>
            </a:xfrm>
            <a:custGeom>
              <a:avLst/>
              <a:gdLst/>
              <a:ahLst/>
              <a:cxnLst/>
              <a:rect l="l" t="t" r="r" b="b"/>
              <a:pathLst>
                <a:path w="2790" h="2790" extrusionOk="0">
                  <a:moveTo>
                    <a:pt x="1409" y="1"/>
                  </a:moveTo>
                  <a:cubicBezTo>
                    <a:pt x="638" y="1"/>
                    <a:pt x="1" y="638"/>
                    <a:pt x="1" y="1409"/>
                  </a:cubicBezTo>
                  <a:cubicBezTo>
                    <a:pt x="1" y="2179"/>
                    <a:pt x="638" y="2790"/>
                    <a:pt x="1409" y="2790"/>
                  </a:cubicBezTo>
                  <a:cubicBezTo>
                    <a:pt x="2179" y="2790"/>
                    <a:pt x="2790" y="2179"/>
                    <a:pt x="2790" y="1409"/>
                  </a:cubicBezTo>
                  <a:cubicBezTo>
                    <a:pt x="2790" y="638"/>
                    <a:pt x="2179" y="1"/>
                    <a:pt x="140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3" name="Google Shape;2833;p64"/>
            <p:cNvSpPr/>
            <p:nvPr/>
          </p:nvSpPr>
          <p:spPr>
            <a:xfrm>
              <a:off x="2234589" y="2088680"/>
              <a:ext cx="69064" cy="69064"/>
            </a:xfrm>
            <a:custGeom>
              <a:avLst/>
              <a:gdLst/>
              <a:ahLst/>
              <a:cxnLst/>
              <a:rect l="l" t="t" r="r" b="b"/>
              <a:pathLst>
                <a:path w="2843" h="2843" extrusionOk="0">
                  <a:moveTo>
                    <a:pt x="1408" y="0"/>
                  </a:moveTo>
                  <a:cubicBezTo>
                    <a:pt x="638" y="0"/>
                    <a:pt x="0" y="638"/>
                    <a:pt x="0" y="1434"/>
                  </a:cubicBezTo>
                  <a:cubicBezTo>
                    <a:pt x="0" y="2205"/>
                    <a:pt x="638" y="2842"/>
                    <a:pt x="1408" y="2842"/>
                  </a:cubicBezTo>
                  <a:cubicBezTo>
                    <a:pt x="2205" y="2842"/>
                    <a:pt x="2842" y="2205"/>
                    <a:pt x="2842" y="1434"/>
                  </a:cubicBezTo>
                  <a:cubicBezTo>
                    <a:pt x="2842" y="638"/>
                    <a:pt x="2205" y="0"/>
                    <a:pt x="140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4" name="Google Shape;2834;p64"/>
            <p:cNvSpPr/>
            <p:nvPr/>
          </p:nvSpPr>
          <p:spPr>
            <a:xfrm>
              <a:off x="2252007" y="2106729"/>
              <a:ext cx="33573" cy="32941"/>
            </a:xfrm>
            <a:custGeom>
              <a:avLst/>
              <a:gdLst/>
              <a:ahLst/>
              <a:cxnLst/>
              <a:rect l="l" t="t" r="r" b="b"/>
              <a:pathLst>
                <a:path w="1382" h="1356" extrusionOk="0">
                  <a:moveTo>
                    <a:pt x="691" y="1"/>
                  </a:moveTo>
                  <a:cubicBezTo>
                    <a:pt x="319" y="1"/>
                    <a:pt x="0" y="293"/>
                    <a:pt x="0" y="691"/>
                  </a:cubicBezTo>
                  <a:cubicBezTo>
                    <a:pt x="0" y="1063"/>
                    <a:pt x="319" y="1355"/>
                    <a:pt x="691" y="1355"/>
                  </a:cubicBezTo>
                  <a:cubicBezTo>
                    <a:pt x="1063" y="1355"/>
                    <a:pt x="1381" y="1063"/>
                    <a:pt x="1381" y="691"/>
                  </a:cubicBezTo>
                  <a:cubicBezTo>
                    <a:pt x="1381" y="293"/>
                    <a:pt x="1063" y="1"/>
                    <a:pt x="6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5" name="Google Shape;2835;p64"/>
            <p:cNvSpPr/>
            <p:nvPr/>
          </p:nvSpPr>
          <p:spPr>
            <a:xfrm>
              <a:off x="3020508" y="2117054"/>
              <a:ext cx="29078" cy="29078"/>
            </a:xfrm>
            <a:custGeom>
              <a:avLst/>
              <a:gdLst/>
              <a:ahLst/>
              <a:cxnLst/>
              <a:rect l="l" t="t" r="r" b="b"/>
              <a:pathLst>
                <a:path w="1197" h="1197" extrusionOk="0">
                  <a:moveTo>
                    <a:pt x="612" y="1"/>
                  </a:moveTo>
                  <a:cubicBezTo>
                    <a:pt x="266" y="1"/>
                    <a:pt x="1" y="266"/>
                    <a:pt x="1" y="612"/>
                  </a:cubicBezTo>
                  <a:cubicBezTo>
                    <a:pt x="1" y="930"/>
                    <a:pt x="266" y="1196"/>
                    <a:pt x="612" y="1196"/>
                  </a:cubicBezTo>
                  <a:cubicBezTo>
                    <a:pt x="930" y="1196"/>
                    <a:pt x="1196" y="930"/>
                    <a:pt x="1196" y="612"/>
                  </a:cubicBezTo>
                  <a:cubicBezTo>
                    <a:pt x="1196" y="266"/>
                    <a:pt x="930" y="1"/>
                    <a:pt x="61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6" name="Google Shape;2836;p64"/>
            <p:cNvSpPr/>
            <p:nvPr/>
          </p:nvSpPr>
          <p:spPr>
            <a:xfrm>
              <a:off x="2571408" y="1253033"/>
              <a:ext cx="157466" cy="269747"/>
            </a:xfrm>
            <a:custGeom>
              <a:avLst/>
              <a:gdLst/>
              <a:ahLst/>
              <a:cxnLst/>
              <a:rect l="l" t="t" r="r" b="b"/>
              <a:pathLst>
                <a:path w="6482" h="11104" extrusionOk="0">
                  <a:moveTo>
                    <a:pt x="3241" y="1"/>
                  </a:moveTo>
                  <a:cubicBezTo>
                    <a:pt x="1461" y="1"/>
                    <a:pt x="0" y="2498"/>
                    <a:pt x="0" y="5552"/>
                  </a:cubicBezTo>
                  <a:cubicBezTo>
                    <a:pt x="0" y="8607"/>
                    <a:pt x="1461" y="11104"/>
                    <a:pt x="3241" y="11104"/>
                  </a:cubicBezTo>
                  <a:cubicBezTo>
                    <a:pt x="5047" y="11104"/>
                    <a:pt x="6482" y="8607"/>
                    <a:pt x="6482" y="5552"/>
                  </a:cubicBezTo>
                  <a:cubicBezTo>
                    <a:pt x="6482" y="2498"/>
                    <a:pt x="5047" y="1"/>
                    <a:pt x="324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7" name="Google Shape;2837;p64"/>
            <p:cNvSpPr/>
            <p:nvPr/>
          </p:nvSpPr>
          <p:spPr>
            <a:xfrm>
              <a:off x="2582388" y="1260151"/>
              <a:ext cx="138736" cy="119690"/>
            </a:xfrm>
            <a:custGeom>
              <a:avLst/>
              <a:gdLst/>
              <a:ahLst/>
              <a:cxnLst/>
              <a:rect l="l" t="t" r="r" b="b"/>
              <a:pathLst>
                <a:path w="5711" h="4927" extrusionOk="0">
                  <a:moveTo>
                    <a:pt x="2816" y="0"/>
                  </a:moveTo>
                  <a:cubicBezTo>
                    <a:pt x="1488" y="0"/>
                    <a:pt x="372" y="664"/>
                    <a:pt x="0" y="3081"/>
                  </a:cubicBezTo>
                  <a:cubicBezTo>
                    <a:pt x="292" y="3427"/>
                    <a:pt x="638" y="3745"/>
                    <a:pt x="1036" y="4011"/>
                  </a:cubicBezTo>
                  <a:cubicBezTo>
                    <a:pt x="1924" y="4623"/>
                    <a:pt x="2917" y="4927"/>
                    <a:pt x="3844" y="4927"/>
                  </a:cubicBezTo>
                  <a:cubicBezTo>
                    <a:pt x="4525" y="4927"/>
                    <a:pt x="5171" y="4762"/>
                    <a:pt x="5711" y="4436"/>
                  </a:cubicBezTo>
                  <a:cubicBezTo>
                    <a:pt x="5605" y="903"/>
                    <a:pt x="4330" y="0"/>
                    <a:pt x="2816"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8" name="Google Shape;2838;p64"/>
            <p:cNvSpPr/>
            <p:nvPr/>
          </p:nvSpPr>
          <p:spPr>
            <a:xfrm>
              <a:off x="2603669" y="1387251"/>
              <a:ext cx="14867" cy="28423"/>
            </a:xfrm>
            <a:custGeom>
              <a:avLst/>
              <a:gdLst/>
              <a:ahLst/>
              <a:cxnLst/>
              <a:rect l="l" t="t" r="r" b="b"/>
              <a:pathLst>
                <a:path w="612" h="1170" extrusionOk="0">
                  <a:moveTo>
                    <a:pt x="319" y="1"/>
                  </a:moveTo>
                  <a:cubicBezTo>
                    <a:pt x="133" y="1"/>
                    <a:pt x="1" y="452"/>
                    <a:pt x="1" y="1037"/>
                  </a:cubicBezTo>
                  <a:cubicBezTo>
                    <a:pt x="1" y="1090"/>
                    <a:pt x="1" y="1143"/>
                    <a:pt x="1" y="1170"/>
                  </a:cubicBezTo>
                  <a:lnTo>
                    <a:pt x="612" y="1170"/>
                  </a:lnTo>
                  <a:cubicBezTo>
                    <a:pt x="612" y="1143"/>
                    <a:pt x="612" y="1090"/>
                    <a:pt x="612" y="1037"/>
                  </a:cubicBezTo>
                  <a:cubicBezTo>
                    <a:pt x="612" y="452"/>
                    <a:pt x="479" y="1"/>
                    <a:pt x="31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39" name="Google Shape;2839;p64"/>
            <p:cNvSpPr/>
            <p:nvPr/>
          </p:nvSpPr>
          <p:spPr>
            <a:xfrm>
              <a:off x="2681746" y="1387251"/>
              <a:ext cx="15523" cy="28423"/>
            </a:xfrm>
            <a:custGeom>
              <a:avLst/>
              <a:gdLst/>
              <a:ahLst/>
              <a:cxnLst/>
              <a:rect l="l" t="t" r="r" b="b"/>
              <a:pathLst>
                <a:path w="639" h="1170" extrusionOk="0">
                  <a:moveTo>
                    <a:pt x="319" y="1"/>
                  </a:moveTo>
                  <a:cubicBezTo>
                    <a:pt x="133" y="1"/>
                    <a:pt x="1" y="452"/>
                    <a:pt x="1" y="1037"/>
                  </a:cubicBezTo>
                  <a:cubicBezTo>
                    <a:pt x="1" y="1090"/>
                    <a:pt x="1" y="1143"/>
                    <a:pt x="1" y="1170"/>
                  </a:cubicBezTo>
                  <a:lnTo>
                    <a:pt x="638" y="1170"/>
                  </a:lnTo>
                  <a:cubicBezTo>
                    <a:pt x="638" y="1143"/>
                    <a:pt x="638" y="1090"/>
                    <a:pt x="638" y="1037"/>
                  </a:cubicBezTo>
                  <a:cubicBezTo>
                    <a:pt x="638" y="452"/>
                    <a:pt x="479" y="1"/>
                    <a:pt x="319"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0" name="Google Shape;2840;p64"/>
            <p:cNvSpPr/>
            <p:nvPr/>
          </p:nvSpPr>
          <p:spPr>
            <a:xfrm>
              <a:off x="2613993" y="1476939"/>
              <a:ext cx="72951" cy="4543"/>
            </a:xfrm>
            <a:custGeom>
              <a:avLst/>
              <a:gdLst/>
              <a:ahLst/>
              <a:cxnLst/>
              <a:rect l="l" t="t" r="r" b="b"/>
              <a:pathLst>
                <a:path w="3003" h="187" extrusionOk="0">
                  <a:moveTo>
                    <a:pt x="1488" y="1"/>
                  </a:moveTo>
                  <a:cubicBezTo>
                    <a:pt x="665" y="1"/>
                    <a:pt x="1" y="54"/>
                    <a:pt x="1" y="81"/>
                  </a:cubicBezTo>
                  <a:cubicBezTo>
                    <a:pt x="1" y="134"/>
                    <a:pt x="665" y="187"/>
                    <a:pt x="1488" y="187"/>
                  </a:cubicBezTo>
                  <a:cubicBezTo>
                    <a:pt x="2338" y="187"/>
                    <a:pt x="3002" y="134"/>
                    <a:pt x="3002" y="81"/>
                  </a:cubicBezTo>
                  <a:cubicBezTo>
                    <a:pt x="3002" y="54"/>
                    <a:pt x="2338" y="1"/>
                    <a:pt x="1488"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1" name="Google Shape;2841;p64"/>
            <p:cNvSpPr/>
            <p:nvPr/>
          </p:nvSpPr>
          <p:spPr>
            <a:xfrm>
              <a:off x="2639160" y="1485976"/>
              <a:ext cx="22617" cy="4543"/>
            </a:xfrm>
            <a:custGeom>
              <a:avLst/>
              <a:gdLst/>
              <a:ahLst/>
              <a:cxnLst/>
              <a:rect l="l" t="t" r="r" b="b"/>
              <a:pathLst>
                <a:path w="931" h="187" extrusionOk="0">
                  <a:moveTo>
                    <a:pt x="452" y="1"/>
                  </a:moveTo>
                  <a:cubicBezTo>
                    <a:pt x="213" y="1"/>
                    <a:pt x="1" y="54"/>
                    <a:pt x="1" y="107"/>
                  </a:cubicBezTo>
                  <a:cubicBezTo>
                    <a:pt x="1" y="134"/>
                    <a:pt x="213" y="187"/>
                    <a:pt x="452" y="187"/>
                  </a:cubicBezTo>
                  <a:cubicBezTo>
                    <a:pt x="718" y="187"/>
                    <a:pt x="930" y="134"/>
                    <a:pt x="930" y="107"/>
                  </a:cubicBezTo>
                  <a:cubicBezTo>
                    <a:pt x="930" y="54"/>
                    <a:pt x="718" y="1"/>
                    <a:pt x="45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2" name="Google Shape;2842;p64"/>
            <p:cNvSpPr/>
            <p:nvPr/>
          </p:nvSpPr>
          <p:spPr>
            <a:xfrm>
              <a:off x="2641104" y="1343378"/>
              <a:ext cx="18074" cy="4543"/>
            </a:xfrm>
            <a:custGeom>
              <a:avLst/>
              <a:gdLst/>
              <a:ahLst/>
              <a:cxnLst/>
              <a:rect l="l" t="t" r="r" b="b"/>
              <a:pathLst>
                <a:path w="744" h="187" extrusionOk="0">
                  <a:moveTo>
                    <a:pt x="372" y="1"/>
                  </a:moveTo>
                  <a:cubicBezTo>
                    <a:pt x="160" y="1"/>
                    <a:pt x="0" y="54"/>
                    <a:pt x="0" y="107"/>
                  </a:cubicBezTo>
                  <a:cubicBezTo>
                    <a:pt x="0" y="160"/>
                    <a:pt x="160" y="187"/>
                    <a:pt x="372" y="187"/>
                  </a:cubicBezTo>
                  <a:cubicBezTo>
                    <a:pt x="585" y="187"/>
                    <a:pt x="744" y="160"/>
                    <a:pt x="744" y="107"/>
                  </a:cubicBezTo>
                  <a:cubicBezTo>
                    <a:pt x="744" y="54"/>
                    <a:pt x="585" y="1"/>
                    <a:pt x="372" y="1"/>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3" name="Google Shape;2843;p64"/>
            <p:cNvSpPr/>
            <p:nvPr/>
          </p:nvSpPr>
          <p:spPr>
            <a:xfrm>
              <a:off x="2634010" y="1303368"/>
              <a:ext cx="32917" cy="33573"/>
            </a:xfrm>
            <a:custGeom>
              <a:avLst/>
              <a:gdLst/>
              <a:ahLst/>
              <a:cxnLst/>
              <a:rect l="l" t="t" r="r" b="b"/>
              <a:pathLst>
                <a:path w="1355" h="1382" extrusionOk="0">
                  <a:moveTo>
                    <a:pt x="664" y="1"/>
                  </a:moveTo>
                  <a:cubicBezTo>
                    <a:pt x="292" y="1"/>
                    <a:pt x="0" y="319"/>
                    <a:pt x="0" y="691"/>
                  </a:cubicBezTo>
                  <a:cubicBezTo>
                    <a:pt x="0" y="1063"/>
                    <a:pt x="292" y="1382"/>
                    <a:pt x="664" y="1382"/>
                  </a:cubicBezTo>
                  <a:cubicBezTo>
                    <a:pt x="1063" y="1382"/>
                    <a:pt x="1355" y="1063"/>
                    <a:pt x="1355" y="691"/>
                  </a:cubicBezTo>
                  <a:cubicBezTo>
                    <a:pt x="1355" y="319"/>
                    <a:pt x="1063" y="1"/>
                    <a:pt x="66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4" name="Google Shape;2844;p64"/>
            <p:cNvSpPr/>
            <p:nvPr/>
          </p:nvSpPr>
          <p:spPr>
            <a:xfrm>
              <a:off x="2639816" y="1309830"/>
              <a:ext cx="21305" cy="21305"/>
            </a:xfrm>
            <a:custGeom>
              <a:avLst/>
              <a:gdLst/>
              <a:ahLst/>
              <a:cxnLst/>
              <a:rect l="l" t="t" r="r" b="b"/>
              <a:pathLst>
                <a:path w="877" h="877" extrusionOk="0">
                  <a:moveTo>
                    <a:pt x="425" y="0"/>
                  </a:moveTo>
                  <a:cubicBezTo>
                    <a:pt x="186" y="0"/>
                    <a:pt x="0" y="186"/>
                    <a:pt x="0" y="425"/>
                  </a:cubicBezTo>
                  <a:cubicBezTo>
                    <a:pt x="0" y="664"/>
                    <a:pt x="186" y="877"/>
                    <a:pt x="425" y="877"/>
                  </a:cubicBezTo>
                  <a:cubicBezTo>
                    <a:pt x="664" y="877"/>
                    <a:pt x="877" y="664"/>
                    <a:pt x="877" y="425"/>
                  </a:cubicBezTo>
                  <a:cubicBezTo>
                    <a:pt x="877" y="186"/>
                    <a:pt x="664" y="0"/>
                    <a:pt x="425" y="0"/>
                  </a:cubicBez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5" name="Google Shape;2845;p64"/>
            <p:cNvSpPr/>
            <p:nvPr/>
          </p:nvSpPr>
          <p:spPr>
            <a:xfrm>
              <a:off x="3383151" y="1879543"/>
              <a:ext cx="112961" cy="98872"/>
            </a:xfrm>
            <a:custGeom>
              <a:avLst/>
              <a:gdLst/>
              <a:ahLst/>
              <a:cxnLst/>
              <a:rect l="l" t="t" r="r" b="b"/>
              <a:pathLst>
                <a:path w="4650" h="4070" extrusionOk="0">
                  <a:moveTo>
                    <a:pt x="2322" y="0"/>
                  </a:moveTo>
                  <a:cubicBezTo>
                    <a:pt x="1998" y="0"/>
                    <a:pt x="1666" y="78"/>
                    <a:pt x="1355" y="242"/>
                  </a:cubicBezTo>
                  <a:cubicBezTo>
                    <a:pt x="373" y="773"/>
                    <a:pt x="1" y="1995"/>
                    <a:pt x="532" y="2978"/>
                  </a:cubicBezTo>
                  <a:cubicBezTo>
                    <a:pt x="900" y="3676"/>
                    <a:pt x="1598" y="4069"/>
                    <a:pt x="2319" y="4069"/>
                  </a:cubicBezTo>
                  <a:cubicBezTo>
                    <a:pt x="2640" y="4069"/>
                    <a:pt x="2965" y="3991"/>
                    <a:pt x="3268" y="3828"/>
                  </a:cubicBezTo>
                  <a:cubicBezTo>
                    <a:pt x="4251" y="3297"/>
                    <a:pt x="4649" y="2075"/>
                    <a:pt x="4118" y="1092"/>
                  </a:cubicBezTo>
                  <a:cubicBezTo>
                    <a:pt x="3750" y="393"/>
                    <a:pt x="3052" y="0"/>
                    <a:pt x="2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6" name="Google Shape;2846;p64"/>
            <p:cNvSpPr/>
            <p:nvPr/>
          </p:nvSpPr>
          <p:spPr>
            <a:xfrm>
              <a:off x="3125040" y="1022859"/>
              <a:ext cx="93600" cy="82911"/>
            </a:xfrm>
            <a:custGeom>
              <a:avLst/>
              <a:gdLst/>
              <a:ahLst/>
              <a:cxnLst/>
              <a:rect l="l" t="t" r="r" b="b"/>
              <a:pathLst>
                <a:path w="3853" h="3413" extrusionOk="0">
                  <a:moveTo>
                    <a:pt x="1944" y="0"/>
                  </a:moveTo>
                  <a:cubicBezTo>
                    <a:pt x="1757" y="0"/>
                    <a:pt x="1567" y="32"/>
                    <a:pt x="1382" y="99"/>
                  </a:cubicBezTo>
                  <a:cubicBezTo>
                    <a:pt x="479" y="392"/>
                    <a:pt x="1" y="1374"/>
                    <a:pt x="320" y="2251"/>
                  </a:cubicBezTo>
                  <a:cubicBezTo>
                    <a:pt x="571" y="2964"/>
                    <a:pt x="1221" y="3412"/>
                    <a:pt x="1927" y="3412"/>
                  </a:cubicBezTo>
                  <a:cubicBezTo>
                    <a:pt x="2115" y="3412"/>
                    <a:pt x="2308" y="3380"/>
                    <a:pt x="2498" y="3313"/>
                  </a:cubicBezTo>
                  <a:cubicBezTo>
                    <a:pt x="3374" y="2995"/>
                    <a:pt x="3852" y="2038"/>
                    <a:pt x="3534" y="1135"/>
                  </a:cubicBezTo>
                  <a:cubicBezTo>
                    <a:pt x="3303" y="444"/>
                    <a:pt x="2643" y="0"/>
                    <a:pt x="194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7" name="Google Shape;2847;p64"/>
            <p:cNvSpPr/>
            <p:nvPr/>
          </p:nvSpPr>
          <p:spPr>
            <a:xfrm>
              <a:off x="3403799" y="1897982"/>
              <a:ext cx="71008" cy="62262"/>
            </a:xfrm>
            <a:custGeom>
              <a:avLst/>
              <a:gdLst/>
              <a:ahLst/>
              <a:cxnLst/>
              <a:rect l="l" t="t" r="r" b="b"/>
              <a:pathLst>
                <a:path w="2923" h="2563" extrusionOk="0">
                  <a:moveTo>
                    <a:pt x="1473" y="1"/>
                  </a:moveTo>
                  <a:cubicBezTo>
                    <a:pt x="1271" y="1"/>
                    <a:pt x="1066" y="48"/>
                    <a:pt x="877" y="147"/>
                  </a:cubicBezTo>
                  <a:cubicBezTo>
                    <a:pt x="240" y="492"/>
                    <a:pt x="1" y="1263"/>
                    <a:pt x="346" y="1874"/>
                  </a:cubicBezTo>
                  <a:cubicBezTo>
                    <a:pt x="566" y="2313"/>
                    <a:pt x="1000" y="2563"/>
                    <a:pt x="1457" y="2563"/>
                  </a:cubicBezTo>
                  <a:cubicBezTo>
                    <a:pt x="1663" y="2563"/>
                    <a:pt x="1874" y="2512"/>
                    <a:pt x="2073" y="2405"/>
                  </a:cubicBezTo>
                  <a:cubicBezTo>
                    <a:pt x="2684" y="2086"/>
                    <a:pt x="2923" y="1289"/>
                    <a:pt x="2604" y="678"/>
                  </a:cubicBezTo>
                  <a:cubicBezTo>
                    <a:pt x="2365" y="238"/>
                    <a:pt x="1924" y="1"/>
                    <a:pt x="1473"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8" name="Google Shape;2848;p64"/>
            <p:cNvSpPr/>
            <p:nvPr/>
          </p:nvSpPr>
          <p:spPr>
            <a:xfrm>
              <a:off x="3418642" y="1910832"/>
              <a:ext cx="41322" cy="36633"/>
            </a:xfrm>
            <a:custGeom>
              <a:avLst/>
              <a:gdLst/>
              <a:ahLst/>
              <a:cxnLst/>
              <a:rect l="l" t="t" r="r" b="b"/>
              <a:pathLst>
                <a:path w="1701" h="1508" extrusionOk="0">
                  <a:moveTo>
                    <a:pt x="864" y="0"/>
                  </a:moveTo>
                  <a:cubicBezTo>
                    <a:pt x="743" y="0"/>
                    <a:pt x="621" y="30"/>
                    <a:pt x="505" y="96"/>
                  </a:cubicBezTo>
                  <a:cubicBezTo>
                    <a:pt x="134" y="282"/>
                    <a:pt x="1" y="734"/>
                    <a:pt x="187" y="1105"/>
                  </a:cubicBezTo>
                  <a:cubicBezTo>
                    <a:pt x="335" y="1365"/>
                    <a:pt x="599" y="1508"/>
                    <a:pt x="871" y="1508"/>
                  </a:cubicBezTo>
                  <a:cubicBezTo>
                    <a:pt x="990" y="1508"/>
                    <a:pt x="1110" y="1481"/>
                    <a:pt x="1223" y="1424"/>
                  </a:cubicBezTo>
                  <a:cubicBezTo>
                    <a:pt x="1568" y="1212"/>
                    <a:pt x="1701" y="760"/>
                    <a:pt x="1515" y="388"/>
                  </a:cubicBezTo>
                  <a:cubicBezTo>
                    <a:pt x="1386" y="150"/>
                    <a:pt x="1131" y="0"/>
                    <a:pt x="86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49" name="Google Shape;2849;p64"/>
            <p:cNvSpPr/>
            <p:nvPr/>
          </p:nvSpPr>
          <p:spPr>
            <a:xfrm>
              <a:off x="3145057" y="1040034"/>
              <a:ext cx="54221" cy="47978"/>
            </a:xfrm>
            <a:custGeom>
              <a:avLst/>
              <a:gdLst/>
              <a:ahLst/>
              <a:cxnLst/>
              <a:rect l="l" t="t" r="r" b="b"/>
              <a:pathLst>
                <a:path w="2232" h="1975" extrusionOk="0">
                  <a:moveTo>
                    <a:pt x="1113" y="0"/>
                  </a:moveTo>
                  <a:cubicBezTo>
                    <a:pt x="1008" y="0"/>
                    <a:pt x="901" y="18"/>
                    <a:pt x="797" y="56"/>
                  </a:cubicBezTo>
                  <a:cubicBezTo>
                    <a:pt x="266" y="242"/>
                    <a:pt x="0" y="800"/>
                    <a:pt x="186" y="1305"/>
                  </a:cubicBezTo>
                  <a:cubicBezTo>
                    <a:pt x="311" y="1722"/>
                    <a:pt x="698" y="1975"/>
                    <a:pt x="1102" y="1975"/>
                  </a:cubicBezTo>
                  <a:cubicBezTo>
                    <a:pt x="1214" y="1975"/>
                    <a:pt x="1326" y="1956"/>
                    <a:pt x="1435" y="1916"/>
                  </a:cubicBezTo>
                  <a:cubicBezTo>
                    <a:pt x="1939" y="1756"/>
                    <a:pt x="2232" y="1172"/>
                    <a:pt x="2046" y="667"/>
                  </a:cubicBezTo>
                  <a:cubicBezTo>
                    <a:pt x="1898" y="267"/>
                    <a:pt x="1516" y="0"/>
                    <a:pt x="111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0" name="Google Shape;2850;p64"/>
            <p:cNvSpPr/>
            <p:nvPr/>
          </p:nvSpPr>
          <p:spPr>
            <a:xfrm>
              <a:off x="3157301" y="1051476"/>
              <a:ext cx="29078" cy="25605"/>
            </a:xfrm>
            <a:custGeom>
              <a:avLst/>
              <a:gdLst/>
              <a:ahLst/>
              <a:cxnLst/>
              <a:rect l="l" t="t" r="r" b="b"/>
              <a:pathLst>
                <a:path w="1197" h="1054" extrusionOk="0">
                  <a:moveTo>
                    <a:pt x="626" y="1"/>
                  </a:moveTo>
                  <a:cubicBezTo>
                    <a:pt x="561" y="1"/>
                    <a:pt x="494" y="12"/>
                    <a:pt x="426" y="37"/>
                  </a:cubicBezTo>
                  <a:cubicBezTo>
                    <a:pt x="160" y="117"/>
                    <a:pt x="1" y="409"/>
                    <a:pt x="107" y="701"/>
                  </a:cubicBezTo>
                  <a:cubicBezTo>
                    <a:pt x="191" y="910"/>
                    <a:pt x="389" y="1053"/>
                    <a:pt x="599" y="1053"/>
                  </a:cubicBezTo>
                  <a:cubicBezTo>
                    <a:pt x="657" y="1053"/>
                    <a:pt x="715" y="1042"/>
                    <a:pt x="771" y="1020"/>
                  </a:cubicBezTo>
                  <a:cubicBezTo>
                    <a:pt x="1063" y="914"/>
                    <a:pt x="1196" y="621"/>
                    <a:pt x="1090" y="356"/>
                  </a:cubicBezTo>
                  <a:cubicBezTo>
                    <a:pt x="1029" y="131"/>
                    <a:pt x="842" y="1"/>
                    <a:pt x="62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1" name="Google Shape;2851;p64"/>
            <p:cNvSpPr/>
            <p:nvPr/>
          </p:nvSpPr>
          <p:spPr>
            <a:xfrm>
              <a:off x="2262331" y="1733131"/>
              <a:ext cx="47128" cy="71639"/>
            </a:xfrm>
            <a:custGeom>
              <a:avLst/>
              <a:gdLst/>
              <a:ahLst/>
              <a:cxnLst/>
              <a:rect l="l" t="t" r="r" b="b"/>
              <a:pathLst>
                <a:path w="1940" h="2949" extrusionOk="0">
                  <a:moveTo>
                    <a:pt x="744" y="0"/>
                  </a:moveTo>
                  <a:lnTo>
                    <a:pt x="0" y="399"/>
                  </a:lnTo>
                  <a:lnTo>
                    <a:pt x="1647" y="2949"/>
                  </a:lnTo>
                  <a:lnTo>
                    <a:pt x="1939" y="2789"/>
                  </a:lnTo>
                  <a:lnTo>
                    <a:pt x="744"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2" name="Google Shape;2852;p64"/>
            <p:cNvSpPr/>
            <p:nvPr/>
          </p:nvSpPr>
          <p:spPr>
            <a:xfrm>
              <a:off x="2145532" y="1600201"/>
              <a:ext cx="132954" cy="156178"/>
            </a:xfrm>
            <a:custGeom>
              <a:avLst/>
              <a:gdLst/>
              <a:ahLst/>
              <a:cxnLst/>
              <a:rect l="l" t="t" r="r" b="b"/>
              <a:pathLst>
                <a:path w="5473" h="6429" extrusionOk="0">
                  <a:moveTo>
                    <a:pt x="1541" y="0"/>
                  </a:moveTo>
                  <a:lnTo>
                    <a:pt x="0" y="1647"/>
                  </a:lnTo>
                  <a:lnTo>
                    <a:pt x="5100" y="6428"/>
                  </a:lnTo>
                  <a:lnTo>
                    <a:pt x="5472" y="2338"/>
                  </a:lnTo>
                  <a:lnTo>
                    <a:pt x="154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3" name="Google Shape;2853;p64"/>
            <p:cNvSpPr/>
            <p:nvPr/>
          </p:nvSpPr>
          <p:spPr>
            <a:xfrm>
              <a:off x="2096484" y="1569762"/>
              <a:ext cx="107155" cy="96807"/>
            </a:xfrm>
            <a:custGeom>
              <a:avLst/>
              <a:gdLst/>
              <a:ahLst/>
              <a:cxnLst/>
              <a:rect l="l" t="t" r="r" b="b"/>
              <a:pathLst>
                <a:path w="4411" h="3985" extrusionOk="0">
                  <a:moveTo>
                    <a:pt x="2197" y="1"/>
                  </a:moveTo>
                  <a:cubicBezTo>
                    <a:pt x="1664" y="1"/>
                    <a:pt x="1132" y="213"/>
                    <a:pt x="744" y="642"/>
                  </a:cubicBezTo>
                  <a:cubicBezTo>
                    <a:pt x="1" y="1439"/>
                    <a:pt x="54" y="2688"/>
                    <a:pt x="851" y="3458"/>
                  </a:cubicBezTo>
                  <a:cubicBezTo>
                    <a:pt x="1229" y="3811"/>
                    <a:pt x="1714" y="3984"/>
                    <a:pt x="2199" y="3984"/>
                  </a:cubicBezTo>
                  <a:cubicBezTo>
                    <a:pt x="2737" y="3984"/>
                    <a:pt x="3275" y="3771"/>
                    <a:pt x="3666" y="3352"/>
                  </a:cubicBezTo>
                  <a:cubicBezTo>
                    <a:pt x="4410" y="2555"/>
                    <a:pt x="4383" y="1280"/>
                    <a:pt x="3560" y="536"/>
                  </a:cubicBezTo>
                  <a:cubicBezTo>
                    <a:pt x="3178" y="180"/>
                    <a:pt x="2687" y="1"/>
                    <a:pt x="219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4" name="Google Shape;2854;p64"/>
            <p:cNvSpPr/>
            <p:nvPr/>
          </p:nvSpPr>
          <p:spPr>
            <a:xfrm>
              <a:off x="2111327" y="1582977"/>
              <a:ext cx="77470" cy="70352"/>
            </a:xfrm>
            <a:custGeom>
              <a:avLst/>
              <a:gdLst/>
              <a:ahLst/>
              <a:cxnLst/>
              <a:rect l="l" t="t" r="r" b="b"/>
              <a:pathLst>
                <a:path w="3189" h="2896" extrusionOk="0">
                  <a:moveTo>
                    <a:pt x="1609" y="1"/>
                  </a:moveTo>
                  <a:cubicBezTo>
                    <a:pt x="1219" y="1"/>
                    <a:pt x="827" y="161"/>
                    <a:pt x="532" y="470"/>
                  </a:cubicBezTo>
                  <a:cubicBezTo>
                    <a:pt x="1" y="1055"/>
                    <a:pt x="27" y="1958"/>
                    <a:pt x="612" y="2516"/>
                  </a:cubicBezTo>
                  <a:cubicBezTo>
                    <a:pt x="890" y="2769"/>
                    <a:pt x="1240" y="2895"/>
                    <a:pt x="1591" y="2895"/>
                  </a:cubicBezTo>
                  <a:cubicBezTo>
                    <a:pt x="1978" y="2895"/>
                    <a:pt x="2365" y="2742"/>
                    <a:pt x="2657" y="2436"/>
                  </a:cubicBezTo>
                  <a:cubicBezTo>
                    <a:pt x="3188" y="1852"/>
                    <a:pt x="3162" y="948"/>
                    <a:pt x="2577" y="391"/>
                  </a:cubicBezTo>
                  <a:cubicBezTo>
                    <a:pt x="2302" y="128"/>
                    <a:pt x="1956" y="1"/>
                    <a:pt x="160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5" name="Google Shape;2855;p64"/>
            <p:cNvSpPr/>
            <p:nvPr/>
          </p:nvSpPr>
          <p:spPr>
            <a:xfrm>
              <a:off x="2219090" y="1678278"/>
              <a:ext cx="74870" cy="86482"/>
            </a:xfrm>
            <a:custGeom>
              <a:avLst/>
              <a:gdLst/>
              <a:ahLst/>
              <a:cxnLst/>
              <a:rect l="l" t="t" r="r" b="b"/>
              <a:pathLst>
                <a:path w="3082" h="3560" extrusionOk="0">
                  <a:moveTo>
                    <a:pt x="2365" y="0"/>
                  </a:moveTo>
                  <a:lnTo>
                    <a:pt x="1" y="1249"/>
                  </a:lnTo>
                  <a:lnTo>
                    <a:pt x="2099" y="3560"/>
                  </a:lnTo>
                  <a:lnTo>
                    <a:pt x="3082" y="3029"/>
                  </a:lnTo>
                  <a:lnTo>
                    <a:pt x="2365"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6" name="Google Shape;2856;p64"/>
            <p:cNvSpPr/>
            <p:nvPr/>
          </p:nvSpPr>
          <p:spPr>
            <a:xfrm>
              <a:off x="3589639" y="2014465"/>
              <a:ext cx="201994" cy="85851"/>
            </a:xfrm>
            <a:custGeom>
              <a:avLst/>
              <a:gdLst/>
              <a:ahLst/>
              <a:cxnLst/>
              <a:rect l="l" t="t" r="r" b="b"/>
              <a:pathLst>
                <a:path w="8315" h="3534" extrusionOk="0">
                  <a:moveTo>
                    <a:pt x="6429" y="0"/>
                  </a:moveTo>
                  <a:lnTo>
                    <a:pt x="1" y="425"/>
                  </a:lnTo>
                  <a:lnTo>
                    <a:pt x="7544" y="3533"/>
                  </a:lnTo>
                  <a:lnTo>
                    <a:pt x="8315" y="2019"/>
                  </a:lnTo>
                  <a:lnTo>
                    <a:pt x="642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7" name="Google Shape;2857;p64"/>
            <p:cNvSpPr/>
            <p:nvPr/>
          </p:nvSpPr>
          <p:spPr>
            <a:xfrm>
              <a:off x="3740643" y="2052872"/>
              <a:ext cx="88426" cy="78709"/>
            </a:xfrm>
            <a:custGeom>
              <a:avLst/>
              <a:gdLst/>
              <a:ahLst/>
              <a:cxnLst/>
              <a:rect l="l" t="t" r="r" b="b"/>
              <a:pathLst>
                <a:path w="3640" h="3240" extrusionOk="0">
                  <a:moveTo>
                    <a:pt x="1828" y="1"/>
                  </a:moveTo>
                  <a:cubicBezTo>
                    <a:pt x="1171" y="1"/>
                    <a:pt x="543" y="402"/>
                    <a:pt x="292" y="1049"/>
                  </a:cubicBezTo>
                  <a:cubicBezTo>
                    <a:pt x="0" y="1899"/>
                    <a:pt x="425" y="2829"/>
                    <a:pt x="1249" y="3147"/>
                  </a:cubicBezTo>
                  <a:cubicBezTo>
                    <a:pt x="1430" y="3210"/>
                    <a:pt x="1614" y="3239"/>
                    <a:pt x="1796" y="3239"/>
                  </a:cubicBezTo>
                  <a:cubicBezTo>
                    <a:pt x="2467" y="3239"/>
                    <a:pt x="3096" y="2834"/>
                    <a:pt x="3347" y="2165"/>
                  </a:cubicBezTo>
                  <a:cubicBezTo>
                    <a:pt x="3639" y="1341"/>
                    <a:pt x="3214" y="412"/>
                    <a:pt x="2364" y="93"/>
                  </a:cubicBezTo>
                  <a:cubicBezTo>
                    <a:pt x="2188" y="30"/>
                    <a:pt x="2007" y="1"/>
                    <a:pt x="182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8" name="Google Shape;2858;p64"/>
            <p:cNvSpPr/>
            <p:nvPr/>
          </p:nvSpPr>
          <p:spPr>
            <a:xfrm>
              <a:off x="3753542" y="2063342"/>
              <a:ext cx="62627" cy="57598"/>
            </a:xfrm>
            <a:custGeom>
              <a:avLst/>
              <a:gdLst/>
              <a:ahLst/>
              <a:cxnLst/>
              <a:rect l="l" t="t" r="r" b="b"/>
              <a:pathLst>
                <a:path w="2578" h="2371" extrusionOk="0">
                  <a:moveTo>
                    <a:pt x="1269" y="0"/>
                  </a:moveTo>
                  <a:cubicBezTo>
                    <a:pt x="732" y="0"/>
                    <a:pt x="247" y="390"/>
                    <a:pt x="133" y="937"/>
                  </a:cubicBezTo>
                  <a:cubicBezTo>
                    <a:pt x="0" y="1574"/>
                    <a:pt x="399" y="2212"/>
                    <a:pt x="1036" y="2345"/>
                  </a:cubicBezTo>
                  <a:cubicBezTo>
                    <a:pt x="1119" y="2362"/>
                    <a:pt x="1202" y="2370"/>
                    <a:pt x="1283" y="2370"/>
                  </a:cubicBezTo>
                  <a:cubicBezTo>
                    <a:pt x="1831" y="2370"/>
                    <a:pt x="2329" y="1996"/>
                    <a:pt x="2444" y="1441"/>
                  </a:cubicBezTo>
                  <a:cubicBezTo>
                    <a:pt x="2577" y="804"/>
                    <a:pt x="2179" y="166"/>
                    <a:pt x="1541" y="34"/>
                  </a:cubicBezTo>
                  <a:cubicBezTo>
                    <a:pt x="1450" y="11"/>
                    <a:pt x="1359" y="0"/>
                    <a:pt x="1269"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59" name="Google Shape;2859;p64"/>
            <p:cNvSpPr/>
            <p:nvPr/>
          </p:nvSpPr>
          <p:spPr>
            <a:xfrm>
              <a:off x="3538673" y="2008659"/>
              <a:ext cx="97463" cy="28423"/>
            </a:xfrm>
            <a:custGeom>
              <a:avLst/>
              <a:gdLst/>
              <a:ahLst/>
              <a:cxnLst/>
              <a:rect l="l" t="t" r="r" b="b"/>
              <a:pathLst>
                <a:path w="4012" h="1170" extrusionOk="0">
                  <a:moveTo>
                    <a:pt x="0" y="0"/>
                  </a:moveTo>
                  <a:lnTo>
                    <a:pt x="0" y="186"/>
                  </a:lnTo>
                  <a:lnTo>
                    <a:pt x="3560" y="1169"/>
                  </a:lnTo>
                  <a:lnTo>
                    <a:pt x="4011" y="292"/>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0" name="Google Shape;2860;p64"/>
            <p:cNvSpPr/>
            <p:nvPr/>
          </p:nvSpPr>
          <p:spPr>
            <a:xfrm>
              <a:off x="3561897" y="1991873"/>
              <a:ext cx="166503" cy="28423"/>
            </a:xfrm>
            <a:custGeom>
              <a:avLst/>
              <a:gdLst/>
              <a:ahLst/>
              <a:cxnLst/>
              <a:rect l="l" t="t" r="r" b="b"/>
              <a:pathLst>
                <a:path w="6854" h="1170" extrusionOk="0">
                  <a:moveTo>
                    <a:pt x="1" y="1"/>
                  </a:moveTo>
                  <a:lnTo>
                    <a:pt x="1" y="187"/>
                  </a:lnTo>
                  <a:lnTo>
                    <a:pt x="3560" y="1169"/>
                  </a:lnTo>
                  <a:lnTo>
                    <a:pt x="6854" y="904"/>
                  </a:ln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1" name="Google Shape;2861;p64"/>
            <p:cNvSpPr/>
            <p:nvPr/>
          </p:nvSpPr>
          <p:spPr>
            <a:xfrm>
              <a:off x="3562553" y="2029308"/>
              <a:ext cx="110362" cy="29710"/>
            </a:xfrm>
            <a:custGeom>
              <a:avLst/>
              <a:gdLst/>
              <a:ahLst/>
              <a:cxnLst/>
              <a:rect l="l" t="t" r="r" b="b"/>
              <a:pathLst>
                <a:path w="4543" h="1223" extrusionOk="0">
                  <a:moveTo>
                    <a:pt x="4011" y="0"/>
                  </a:moveTo>
                  <a:lnTo>
                    <a:pt x="0" y="372"/>
                  </a:lnTo>
                  <a:lnTo>
                    <a:pt x="27" y="558"/>
                  </a:lnTo>
                  <a:lnTo>
                    <a:pt x="4542" y="1222"/>
                  </a:lnTo>
                  <a:lnTo>
                    <a:pt x="401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2" name="Google Shape;2862;p64"/>
            <p:cNvSpPr/>
            <p:nvPr/>
          </p:nvSpPr>
          <p:spPr>
            <a:xfrm>
              <a:off x="3598676" y="2007372"/>
              <a:ext cx="147141" cy="51646"/>
            </a:xfrm>
            <a:custGeom>
              <a:avLst/>
              <a:gdLst/>
              <a:ahLst/>
              <a:cxnLst/>
              <a:rect l="l" t="t" r="r" b="b"/>
              <a:pathLst>
                <a:path w="6057" h="2126" extrusionOk="0">
                  <a:moveTo>
                    <a:pt x="80" y="0"/>
                  </a:moveTo>
                  <a:lnTo>
                    <a:pt x="1" y="1142"/>
                  </a:lnTo>
                  <a:lnTo>
                    <a:pt x="3108" y="2125"/>
                  </a:lnTo>
                  <a:lnTo>
                    <a:pt x="6057" y="266"/>
                  </a:lnTo>
                  <a:lnTo>
                    <a:pt x="8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3" name="Google Shape;2863;p64"/>
            <p:cNvSpPr/>
            <p:nvPr/>
          </p:nvSpPr>
          <p:spPr>
            <a:xfrm>
              <a:off x="2855973" y="1227234"/>
              <a:ext cx="151004" cy="143279"/>
            </a:xfrm>
            <a:custGeom>
              <a:avLst/>
              <a:gdLst/>
              <a:ahLst/>
              <a:cxnLst/>
              <a:rect l="l" t="t" r="r" b="b"/>
              <a:pathLst>
                <a:path w="6216" h="5898" extrusionOk="0">
                  <a:moveTo>
                    <a:pt x="5419" y="0"/>
                  </a:moveTo>
                  <a:lnTo>
                    <a:pt x="0" y="5180"/>
                  </a:lnTo>
                  <a:lnTo>
                    <a:pt x="399" y="5897"/>
                  </a:lnTo>
                  <a:lnTo>
                    <a:pt x="6216" y="1913"/>
                  </a:lnTo>
                  <a:lnTo>
                    <a:pt x="5419"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4" name="Google Shape;2864;p64"/>
            <p:cNvSpPr/>
            <p:nvPr/>
          </p:nvSpPr>
          <p:spPr>
            <a:xfrm>
              <a:off x="2803695" y="1346609"/>
              <a:ext cx="61971" cy="23904"/>
            </a:xfrm>
            <a:custGeom>
              <a:avLst/>
              <a:gdLst/>
              <a:ahLst/>
              <a:cxnLst/>
              <a:rect l="l" t="t" r="r" b="b"/>
              <a:pathLst>
                <a:path w="2551" h="984" extrusionOk="0">
                  <a:moveTo>
                    <a:pt x="27" y="0"/>
                  </a:moveTo>
                  <a:lnTo>
                    <a:pt x="1" y="160"/>
                  </a:lnTo>
                  <a:lnTo>
                    <a:pt x="2551" y="983"/>
                  </a:lnTo>
                  <a:lnTo>
                    <a:pt x="2551" y="983"/>
                  </a:lnTo>
                  <a:lnTo>
                    <a:pt x="2498" y="266"/>
                  </a:lnTo>
                  <a:lnTo>
                    <a:pt x="27"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5" name="Google Shape;2865;p64"/>
            <p:cNvSpPr/>
            <p:nvPr/>
          </p:nvSpPr>
          <p:spPr>
            <a:xfrm>
              <a:off x="2843074" y="1356277"/>
              <a:ext cx="29054" cy="64570"/>
            </a:xfrm>
            <a:custGeom>
              <a:avLst/>
              <a:gdLst/>
              <a:ahLst/>
              <a:cxnLst/>
              <a:rect l="l" t="t" r="r" b="b"/>
              <a:pathLst>
                <a:path w="1196" h="2658" extrusionOk="0">
                  <a:moveTo>
                    <a:pt x="585" y="1"/>
                  </a:moveTo>
                  <a:lnTo>
                    <a:pt x="0" y="2604"/>
                  </a:lnTo>
                  <a:lnTo>
                    <a:pt x="160" y="2657"/>
                  </a:lnTo>
                  <a:lnTo>
                    <a:pt x="1195" y="399"/>
                  </a:lnTo>
                  <a:lnTo>
                    <a:pt x="58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6" name="Google Shape;2866;p64"/>
            <p:cNvSpPr/>
            <p:nvPr/>
          </p:nvSpPr>
          <p:spPr>
            <a:xfrm>
              <a:off x="2795314" y="1347240"/>
              <a:ext cx="18730" cy="41322"/>
            </a:xfrm>
            <a:custGeom>
              <a:avLst/>
              <a:gdLst/>
              <a:ahLst/>
              <a:cxnLst/>
              <a:rect l="l" t="t" r="r" b="b"/>
              <a:pathLst>
                <a:path w="771" h="1701" extrusionOk="0">
                  <a:moveTo>
                    <a:pt x="372" y="1"/>
                  </a:moveTo>
                  <a:lnTo>
                    <a:pt x="1" y="1674"/>
                  </a:lnTo>
                  <a:lnTo>
                    <a:pt x="80" y="1701"/>
                  </a:lnTo>
                  <a:lnTo>
                    <a:pt x="771" y="267"/>
                  </a:lnTo>
                  <a:lnTo>
                    <a:pt x="372"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7" name="Google Shape;2867;p64"/>
            <p:cNvSpPr/>
            <p:nvPr/>
          </p:nvSpPr>
          <p:spPr>
            <a:xfrm>
              <a:off x="2799177" y="1342698"/>
              <a:ext cx="19386" cy="16859"/>
            </a:xfrm>
            <a:custGeom>
              <a:avLst/>
              <a:gdLst/>
              <a:ahLst/>
              <a:cxnLst/>
              <a:rect l="l" t="t" r="r" b="b"/>
              <a:pathLst>
                <a:path w="798" h="694" extrusionOk="0">
                  <a:moveTo>
                    <a:pt x="415" y="1"/>
                  </a:moveTo>
                  <a:cubicBezTo>
                    <a:pt x="356" y="1"/>
                    <a:pt x="295" y="19"/>
                    <a:pt x="240" y="55"/>
                  </a:cubicBezTo>
                  <a:cubicBezTo>
                    <a:pt x="81" y="135"/>
                    <a:pt x="1" y="347"/>
                    <a:pt x="107" y="507"/>
                  </a:cubicBezTo>
                  <a:cubicBezTo>
                    <a:pt x="160" y="629"/>
                    <a:pt x="269" y="694"/>
                    <a:pt x="391" y="694"/>
                  </a:cubicBezTo>
                  <a:cubicBezTo>
                    <a:pt x="455" y="694"/>
                    <a:pt x="522" y="676"/>
                    <a:pt x="585" y="640"/>
                  </a:cubicBezTo>
                  <a:cubicBezTo>
                    <a:pt x="745" y="560"/>
                    <a:pt x="798" y="347"/>
                    <a:pt x="692" y="188"/>
                  </a:cubicBezTo>
                  <a:cubicBezTo>
                    <a:pt x="639" y="66"/>
                    <a:pt x="530" y="1"/>
                    <a:pt x="41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8" name="Google Shape;2868;p64"/>
            <p:cNvSpPr/>
            <p:nvPr/>
          </p:nvSpPr>
          <p:spPr>
            <a:xfrm>
              <a:off x="2806295" y="1405324"/>
              <a:ext cx="40010" cy="15523"/>
            </a:xfrm>
            <a:custGeom>
              <a:avLst/>
              <a:gdLst/>
              <a:ahLst/>
              <a:cxnLst/>
              <a:rect l="l" t="t" r="r" b="b"/>
              <a:pathLst>
                <a:path w="1647" h="639" extrusionOk="0">
                  <a:moveTo>
                    <a:pt x="27" y="1"/>
                  </a:moveTo>
                  <a:lnTo>
                    <a:pt x="0" y="107"/>
                  </a:lnTo>
                  <a:lnTo>
                    <a:pt x="1647" y="638"/>
                  </a:lnTo>
                  <a:lnTo>
                    <a:pt x="1647" y="638"/>
                  </a:lnTo>
                  <a:lnTo>
                    <a:pt x="1620" y="160"/>
                  </a:lnTo>
                  <a:lnTo>
                    <a:pt x="2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69" name="Google Shape;2869;p64"/>
            <p:cNvSpPr/>
            <p:nvPr/>
          </p:nvSpPr>
          <p:spPr>
            <a:xfrm>
              <a:off x="2835980" y="1406369"/>
              <a:ext cx="18730" cy="16641"/>
            </a:xfrm>
            <a:custGeom>
              <a:avLst/>
              <a:gdLst/>
              <a:ahLst/>
              <a:cxnLst/>
              <a:rect l="l" t="t" r="r" b="b"/>
              <a:pathLst>
                <a:path w="771" h="685" extrusionOk="0">
                  <a:moveTo>
                    <a:pt x="371" y="1"/>
                  </a:moveTo>
                  <a:cubicBezTo>
                    <a:pt x="316" y="1"/>
                    <a:pt x="262" y="13"/>
                    <a:pt x="213" y="37"/>
                  </a:cubicBezTo>
                  <a:cubicBezTo>
                    <a:pt x="53" y="143"/>
                    <a:pt x="0" y="356"/>
                    <a:pt x="80" y="515"/>
                  </a:cubicBezTo>
                  <a:cubicBezTo>
                    <a:pt x="153" y="625"/>
                    <a:pt x="277" y="685"/>
                    <a:pt x="399" y="685"/>
                  </a:cubicBezTo>
                  <a:cubicBezTo>
                    <a:pt x="454" y="685"/>
                    <a:pt x="508" y="673"/>
                    <a:pt x="558" y="648"/>
                  </a:cubicBezTo>
                  <a:cubicBezTo>
                    <a:pt x="717" y="542"/>
                    <a:pt x="770" y="329"/>
                    <a:pt x="691" y="170"/>
                  </a:cubicBezTo>
                  <a:cubicBezTo>
                    <a:pt x="617" y="60"/>
                    <a:pt x="493" y="1"/>
                    <a:pt x="37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0" name="Google Shape;2870;p64"/>
            <p:cNvSpPr/>
            <p:nvPr/>
          </p:nvSpPr>
          <p:spPr>
            <a:xfrm>
              <a:off x="2843074" y="1345030"/>
              <a:ext cx="36804" cy="32066"/>
            </a:xfrm>
            <a:custGeom>
              <a:avLst/>
              <a:gdLst/>
              <a:ahLst/>
              <a:cxnLst/>
              <a:rect l="l" t="t" r="r" b="b"/>
              <a:pathLst>
                <a:path w="1515" h="1320" extrusionOk="0">
                  <a:moveTo>
                    <a:pt x="760" y="0"/>
                  </a:moveTo>
                  <a:cubicBezTo>
                    <a:pt x="647" y="0"/>
                    <a:pt x="531" y="30"/>
                    <a:pt x="425" y="92"/>
                  </a:cubicBezTo>
                  <a:cubicBezTo>
                    <a:pt x="106" y="278"/>
                    <a:pt x="0" y="676"/>
                    <a:pt x="186" y="995"/>
                  </a:cubicBezTo>
                  <a:cubicBezTo>
                    <a:pt x="313" y="1195"/>
                    <a:pt x="539" y="1320"/>
                    <a:pt x="772" y="1320"/>
                  </a:cubicBezTo>
                  <a:cubicBezTo>
                    <a:pt x="879" y="1320"/>
                    <a:pt x="988" y="1293"/>
                    <a:pt x="1089" y="1234"/>
                  </a:cubicBezTo>
                  <a:cubicBezTo>
                    <a:pt x="1408" y="1048"/>
                    <a:pt x="1514" y="650"/>
                    <a:pt x="1328" y="331"/>
                  </a:cubicBezTo>
                  <a:cubicBezTo>
                    <a:pt x="1204" y="119"/>
                    <a:pt x="986" y="0"/>
                    <a:pt x="76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1" name="Google Shape;2871;p64"/>
            <p:cNvSpPr/>
            <p:nvPr/>
          </p:nvSpPr>
          <p:spPr>
            <a:xfrm>
              <a:off x="2852742" y="1352998"/>
              <a:ext cx="18098" cy="15815"/>
            </a:xfrm>
            <a:custGeom>
              <a:avLst/>
              <a:gdLst/>
              <a:ahLst/>
              <a:cxnLst/>
              <a:rect l="l" t="t" r="r" b="b"/>
              <a:pathLst>
                <a:path w="745" h="651" extrusionOk="0">
                  <a:moveTo>
                    <a:pt x="375" y="1"/>
                  </a:moveTo>
                  <a:cubicBezTo>
                    <a:pt x="317" y="1"/>
                    <a:pt x="260" y="18"/>
                    <a:pt x="213" y="56"/>
                  </a:cubicBezTo>
                  <a:cubicBezTo>
                    <a:pt x="54" y="136"/>
                    <a:pt x="1" y="322"/>
                    <a:pt x="80" y="481"/>
                  </a:cubicBezTo>
                  <a:cubicBezTo>
                    <a:pt x="135" y="591"/>
                    <a:pt x="254" y="651"/>
                    <a:pt x="374" y="651"/>
                  </a:cubicBezTo>
                  <a:cubicBezTo>
                    <a:pt x="428" y="651"/>
                    <a:pt x="483" y="639"/>
                    <a:pt x="532" y="614"/>
                  </a:cubicBezTo>
                  <a:cubicBezTo>
                    <a:pt x="691" y="534"/>
                    <a:pt x="744" y="322"/>
                    <a:pt x="638" y="162"/>
                  </a:cubicBezTo>
                  <a:cubicBezTo>
                    <a:pt x="587" y="59"/>
                    <a:pt x="480" y="1"/>
                    <a:pt x="375"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2" name="Google Shape;2872;p64"/>
            <p:cNvSpPr/>
            <p:nvPr/>
          </p:nvSpPr>
          <p:spPr>
            <a:xfrm>
              <a:off x="3700633" y="2501827"/>
              <a:ext cx="96807" cy="84830"/>
            </a:xfrm>
            <a:custGeom>
              <a:avLst/>
              <a:gdLst/>
              <a:ahLst/>
              <a:cxnLst/>
              <a:rect l="l" t="t" r="r" b="b"/>
              <a:pathLst>
                <a:path w="3985" h="3492" extrusionOk="0">
                  <a:moveTo>
                    <a:pt x="1990" y="0"/>
                  </a:moveTo>
                  <a:cubicBezTo>
                    <a:pt x="1713" y="0"/>
                    <a:pt x="1431" y="66"/>
                    <a:pt x="1169" y="205"/>
                  </a:cubicBezTo>
                  <a:cubicBezTo>
                    <a:pt x="319" y="657"/>
                    <a:pt x="0" y="1719"/>
                    <a:pt x="452" y="2569"/>
                  </a:cubicBezTo>
                  <a:cubicBezTo>
                    <a:pt x="765" y="3158"/>
                    <a:pt x="1370" y="3492"/>
                    <a:pt x="1995" y="3492"/>
                  </a:cubicBezTo>
                  <a:cubicBezTo>
                    <a:pt x="2273" y="3492"/>
                    <a:pt x="2554" y="3426"/>
                    <a:pt x="2816" y="3287"/>
                  </a:cubicBezTo>
                  <a:cubicBezTo>
                    <a:pt x="3666" y="2835"/>
                    <a:pt x="3985" y="1773"/>
                    <a:pt x="3533" y="923"/>
                  </a:cubicBezTo>
                  <a:cubicBezTo>
                    <a:pt x="3221" y="334"/>
                    <a:pt x="2615" y="0"/>
                    <a:pt x="1990"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3" name="Google Shape;2873;p64"/>
            <p:cNvSpPr/>
            <p:nvPr/>
          </p:nvSpPr>
          <p:spPr>
            <a:xfrm>
              <a:off x="3727743" y="2525439"/>
              <a:ext cx="43241" cy="38067"/>
            </a:xfrm>
            <a:custGeom>
              <a:avLst/>
              <a:gdLst/>
              <a:ahLst/>
              <a:cxnLst/>
              <a:rect l="l" t="t" r="r" b="b"/>
              <a:pathLst>
                <a:path w="1780" h="1567" extrusionOk="0">
                  <a:moveTo>
                    <a:pt x="885" y="1"/>
                  </a:moveTo>
                  <a:cubicBezTo>
                    <a:pt x="734" y="1"/>
                    <a:pt x="583" y="45"/>
                    <a:pt x="452" y="137"/>
                  </a:cubicBezTo>
                  <a:cubicBezTo>
                    <a:pt x="80" y="376"/>
                    <a:pt x="0" y="854"/>
                    <a:pt x="239" y="1226"/>
                  </a:cubicBezTo>
                  <a:cubicBezTo>
                    <a:pt x="390" y="1444"/>
                    <a:pt x="638" y="1567"/>
                    <a:pt x="893" y="1567"/>
                  </a:cubicBezTo>
                  <a:cubicBezTo>
                    <a:pt x="1041" y="1567"/>
                    <a:pt x="1192" y="1526"/>
                    <a:pt x="1328" y="1438"/>
                  </a:cubicBezTo>
                  <a:cubicBezTo>
                    <a:pt x="1673" y="1199"/>
                    <a:pt x="1780" y="694"/>
                    <a:pt x="1541" y="349"/>
                  </a:cubicBezTo>
                  <a:cubicBezTo>
                    <a:pt x="1376" y="119"/>
                    <a:pt x="1130" y="1"/>
                    <a:pt x="88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4" name="Google Shape;2874;p64"/>
            <p:cNvSpPr/>
            <p:nvPr/>
          </p:nvSpPr>
          <p:spPr>
            <a:xfrm>
              <a:off x="3452191" y="3101445"/>
              <a:ext cx="191670" cy="167742"/>
            </a:xfrm>
            <a:custGeom>
              <a:avLst/>
              <a:gdLst/>
              <a:ahLst/>
              <a:cxnLst/>
              <a:rect l="l" t="t" r="r" b="b"/>
              <a:pathLst>
                <a:path w="7890" h="6905" extrusionOk="0">
                  <a:moveTo>
                    <a:pt x="3962" y="1"/>
                  </a:moveTo>
                  <a:cubicBezTo>
                    <a:pt x="3412" y="1"/>
                    <a:pt x="2855" y="132"/>
                    <a:pt x="2338" y="411"/>
                  </a:cubicBezTo>
                  <a:cubicBezTo>
                    <a:pt x="638" y="1288"/>
                    <a:pt x="1" y="3386"/>
                    <a:pt x="904" y="5086"/>
                  </a:cubicBezTo>
                  <a:cubicBezTo>
                    <a:pt x="1528" y="6243"/>
                    <a:pt x="2711" y="6905"/>
                    <a:pt x="3944" y="6905"/>
                  </a:cubicBezTo>
                  <a:cubicBezTo>
                    <a:pt x="4494" y="6905"/>
                    <a:pt x="5054" y="6773"/>
                    <a:pt x="5579" y="6494"/>
                  </a:cubicBezTo>
                  <a:cubicBezTo>
                    <a:pt x="7252" y="5617"/>
                    <a:pt x="7890" y="3519"/>
                    <a:pt x="7013" y="1819"/>
                  </a:cubicBezTo>
                  <a:cubicBezTo>
                    <a:pt x="6389" y="662"/>
                    <a:pt x="5194" y="1"/>
                    <a:pt x="396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5" name="Google Shape;2875;p64"/>
            <p:cNvSpPr/>
            <p:nvPr/>
          </p:nvSpPr>
          <p:spPr>
            <a:xfrm>
              <a:off x="3483820" y="3129163"/>
              <a:ext cx="129067" cy="112548"/>
            </a:xfrm>
            <a:custGeom>
              <a:avLst/>
              <a:gdLst/>
              <a:ahLst/>
              <a:cxnLst/>
              <a:rect l="l" t="t" r="r" b="b"/>
              <a:pathLst>
                <a:path w="5313" h="4633" extrusionOk="0">
                  <a:moveTo>
                    <a:pt x="2656" y="1"/>
                  </a:moveTo>
                  <a:cubicBezTo>
                    <a:pt x="2286" y="1"/>
                    <a:pt x="1913" y="90"/>
                    <a:pt x="1568" y="280"/>
                  </a:cubicBezTo>
                  <a:cubicBezTo>
                    <a:pt x="425" y="864"/>
                    <a:pt x="0" y="2272"/>
                    <a:pt x="611" y="3414"/>
                  </a:cubicBezTo>
                  <a:cubicBezTo>
                    <a:pt x="1018" y="4190"/>
                    <a:pt x="1824" y="4632"/>
                    <a:pt x="2661" y="4632"/>
                  </a:cubicBezTo>
                  <a:cubicBezTo>
                    <a:pt x="3027" y="4632"/>
                    <a:pt x="3398" y="4548"/>
                    <a:pt x="3746" y="4370"/>
                  </a:cubicBezTo>
                  <a:cubicBezTo>
                    <a:pt x="4861" y="3759"/>
                    <a:pt x="5313" y="2352"/>
                    <a:pt x="4702" y="1236"/>
                  </a:cubicBezTo>
                  <a:cubicBezTo>
                    <a:pt x="4280" y="447"/>
                    <a:pt x="3479" y="1"/>
                    <a:pt x="265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6" name="Google Shape;2876;p64"/>
            <p:cNvSpPr/>
            <p:nvPr/>
          </p:nvSpPr>
          <p:spPr>
            <a:xfrm>
              <a:off x="3519311" y="3160112"/>
              <a:ext cx="57452" cy="50407"/>
            </a:xfrm>
            <a:custGeom>
              <a:avLst/>
              <a:gdLst/>
              <a:ahLst/>
              <a:cxnLst/>
              <a:rect l="l" t="t" r="r" b="b"/>
              <a:pathLst>
                <a:path w="2365" h="2075" extrusionOk="0">
                  <a:moveTo>
                    <a:pt x="1181" y="0"/>
                  </a:moveTo>
                  <a:cubicBezTo>
                    <a:pt x="1015" y="0"/>
                    <a:pt x="847" y="39"/>
                    <a:pt x="691" y="121"/>
                  </a:cubicBezTo>
                  <a:cubicBezTo>
                    <a:pt x="186" y="387"/>
                    <a:pt x="0" y="1024"/>
                    <a:pt x="266" y="1529"/>
                  </a:cubicBezTo>
                  <a:cubicBezTo>
                    <a:pt x="450" y="1878"/>
                    <a:pt x="812" y="2075"/>
                    <a:pt x="1184" y="2075"/>
                  </a:cubicBezTo>
                  <a:cubicBezTo>
                    <a:pt x="1350" y="2075"/>
                    <a:pt x="1518" y="2036"/>
                    <a:pt x="1674" y="1954"/>
                  </a:cubicBezTo>
                  <a:cubicBezTo>
                    <a:pt x="2179" y="1688"/>
                    <a:pt x="2364" y="1051"/>
                    <a:pt x="2099" y="546"/>
                  </a:cubicBezTo>
                  <a:cubicBezTo>
                    <a:pt x="1915" y="197"/>
                    <a:pt x="1553" y="0"/>
                    <a:pt x="118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7" name="Google Shape;2877;p64"/>
            <p:cNvSpPr/>
            <p:nvPr/>
          </p:nvSpPr>
          <p:spPr>
            <a:xfrm>
              <a:off x="3141170" y="3061435"/>
              <a:ext cx="155547" cy="136695"/>
            </a:xfrm>
            <a:custGeom>
              <a:avLst/>
              <a:gdLst/>
              <a:ahLst/>
              <a:cxnLst/>
              <a:rect l="l" t="t" r="r" b="b"/>
              <a:pathLst>
                <a:path w="6403" h="5627" extrusionOk="0">
                  <a:moveTo>
                    <a:pt x="3195" y="0"/>
                  </a:moveTo>
                  <a:cubicBezTo>
                    <a:pt x="2128" y="0"/>
                    <a:pt x="1105" y="609"/>
                    <a:pt x="638" y="1660"/>
                  </a:cubicBezTo>
                  <a:cubicBezTo>
                    <a:pt x="1" y="3068"/>
                    <a:pt x="638" y="4741"/>
                    <a:pt x="2046" y="5379"/>
                  </a:cubicBezTo>
                  <a:cubicBezTo>
                    <a:pt x="2418" y="5547"/>
                    <a:pt x="2807" y="5626"/>
                    <a:pt x="3192" y="5626"/>
                  </a:cubicBezTo>
                  <a:cubicBezTo>
                    <a:pt x="4265" y="5626"/>
                    <a:pt x="5296" y="5007"/>
                    <a:pt x="5765" y="3971"/>
                  </a:cubicBezTo>
                  <a:cubicBezTo>
                    <a:pt x="6402" y="2536"/>
                    <a:pt x="5765" y="890"/>
                    <a:pt x="4357" y="252"/>
                  </a:cubicBezTo>
                  <a:cubicBezTo>
                    <a:pt x="3981" y="82"/>
                    <a:pt x="3585" y="0"/>
                    <a:pt x="319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8" name="Google Shape;2878;p64"/>
            <p:cNvSpPr/>
            <p:nvPr/>
          </p:nvSpPr>
          <p:spPr>
            <a:xfrm>
              <a:off x="3166994" y="3083979"/>
              <a:ext cx="104556" cy="91705"/>
            </a:xfrm>
            <a:custGeom>
              <a:avLst/>
              <a:gdLst/>
              <a:ahLst/>
              <a:cxnLst/>
              <a:rect l="l" t="t" r="r" b="b"/>
              <a:pathLst>
                <a:path w="4304" h="3775" extrusionOk="0">
                  <a:moveTo>
                    <a:pt x="2138" y="0"/>
                  </a:moveTo>
                  <a:cubicBezTo>
                    <a:pt x="1838" y="0"/>
                    <a:pt x="1534" y="73"/>
                    <a:pt x="1249" y="227"/>
                  </a:cubicBezTo>
                  <a:cubicBezTo>
                    <a:pt x="346" y="705"/>
                    <a:pt x="0" y="1847"/>
                    <a:pt x="479" y="2777"/>
                  </a:cubicBezTo>
                  <a:cubicBezTo>
                    <a:pt x="810" y="3404"/>
                    <a:pt x="1461" y="3774"/>
                    <a:pt x="2139" y="3774"/>
                  </a:cubicBezTo>
                  <a:cubicBezTo>
                    <a:pt x="2439" y="3774"/>
                    <a:pt x="2744" y="3702"/>
                    <a:pt x="3029" y="3547"/>
                  </a:cubicBezTo>
                  <a:cubicBezTo>
                    <a:pt x="3958" y="3069"/>
                    <a:pt x="4304" y="1927"/>
                    <a:pt x="3799" y="997"/>
                  </a:cubicBezTo>
                  <a:cubicBezTo>
                    <a:pt x="3467" y="371"/>
                    <a:pt x="2816" y="0"/>
                    <a:pt x="2138"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79" name="Google Shape;2879;p64"/>
            <p:cNvSpPr/>
            <p:nvPr/>
          </p:nvSpPr>
          <p:spPr>
            <a:xfrm>
              <a:off x="3195392" y="3109146"/>
              <a:ext cx="47128" cy="41371"/>
            </a:xfrm>
            <a:custGeom>
              <a:avLst/>
              <a:gdLst/>
              <a:ahLst/>
              <a:cxnLst/>
              <a:rect l="l" t="t" r="r" b="b"/>
              <a:pathLst>
                <a:path w="1940" h="1703" extrusionOk="0">
                  <a:moveTo>
                    <a:pt x="965" y="1"/>
                  </a:moveTo>
                  <a:cubicBezTo>
                    <a:pt x="834" y="1"/>
                    <a:pt x="703" y="31"/>
                    <a:pt x="585" y="94"/>
                  </a:cubicBezTo>
                  <a:cubicBezTo>
                    <a:pt x="160" y="333"/>
                    <a:pt x="0" y="838"/>
                    <a:pt x="239" y="1236"/>
                  </a:cubicBezTo>
                  <a:cubicBezTo>
                    <a:pt x="388" y="1535"/>
                    <a:pt x="681" y="1702"/>
                    <a:pt x="989" y="1702"/>
                  </a:cubicBezTo>
                  <a:cubicBezTo>
                    <a:pt x="1121" y="1702"/>
                    <a:pt x="1255" y="1672"/>
                    <a:pt x="1381" y="1608"/>
                  </a:cubicBezTo>
                  <a:cubicBezTo>
                    <a:pt x="1780" y="1369"/>
                    <a:pt x="1939" y="865"/>
                    <a:pt x="1727" y="466"/>
                  </a:cubicBezTo>
                  <a:cubicBezTo>
                    <a:pt x="1578" y="168"/>
                    <a:pt x="1272" y="1"/>
                    <a:pt x="96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0" name="Google Shape;2880;p64"/>
            <p:cNvSpPr/>
            <p:nvPr/>
          </p:nvSpPr>
          <p:spPr>
            <a:xfrm>
              <a:off x="2008739" y="3059176"/>
              <a:ext cx="152291" cy="136137"/>
            </a:xfrm>
            <a:custGeom>
              <a:avLst/>
              <a:gdLst/>
              <a:ahLst/>
              <a:cxnLst/>
              <a:rect l="l" t="t" r="r" b="b"/>
              <a:pathLst>
                <a:path w="6269" h="5604" extrusionOk="0">
                  <a:moveTo>
                    <a:pt x="3121" y="0"/>
                  </a:moveTo>
                  <a:cubicBezTo>
                    <a:pt x="2467" y="0"/>
                    <a:pt x="1810" y="229"/>
                    <a:pt x="1275" y="690"/>
                  </a:cubicBezTo>
                  <a:cubicBezTo>
                    <a:pt x="106" y="1726"/>
                    <a:pt x="0" y="3479"/>
                    <a:pt x="1010" y="4648"/>
                  </a:cubicBezTo>
                  <a:cubicBezTo>
                    <a:pt x="1572" y="5282"/>
                    <a:pt x="2353" y="5604"/>
                    <a:pt x="3137" y="5604"/>
                  </a:cubicBezTo>
                  <a:cubicBezTo>
                    <a:pt x="3797" y="5604"/>
                    <a:pt x="4459" y="5375"/>
                    <a:pt x="4994" y="4914"/>
                  </a:cubicBezTo>
                  <a:cubicBezTo>
                    <a:pt x="6136" y="3878"/>
                    <a:pt x="6269" y="2098"/>
                    <a:pt x="5233" y="956"/>
                  </a:cubicBezTo>
                  <a:cubicBezTo>
                    <a:pt x="4671" y="322"/>
                    <a:pt x="3898" y="0"/>
                    <a:pt x="312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1" name="Google Shape;2881;p64"/>
            <p:cNvSpPr/>
            <p:nvPr/>
          </p:nvSpPr>
          <p:spPr>
            <a:xfrm>
              <a:off x="2032619" y="3081258"/>
              <a:ext cx="104556" cy="91559"/>
            </a:xfrm>
            <a:custGeom>
              <a:avLst/>
              <a:gdLst/>
              <a:ahLst/>
              <a:cxnLst/>
              <a:rect l="l" t="t" r="r" b="b"/>
              <a:pathLst>
                <a:path w="4304" h="3769" extrusionOk="0">
                  <a:moveTo>
                    <a:pt x="2164" y="1"/>
                  </a:moveTo>
                  <a:cubicBezTo>
                    <a:pt x="1862" y="1"/>
                    <a:pt x="1557" y="75"/>
                    <a:pt x="1275" y="233"/>
                  </a:cubicBezTo>
                  <a:cubicBezTo>
                    <a:pt x="345" y="711"/>
                    <a:pt x="0" y="1853"/>
                    <a:pt x="478" y="2783"/>
                  </a:cubicBezTo>
                  <a:cubicBezTo>
                    <a:pt x="829" y="3410"/>
                    <a:pt x="1487" y="3768"/>
                    <a:pt x="2159" y="3768"/>
                  </a:cubicBezTo>
                  <a:cubicBezTo>
                    <a:pt x="2454" y="3768"/>
                    <a:pt x="2752" y="3699"/>
                    <a:pt x="3028" y="3553"/>
                  </a:cubicBezTo>
                  <a:cubicBezTo>
                    <a:pt x="3958" y="3075"/>
                    <a:pt x="4303" y="1933"/>
                    <a:pt x="3825" y="1003"/>
                  </a:cubicBezTo>
                  <a:cubicBezTo>
                    <a:pt x="3478" y="364"/>
                    <a:pt x="2829" y="1"/>
                    <a:pt x="2164"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2" name="Google Shape;2882;p64"/>
            <p:cNvSpPr/>
            <p:nvPr/>
          </p:nvSpPr>
          <p:spPr>
            <a:xfrm>
              <a:off x="2061649" y="3106547"/>
              <a:ext cx="46472" cy="41371"/>
            </a:xfrm>
            <a:custGeom>
              <a:avLst/>
              <a:gdLst/>
              <a:ahLst/>
              <a:cxnLst/>
              <a:rect l="l" t="t" r="r" b="b"/>
              <a:pathLst>
                <a:path w="1913" h="1703" extrusionOk="0">
                  <a:moveTo>
                    <a:pt x="955" y="1"/>
                  </a:moveTo>
                  <a:cubicBezTo>
                    <a:pt x="822" y="1"/>
                    <a:pt x="686" y="31"/>
                    <a:pt x="558" y="95"/>
                  </a:cubicBezTo>
                  <a:cubicBezTo>
                    <a:pt x="133" y="334"/>
                    <a:pt x="0" y="839"/>
                    <a:pt x="213" y="1237"/>
                  </a:cubicBezTo>
                  <a:cubicBezTo>
                    <a:pt x="362" y="1535"/>
                    <a:pt x="655" y="1703"/>
                    <a:pt x="963" y="1703"/>
                  </a:cubicBezTo>
                  <a:cubicBezTo>
                    <a:pt x="1094" y="1703"/>
                    <a:pt x="1228" y="1673"/>
                    <a:pt x="1355" y="1609"/>
                  </a:cubicBezTo>
                  <a:cubicBezTo>
                    <a:pt x="1753" y="1370"/>
                    <a:pt x="1913" y="865"/>
                    <a:pt x="1700" y="440"/>
                  </a:cubicBezTo>
                  <a:cubicBezTo>
                    <a:pt x="1552" y="162"/>
                    <a:pt x="1261" y="1"/>
                    <a:pt x="95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3" name="Google Shape;2883;p64"/>
            <p:cNvSpPr/>
            <p:nvPr/>
          </p:nvSpPr>
          <p:spPr>
            <a:xfrm>
              <a:off x="1668033" y="3098360"/>
              <a:ext cx="174884" cy="155838"/>
            </a:xfrm>
            <a:custGeom>
              <a:avLst/>
              <a:gdLst/>
              <a:ahLst/>
              <a:cxnLst/>
              <a:rect l="l" t="t" r="r" b="b"/>
              <a:pathLst>
                <a:path w="7199" h="6415" extrusionOk="0">
                  <a:moveTo>
                    <a:pt x="3607" y="1"/>
                  </a:moveTo>
                  <a:cubicBezTo>
                    <a:pt x="2691" y="1"/>
                    <a:pt x="1780" y="393"/>
                    <a:pt x="1143" y="1149"/>
                  </a:cubicBezTo>
                  <a:cubicBezTo>
                    <a:pt x="0" y="2504"/>
                    <a:pt x="186" y="4523"/>
                    <a:pt x="1541" y="5665"/>
                  </a:cubicBezTo>
                  <a:cubicBezTo>
                    <a:pt x="2139" y="6169"/>
                    <a:pt x="2867" y="6415"/>
                    <a:pt x="3592" y="6415"/>
                  </a:cubicBezTo>
                  <a:cubicBezTo>
                    <a:pt x="4508" y="6415"/>
                    <a:pt x="5419" y="6023"/>
                    <a:pt x="6057" y="5266"/>
                  </a:cubicBezTo>
                  <a:cubicBezTo>
                    <a:pt x="7199" y="3912"/>
                    <a:pt x="7013" y="1893"/>
                    <a:pt x="5658" y="751"/>
                  </a:cubicBezTo>
                  <a:cubicBezTo>
                    <a:pt x="5060" y="246"/>
                    <a:pt x="4332" y="1"/>
                    <a:pt x="360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4" name="Google Shape;2884;p64"/>
            <p:cNvSpPr/>
            <p:nvPr/>
          </p:nvSpPr>
          <p:spPr>
            <a:xfrm>
              <a:off x="1695775" y="3124013"/>
              <a:ext cx="120055" cy="104532"/>
            </a:xfrm>
            <a:custGeom>
              <a:avLst/>
              <a:gdLst/>
              <a:ahLst/>
              <a:cxnLst/>
              <a:rect l="l" t="t" r="r" b="b"/>
              <a:pathLst>
                <a:path w="4942" h="4303" extrusionOk="0">
                  <a:moveTo>
                    <a:pt x="2463" y="0"/>
                  </a:moveTo>
                  <a:cubicBezTo>
                    <a:pt x="2123" y="0"/>
                    <a:pt x="1780" y="81"/>
                    <a:pt x="1461" y="253"/>
                  </a:cubicBezTo>
                  <a:cubicBezTo>
                    <a:pt x="399" y="810"/>
                    <a:pt x="1" y="2112"/>
                    <a:pt x="558" y="3148"/>
                  </a:cubicBezTo>
                  <a:cubicBezTo>
                    <a:pt x="945" y="3885"/>
                    <a:pt x="1691" y="4303"/>
                    <a:pt x="2466" y="4303"/>
                  </a:cubicBezTo>
                  <a:cubicBezTo>
                    <a:pt x="2808" y="4303"/>
                    <a:pt x="3155" y="4222"/>
                    <a:pt x="3480" y="4051"/>
                  </a:cubicBezTo>
                  <a:cubicBezTo>
                    <a:pt x="4516" y="3493"/>
                    <a:pt x="4941" y="2192"/>
                    <a:pt x="4357" y="1129"/>
                  </a:cubicBezTo>
                  <a:cubicBezTo>
                    <a:pt x="3970" y="412"/>
                    <a:pt x="3227" y="0"/>
                    <a:pt x="2463"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5" name="Google Shape;2885;p64"/>
            <p:cNvSpPr/>
            <p:nvPr/>
          </p:nvSpPr>
          <p:spPr>
            <a:xfrm>
              <a:off x="1728692" y="3152630"/>
              <a:ext cx="53566" cy="46958"/>
            </a:xfrm>
            <a:custGeom>
              <a:avLst/>
              <a:gdLst/>
              <a:ahLst/>
              <a:cxnLst/>
              <a:rect l="l" t="t" r="r" b="b"/>
              <a:pathLst>
                <a:path w="2205" h="1933" extrusionOk="0">
                  <a:moveTo>
                    <a:pt x="1125" y="1"/>
                  </a:moveTo>
                  <a:cubicBezTo>
                    <a:pt x="970" y="1"/>
                    <a:pt x="812" y="37"/>
                    <a:pt x="664" y="111"/>
                  </a:cubicBezTo>
                  <a:cubicBezTo>
                    <a:pt x="186" y="376"/>
                    <a:pt x="0" y="961"/>
                    <a:pt x="266" y="1412"/>
                  </a:cubicBezTo>
                  <a:cubicBezTo>
                    <a:pt x="431" y="1741"/>
                    <a:pt x="759" y="1932"/>
                    <a:pt x="1104" y="1932"/>
                  </a:cubicBezTo>
                  <a:cubicBezTo>
                    <a:pt x="1260" y="1932"/>
                    <a:pt x="1419" y="1893"/>
                    <a:pt x="1567" y="1811"/>
                  </a:cubicBezTo>
                  <a:cubicBezTo>
                    <a:pt x="2046" y="1571"/>
                    <a:pt x="2205" y="987"/>
                    <a:pt x="1966" y="509"/>
                  </a:cubicBezTo>
                  <a:cubicBezTo>
                    <a:pt x="1801" y="179"/>
                    <a:pt x="1471" y="1"/>
                    <a:pt x="112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6" name="Google Shape;2886;p64"/>
            <p:cNvSpPr/>
            <p:nvPr/>
          </p:nvSpPr>
          <p:spPr>
            <a:xfrm>
              <a:off x="1548002" y="1638268"/>
              <a:ext cx="200075" cy="215550"/>
            </a:xfrm>
            <a:custGeom>
              <a:avLst/>
              <a:gdLst/>
              <a:ahLst/>
              <a:cxnLst/>
              <a:rect l="l" t="t" r="r" b="b"/>
              <a:pathLst>
                <a:path w="8236" h="8873" extrusionOk="0">
                  <a:moveTo>
                    <a:pt x="8235" y="1"/>
                  </a:moveTo>
                  <a:lnTo>
                    <a:pt x="851" y="4915"/>
                  </a:lnTo>
                  <a:lnTo>
                    <a:pt x="1" y="7624"/>
                  </a:lnTo>
                  <a:lnTo>
                    <a:pt x="1648" y="8872"/>
                  </a:lnTo>
                  <a:lnTo>
                    <a:pt x="823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7" name="Google Shape;2887;p64"/>
            <p:cNvSpPr/>
            <p:nvPr/>
          </p:nvSpPr>
          <p:spPr>
            <a:xfrm>
              <a:off x="1511879" y="1818520"/>
              <a:ext cx="100693" cy="91195"/>
            </a:xfrm>
            <a:custGeom>
              <a:avLst/>
              <a:gdLst/>
              <a:ahLst/>
              <a:cxnLst/>
              <a:rect l="l" t="t" r="r" b="b"/>
              <a:pathLst>
                <a:path w="4145" h="3754" extrusionOk="0">
                  <a:moveTo>
                    <a:pt x="2075" y="1"/>
                  </a:moveTo>
                  <a:cubicBezTo>
                    <a:pt x="1580" y="1"/>
                    <a:pt x="1086" y="194"/>
                    <a:pt x="717" y="576"/>
                  </a:cubicBezTo>
                  <a:cubicBezTo>
                    <a:pt x="0" y="1320"/>
                    <a:pt x="27" y="2515"/>
                    <a:pt x="771" y="3232"/>
                  </a:cubicBezTo>
                  <a:cubicBezTo>
                    <a:pt x="1132" y="3581"/>
                    <a:pt x="1601" y="3754"/>
                    <a:pt x="2069" y="3754"/>
                  </a:cubicBezTo>
                  <a:cubicBezTo>
                    <a:pt x="2564" y="3754"/>
                    <a:pt x="3058" y="3561"/>
                    <a:pt x="3427" y="3179"/>
                  </a:cubicBezTo>
                  <a:cubicBezTo>
                    <a:pt x="4144" y="2435"/>
                    <a:pt x="4117" y="1240"/>
                    <a:pt x="3374" y="523"/>
                  </a:cubicBezTo>
                  <a:cubicBezTo>
                    <a:pt x="3012" y="174"/>
                    <a:pt x="2543" y="1"/>
                    <a:pt x="207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8" name="Google Shape;2888;p64"/>
            <p:cNvSpPr/>
            <p:nvPr/>
          </p:nvSpPr>
          <p:spPr>
            <a:xfrm>
              <a:off x="1524779" y="1830982"/>
              <a:ext cx="74870" cy="66271"/>
            </a:xfrm>
            <a:custGeom>
              <a:avLst/>
              <a:gdLst/>
              <a:ahLst/>
              <a:cxnLst/>
              <a:rect l="l" t="t" r="r" b="b"/>
              <a:pathLst>
                <a:path w="3082" h="2728" extrusionOk="0">
                  <a:moveTo>
                    <a:pt x="1541" y="1"/>
                  </a:moveTo>
                  <a:cubicBezTo>
                    <a:pt x="1241" y="1"/>
                    <a:pt x="940" y="98"/>
                    <a:pt x="691" y="302"/>
                  </a:cubicBezTo>
                  <a:cubicBezTo>
                    <a:pt x="107" y="753"/>
                    <a:pt x="1" y="1630"/>
                    <a:pt x="479" y="2214"/>
                  </a:cubicBezTo>
                  <a:cubicBezTo>
                    <a:pt x="738" y="2550"/>
                    <a:pt x="1138" y="2728"/>
                    <a:pt x="1542" y="2728"/>
                  </a:cubicBezTo>
                  <a:cubicBezTo>
                    <a:pt x="1841" y="2728"/>
                    <a:pt x="2142" y="2630"/>
                    <a:pt x="2391" y="2427"/>
                  </a:cubicBezTo>
                  <a:cubicBezTo>
                    <a:pt x="2976" y="1975"/>
                    <a:pt x="3082" y="1099"/>
                    <a:pt x="2604" y="514"/>
                  </a:cubicBezTo>
                  <a:cubicBezTo>
                    <a:pt x="2344" y="179"/>
                    <a:pt x="1945" y="1"/>
                    <a:pt x="154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89" name="Google Shape;2889;p64"/>
            <p:cNvSpPr/>
            <p:nvPr/>
          </p:nvSpPr>
          <p:spPr>
            <a:xfrm>
              <a:off x="1568651" y="1621481"/>
              <a:ext cx="201994" cy="136185"/>
            </a:xfrm>
            <a:custGeom>
              <a:avLst/>
              <a:gdLst/>
              <a:ahLst/>
              <a:cxnLst/>
              <a:rect l="l" t="t" r="r" b="b"/>
              <a:pathLst>
                <a:path w="8315" h="5606" extrusionOk="0">
                  <a:moveTo>
                    <a:pt x="7730" y="1"/>
                  </a:moveTo>
                  <a:lnTo>
                    <a:pt x="1" y="5606"/>
                  </a:lnTo>
                  <a:lnTo>
                    <a:pt x="4304" y="4835"/>
                  </a:lnTo>
                  <a:lnTo>
                    <a:pt x="8315" y="718"/>
                  </a:lnTo>
                  <a:lnTo>
                    <a:pt x="773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0" name="Google Shape;2890;p64"/>
            <p:cNvSpPr/>
            <p:nvPr/>
          </p:nvSpPr>
          <p:spPr>
            <a:xfrm>
              <a:off x="1756434" y="1621481"/>
              <a:ext cx="72295" cy="19386"/>
            </a:xfrm>
            <a:custGeom>
              <a:avLst/>
              <a:gdLst/>
              <a:ahLst/>
              <a:cxnLst/>
              <a:rect l="l" t="t" r="r" b="b"/>
              <a:pathLst>
                <a:path w="2976" h="798" extrusionOk="0">
                  <a:moveTo>
                    <a:pt x="0" y="1"/>
                  </a:moveTo>
                  <a:lnTo>
                    <a:pt x="186" y="798"/>
                  </a:lnTo>
                  <a:lnTo>
                    <a:pt x="2949" y="638"/>
                  </a:lnTo>
                  <a:lnTo>
                    <a:pt x="2975" y="479"/>
                  </a:lnTo>
                  <a:lnTo>
                    <a:pt x="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1" name="Google Shape;2891;p64"/>
            <p:cNvSpPr/>
            <p:nvPr/>
          </p:nvSpPr>
          <p:spPr>
            <a:xfrm>
              <a:off x="1749972" y="1562134"/>
              <a:ext cx="23272" cy="73583"/>
            </a:xfrm>
            <a:custGeom>
              <a:avLst/>
              <a:gdLst/>
              <a:ahLst/>
              <a:cxnLst/>
              <a:rect l="l" t="t" r="r" b="b"/>
              <a:pathLst>
                <a:path w="958" h="3029" extrusionOk="0">
                  <a:moveTo>
                    <a:pt x="771" y="0"/>
                  </a:moveTo>
                  <a:lnTo>
                    <a:pt x="1" y="2683"/>
                  </a:lnTo>
                  <a:lnTo>
                    <a:pt x="745" y="3028"/>
                  </a:lnTo>
                  <a:lnTo>
                    <a:pt x="957" y="27"/>
                  </a:lnTo>
                  <a:lnTo>
                    <a:pt x="771" y="0"/>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2" name="Google Shape;2892;p64"/>
            <p:cNvSpPr/>
            <p:nvPr/>
          </p:nvSpPr>
          <p:spPr>
            <a:xfrm>
              <a:off x="1816437" y="1589221"/>
              <a:ext cx="14867" cy="47784"/>
            </a:xfrm>
            <a:custGeom>
              <a:avLst/>
              <a:gdLst/>
              <a:ahLst/>
              <a:cxnLst/>
              <a:rect l="l" t="t" r="r" b="b"/>
              <a:pathLst>
                <a:path w="612" h="1967" extrusionOk="0">
                  <a:moveTo>
                    <a:pt x="505" y="1"/>
                  </a:moveTo>
                  <a:lnTo>
                    <a:pt x="1" y="1727"/>
                  </a:lnTo>
                  <a:lnTo>
                    <a:pt x="479" y="1966"/>
                  </a:lnTo>
                  <a:lnTo>
                    <a:pt x="612" y="27"/>
                  </a:lnTo>
                  <a:lnTo>
                    <a:pt x="505"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3" name="Google Shape;2893;p64"/>
            <p:cNvSpPr/>
            <p:nvPr/>
          </p:nvSpPr>
          <p:spPr>
            <a:xfrm>
              <a:off x="1811919" y="1623935"/>
              <a:ext cx="21329" cy="18948"/>
            </a:xfrm>
            <a:custGeom>
              <a:avLst/>
              <a:gdLst/>
              <a:ahLst/>
              <a:cxnLst/>
              <a:rect l="l" t="t" r="r" b="b"/>
              <a:pathLst>
                <a:path w="878" h="780" extrusionOk="0">
                  <a:moveTo>
                    <a:pt x="445" y="1"/>
                  </a:moveTo>
                  <a:cubicBezTo>
                    <a:pt x="357" y="1"/>
                    <a:pt x="267" y="28"/>
                    <a:pt x="187" y="86"/>
                  </a:cubicBezTo>
                  <a:cubicBezTo>
                    <a:pt x="27" y="219"/>
                    <a:pt x="1" y="458"/>
                    <a:pt x="134" y="617"/>
                  </a:cubicBezTo>
                  <a:cubicBezTo>
                    <a:pt x="211" y="726"/>
                    <a:pt x="325" y="780"/>
                    <a:pt x="438" y="780"/>
                  </a:cubicBezTo>
                  <a:cubicBezTo>
                    <a:pt x="518" y="780"/>
                    <a:pt x="598" y="752"/>
                    <a:pt x="665" y="697"/>
                  </a:cubicBezTo>
                  <a:cubicBezTo>
                    <a:pt x="851" y="564"/>
                    <a:pt x="877" y="325"/>
                    <a:pt x="744" y="139"/>
                  </a:cubicBezTo>
                  <a:cubicBezTo>
                    <a:pt x="669" y="48"/>
                    <a:pt x="559" y="1"/>
                    <a:pt x="4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4" name="Google Shape;2894;p64"/>
            <p:cNvSpPr/>
            <p:nvPr/>
          </p:nvSpPr>
          <p:spPr>
            <a:xfrm>
              <a:off x="1769334" y="1562766"/>
              <a:ext cx="46496" cy="12292"/>
            </a:xfrm>
            <a:custGeom>
              <a:avLst/>
              <a:gdLst/>
              <a:ahLst/>
              <a:cxnLst/>
              <a:rect l="l" t="t" r="r" b="b"/>
              <a:pathLst>
                <a:path w="1914" h="506" extrusionOk="0">
                  <a:moveTo>
                    <a:pt x="1" y="1"/>
                  </a:moveTo>
                  <a:lnTo>
                    <a:pt x="107" y="505"/>
                  </a:lnTo>
                  <a:lnTo>
                    <a:pt x="1913" y="426"/>
                  </a:lnTo>
                  <a:lnTo>
                    <a:pt x="1913" y="293"/>
                  </a:lnTo>
                  <a:lnTo>
                    <a:pt x="1"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5" name="Google Shape;2895;p64"/>
            <p:cNvSpPr/>
            <p:nvPr/>
          </p:nvSpPr>
          <p:spPr>
            <a:xfrm>
              <a:off x="1760953" y="1559462"/>
              <a:ext cx="21305" cy="18948"/>
            </a:xfrm>
            <a:custGeom>
              <a:avLst/>
              <a:gdLst/>
              <a:ahLst/>
              <a:cxnLst/>
              <a:rect l="l" t="t" r="r" b="b"/>
              <a:pathLst>
                <a:path w="877" h="780" extrusionOk="0">
                  <a:moveTo>
                    <a:pt x="435" y="1"/>
                  </a:moveTo>
                  <a:cubicBezTo>
                    <a:pt x="350" y="1"/>
                    <a:pt x="264" y="28"/>
                    <a:pt x="186" y="84"/>
                  </a:cubicBezTo>
                  <a:cubicBezTo>
                    <a:pt x="27" y="216"/>
                    <a:pt x="0" y="456"/>
                    <a:pt x="133" y="641"/>
                  </a:cubicBezTo>
                  <a:cubicBezTo>
                    <a:pt x="209" y="732"/>
                    <a:pt x="318" y="780"/>
                    <a:pt x="428" y="780"/>
                  </a:cubicBezTo>
                  <a:cubicBezTo>
                    <a:pt x="512" y="780"/>
                    <a:pt x="596" y="752"/>
                    <a:pt x="664" y="695"/>
                  </a:cubicBezTo>
                  <a:cubicBezTo>
                    <a:pt x="850" y="562"/>
                    <a:pt x="877" y="323"/>
                    <a:pt x="744" y="163"/>
                  </a:cubicBezTo>
                  <a:cubicBezTo>
                    <a:pt x="667" y="55"/>
                    <a:pt x="553" y="1"/>
                    <a:pt x="4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6" name="Google Shape;2896;p64"/>
            <p:cNvSpPr/>
            <p:nvPr/>
          </p:nvSpPr>
          <p:spPr>
            <a:xfrm>
              <a:off x="1742247" y="1613368"/>
              <a:ext cx="40666" cy="35637"/>
            </a:xfrm>
            <a:custGeom>
              <a:avLst/>
              <a:gdLst/>
              <a:ahLst/>
              <a:cxnLst/>
              <a:rect l="l" t="t" r="r" b="b"/>
              <a:pathLst>
                <a:path w="1674" h="1467" extrusionOk="0">
                  <a:moveTo>
                    <a:pt x="825" y="0"/>
                  </a:moveTo>
                  <a:cubicBezTo>
                    <a:pt x="665" y="0"/>
                    <a:pt x="505" y="49"/>
                    <a:pt x="372" y="149"/>
                  </a:cubicBezTo>
                  <a:cubicBezTo>
                    <a:pt x="53" y="415"/>
                    <a:pt x="0" y="866"/>
                    <a:pt x="266" y="1185"/>
                  </a:cubicBezTo>
                  <a:cubicBezTo>
                    <a:pt x="405" y="1371"/>
                    <a:pt x="626" y="1466"/>
                    <a:pt x="849" y="1466"/>
                  </a:cubicBezTo>
                  <a:cubicBezTo>
                    <a:pt x="1008" y="1466"/>
                    <a:pt x="1169" y="1417"/>
                    <a:pt x="1302" y="1318"/>
                  </a:cubicBezTo>
                  <a:cubicBezTo>
                    <a:pt x="1620" y="1052"/>
                    <a:pt x="1673" y="601"/>
                    <a:pt x="1408" y="282"/>
                  </a:cubicBezTo>
                  <a:cubicBezTo>
                    <a:pt x="1268" y="96"/>
                    <a:pt x="1048" y="0"/>
                    <a:pt x="825"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7" name="Google Shape;2897;p64"/>
            <p:cNvSpPr/>
            <p:nvPr/>
          </p:nvSpPr>
          <p:spPr>
            <a:xfrm>
              <a:off x="1752572" y="1622526"/>
              <a:ext cx="20017" cy="17831"/>
            </a:xfrm>
            <a:custGeom>
              <a:avLst/>
              <a:gdLst/>
              <a:ahLst/>
              <a:cxnLst/>
              <a:rect l="l" t="t" r="r" b="b"/>
              <a:pathLst>
                <a:path w="824" h="734" extrusionOk="0">
                  <a:moveTo>
                    <a:pt x="402" y="0"/>
                  </a:moveTo>
                  <a:cubicBezTo>
                    <a:pt x="326" y="0"/>
                    <a:pt x="250" y="22"/>
                    <a:pt x="186" y="64"/>
                  </a:cubicBezTo>
                  <a:cubicBezTo>
                    <a:pt x="27" y="197"/>
                    <a:pt x="0" y="436"/>
                    <a:pt x="133" y="595"/>
                  </a:cubicBezTo>
                  <a:cubicBezTo>
                    <a:pt x="193" y="686"/>
                    <a:pt x="296" y="734"/>
                    <a:pt x="403" y="734"/>
                  </a:cubicBezTo>
                  <a:cubicBezTo>
                    <a:pt x="485" y="734"/>
                    <a:pt x="569" y="706"/>
                    <a:pt x="638" y="649"/>
                  </a:cubicBezTo>
                  <a:cubicBezTo>
                    <a:pt x="797" y="516"/>
                    <a:pt x="823" y="277"/>
                    <a:pt x="691" y="144"/>
                  </a:cubicBezTo>
                  <a:cubicBezTo>
                    <a:pt x="627" y="48"/>
                    <a:pt x="515" y="0"/>
                    <a:pt x="402"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8" name="Google Shape;2898;p64"/>
            <p:cNvSpPr/>
            <p:nvPr/>
          </p:nvSpPr>
          <p:spPr>
            <a:xfrm>
              <a:off x="2828231" y="3184332"/>
              <a:ext cx="31629" cy="32285"/>
            </a:xfrm>
            <a:custGeom>
              <a:avLst/>
              <a:gdLst/>
              <a:ahLst/>
              <a:cxnLst/>
              <a:rect l="l" t="t" r="r" b="b"/>
              <a:pathLst>
                <a:path w="1302" h="1329" extrusionOk="0">
                  <a:moveTo>
                    <a:pt x="664" y="1"/>
                  </a:moveTo>
                  <a:cubicBezTo>
                    <a:pt x="292" y="1"/>
                    <a:pt x="0" y="293"/>
                    <a:pt x="0" y="665"/>
                  </a:cubicBezTo>
                  <a:cubicBezTo>
                    <a:pt x="0" y="1037"/>
                    <a:pt x="292" y="1329"/>
                    <a:pt x="664" y="1329"/>
                  </a:cubicBezTo>
                  <a:cubicBezTo>
                    <a:pt x="1010" y="1329"/>
                    <a:pt x="1302" y="1037"/>
                    <a:pt x="1302" y="665"/>
                  </a:cubicBezTo>
                  <a:cubicBezTo>
                    <a:pt x="1302" y="293"/>
                    <a:pt x="1010" y="1"/>
                    <a:pt x="66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899" name="Google Shape;2899;p64"/>
            <p:cNvSpPr/>
            <p:nvPr/>
          </p:nvSpPr>
          <p:spPr>
            <a:xfrm>
              <a:off x="2836612" y="3193369"/>
              <a:ext cx="14867" cy="14236"/>
            </a:xfrm>
            <a:custGeom>
              <a:avLst/>
              <a:gdLst/>
              <a:ahLst/>
              <a:cxnLst/>
              <a:rect l="l" t="t" r="r" b="b"/>
              <a:pathLst>
                <a:path w="612" h="586" extrusionOk="0">
                  <a:moveTo>
                    <a:pt x="319" y="1"/>
                  </a:moveTo>
                  <a:cubicBezTo>
                    <a:pt x="133" y="1"/>
                    <a:pt x="1" y="134"/>
                    <a:pt x="1" y="293"/>
                  </a:cubicBezTo>
                  <a:cubicBezTo>
                    <a:pt x="1" y="452"/>
                    <a:pt x="133" y="585"/>
                    <a:pt x="319" y="585"/>
                  </a:cubicBezTo>
                  <a:cubicBezTo>
                    <a:pt x="479" y="585"/>
                    <a:pt x="611" y="452"/>
                    <a:pt x="611" y="293"/>
                  </a:cubicBezTo>
                  <a:cubicBezTo>
                    <a:pt x="611" y="134"/>
                    <a:pt x="479" y="1"/>
                    <a:pt x="31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0" name="Google Shape;2900;p64"/>
            <p:cNvSpPr/>
            <p:nvPr/>
          </p:nvSpPr>
          <p:spPr>
            <a:xfrm>
              <a:off x="2444284" y="3184332"/>
              <a:ext cx="31653" cy="32285"/>
            </a:xfrm>
            <a:custGeom>
              <a:avLst/>
              <a:gdLst/>
              <a:ahLst/>
              <a:cxnLst/>
              <a:rect l="l" t="t" r="r" b="b"/>
              <a:pathLst>
                <a:path w="1303" h="1329" extrusionOk="0">
                  <a:moveTo>
                    <a:pt x="665" y="1"/>
                  </a:moveTo>
                  <a:cubicBezTo>
                    <a:pt x="293" y="1"/>
                    <a:pt x="1" y="293"/>
                    <a:pt x="1" y="665"/>
                  </a:cubicBezTo>
                  <a:cubicBezTo>
                    <a:pt x="1" y="1037"/>
                    <a:pt x="293" y="1329"/>
                    <a:pt x="665" y="1329"/>
                  </a:cubicBezTo>
                  <a:cubicBezTo>
                    <a:pt x="1010" y="1329"/>
                    <a:pt x="1302" y="1037"/>
                    <a:pt x="1302" y="665"/>
                  </a:cubicBezTo>
                  <a:cubicBezTo>
                    <a:pt x="1302" y="293"/>
                    <a:pt x="1010" y="1"/>
                    <a:pt x="66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1" name="Google Shape;2901;p64"/>
            <p:cNvSpPr/>
            <p:nvPr/>
          </p:nvSpPr>
          <p:spPr>
            <a:xfrm>
              <a:off x="2452689" y="3193369"/>
              <a:ext cx="14843" cy="14236"/>
            </a:xfrm>
            <a:custGeom>
              <a:avLst/>
              <a:gdLst/>
              <a:ahLst/>
              <a:cxnLst/>
              <a:rect l="l" t="t" r="r" b="b"/>
              <a:pathLst>
                <a:path w="611" h="586" extrusionOk="0">
                  <a:moveTo>
                    <a:pt x="319" y="1"/>
                  </a:moveTo>
                  <a:cubicBezTo>
                    <a:pt x="159" y="1"/>
                    <a:pt x="0" y="134"/>
                    <a:pt x="0" y="293"/>
                  </a:cubicBezTo>
                  <a:cubicBezTo>
                    <a:pt x="0" y="452"/>
                    <a:pt x="159" y="585"/>
                    <a:pt x="319" y="585"/>
                  </a:cubicBezTo>
                  <a:cubicBezTo>
                    <a:pt x="478" y="585"/>
                    <a:pt x="611" y="452"/>
                    <a:pt x="611" y="293"/>
                  </a:cubicBezTo>
                  <a:cubicBezTo>
                    <a:pt x="611" y="134"/>
                    <a:pt x="478" y="1"/>
                    <a:pt x="319"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2" name="Google Shape;2902;p64"/>
            <p:cNvSpPr/>
            <p:nvPr/>
          </p:nvSpPr>
          <p:spPr>
            <a:xfrm>
              <a:off x="2527922" y="4081255"/>
              <a:ext cx="206818" cy="431555"/>
            </a:xfrm>
            <a:custGeom>
              <a:avLst/>
              <a:gdLst/>
              <a:ahLst/>
              <a:cxnLst/>
              <a:rect l="l" t="t" r="r" b="b"/>
              <a:pathLst>
                <a:path w="7040" h="14690" extrusionOk="0">
                  <a:moveTo>
                    <a:pt x="3586" y="1"/>
                  </a:moveTo>
                  <a:lnTo>
                    <a:pt x="1" y="13786"/>
                  </a:lnTo>
                  <a:lnTo>
                    <a:pt x="7040" y="14690"/>
                  </a:lnTo>
                  <a:lnTo>
                    <a:pt x="7040"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3" name="Google Shape;2903;p64"/>
            <p:cNvSpPr/>
            <p:nvPr/>
          </p:nvSpPr>
          <p:spPr>
            <a:xfrm>
              <a:off x="2576307" y="4081255"/>
              <a:ext cx="158433" cy="218510"/>
            </a:xfrm>
            <a:custGeom>
              <a:avLst/>
              <a:gdLst/>
              <a:ahLst/>
              <a:cxnLst/>
              <a:rect l="l" t="t" r="r" b="b"/>
              <a:pathLst>
                <a:path w="5393" h="7438" extrusionOk="0">
                  <a:moveTo>
                    <a:pt x="1939" y="1"/>
                  </a:moveTo>
                  <a:lnTo>
                    <a:pt x="0" y="7438"/>
                  </a:lnTo>
                  <a:lnTo>
                    <a:pt x="5393" y="7438"/>
                  </a:lnTo>
                  <a:lnTo>
                    <a:pt x="5393"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4" name="Google Shape;2904;p64"/>
            <p:cNvSpPr/>
            <p:nvPr/>
          </p:nvSpPr>
          <p:spPr>
            <a:xfrm>
              <a:off x="2482651" y="3902548"/>
              <a:ext cx="398800" cy="181083"/>
            </a:xfrm>
            <a:custGeom>
              <a:avLst/>
              <a:gdLst/>
              <a:ahLst/>
              <a:cxnLst/>
              <a:rect l="l" t="t" r="r" b="b"/>
              <a:pathLst>
                <a:path w="13575" h="6164" extrusionOk="0">
                  <a:moveTo>
                    <a:pt x="1" y="1"/>
                  </a:moveTo>
                  <a:lnTo>
                    <a:pt x="2445" y="6163"/>
                  </a:lnTo>
                  <a:lnTo>
                    <a:pt x="11130" y="6163"/>
                  </a:lnTo>
                  <a:lnTo>
                    <a:pt x="13574"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5" name="Google Shape;2905;p64"/>
            <p:cNvSpPr/>
            <p:nvPr/>
          </p:nvSpPr>
          <p:spPr>
            <a:xfrm>
              <a:off x="1760297" y="4029647"/>
              <a:ext cx="1724835" cy="65833"/>
            </a:xfrm>
            <a:custGeom>
              <a:avLst/>
              <a:gdLst/>
              <a:ahLst/>
              <a:cxnLst/>
              <a:rect l="l" t="t" r="r" b="b"/>
              <a:pathLst>
                <a:path w="71002" h="2710" extrusionOk="0">
                  <a:moveTo>
                    <a:pt x="1" y="0"/>
                  </a:moveTo>
                  <a:lnTo>
                    <a:pt x="2444" y="2710"/>
                  </a:lnTo>
                  <a:lnTo>
                    <a:pt x="68531" y="2710"/>
                  </a:lnTo>
                  <a:lnTo>
                    <a:pt x="71002"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6" name="Google Shape;2906;p64"/>
            <p:cNvSpPr/>
            <p:nvPr/>
          </p:nvSpPr>
          <p:spPr>
            <a:xfrm>
              <a:off x="1462832" y="3717971"/>
              <a:ext cx="2330089" cy="349767"/>
            </a:xfrm>
            <a:custGeom>
              <a:avLst/>
              <a:gdLst/>
              <a:ahLst/>
              <a:cxnLst/>
              <a:rect l="l" t="t" r="r" b="b"/>
              <a:pathLst>
                <a:path w="95917" h="14398" extrusionOk="0">
                  <a:moveTo>
                    <a:pt x="1" y="1"/>
                  </a:moveTo>
                  <a:lnTo>
                    <a:pt x="12432" y="14398"/>
                  </a:lnTo>
                  <a:lnTo>
                    <a:pt x="83061" y="14398"/>
                  </a:lnTo>
                  <a:lnTo>
                    <a:pt x="95917" y="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7" name="Google Shape;2907;p64"/>
            <p:cNvSpPr/>
            <p:nvPr/>
          </p:nvSpPr>
          <p:spPr>
            <a:xfrm>
              <a:off x="1447358" y="3643781"/>
              <a:ext cx="2379768" cy="96151"/>
            </a:xfrm>
            <a:custGeom>
              <a:avLst/>
              <a:gdLst/>
              <a:ahLst/>
              <a:cxnLst/>
              <a:rect l="l" t="t" r="r" b="b"/>
              <a:pathLst>
                <a:path w="97962" h="3958" extrusionOk="0">
                  <a:moveTo>
                    <a:pt x="1036" y="0"/>
                  </a:moveTo>
                  <a:cubicBezTo>
                    <a:pt x="452" y="0"/>
                    <a:pt x="0" y="478"/>
                    <a:pt x="0" y="1063"/>
                  </a:cubicBezTo>
                  <a:lnTo>
                    <a:pt x="0" y="2895"/>
                  </a:lnTo>
                  <a:cubicBezTo>
                    <a:pt x="0" y="3480"/>
                    <a:pt x="452" y="3958"/>
                    <a:pt x="1036" y="3958"/>
                  </a:cubicBezTo>
                  <a:lnTo>
                    <a:pt x="96926" y="3958"/>
                  </a:lnTo>
                  <a:cubicBezTo>
                    <a:pt x="97483" y="3958"/>
                    <a:pt x="97962" y="3480"/>
                    <a:pt x="97962" y="2895"/>
                  </a:cubicBezTo>
                  <a:lnTo>
                    <a:pt x="97962" y="1063"/>
                  </a:lnTo>
                  <a:cubicBezTo>
                    <a:pt x="97962" y="478"/>
                    <a:pt x="97483" y="0"/>
                    <a:pt x="96926"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8" name="Google Shape;2908;p64"/>
            <p:cNvSpPr/>
            <p:nvPr/>
          </p:nvSpPr>
          <p:spPr>
            <a:xfrm>
              <a:off x="2522458" y="3941533"/>
              <a:ext cx="319187" cy="283845"/>
            </a:xfrm>
            <a:custGeom>
              <a:avLst/>
              <a:gdLst/>
              <a:ahLst/>
              <a:cxnLst/>
              <a:rect l="l" t="t" r="r" b="b"/>
              <a:pathLst>
                <a:path w="10865" h="9662" extrusionOk="0">
                  <a:moveTo>
                    <a:pt x="5414" y="1"/>
                  </a:moveTo>
                  <a:cubicBezTo>
                    <a:pt x="3412" y="1"/>
                    <a:pt x="1546" y="1267"/>
                    <a:pt x="851" y="3269"/>
                  </a:cubicBezTo>
                  <a:cubicBezTo>
                    <a:pt x="1" y="5793"/>
                    <a:pt x="1329" y="8528"/>
                    <a:pt x="3852" y="9405"/>
                  </a:cubicBezTo>
                  <a:cubicBezTo>
                    <a:pt x="4368" y="9579"/>
                    <a:pt x="4894" y="9662"/>
                    <a:pt x="5412" y="9662"/>
                  </a:cubicBezTo>
                  <a:cubicBezTo>
                    <a:pt x="7426" y="9662"/>
                    <a:pt x="9312" y="8411"/>
                    <a:pt x="9988" y="6403"/>
                  </a:cubicBezTo>
                  <a:cubicBezTo>
                    <a:pt x="10865" y="3880"/>
                    <a:pt x="9510" y="1118"/>
                    <a:pt x="6986" y="268"/>
                  </a:cubicBezTo>
                  <a:cubicBezTo>
                    <a:pt x="6465" y="86"/>
                    <a:pt x="5935" y="1"/>
                    <a:pt x="541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09" name="Google Shape;2909;p64"/>
            <p:cNvSpPr/>
            <p:nvPr/>
          </p:nvSpPr>
          <p:spPr>
            <a:xfrm>
              <a:off x="2598928" y="4008398"/>
              <a:ext cx="166247" cy="150413"/>
            </a:xfrm>
            <a:custGeom>
              <a:avLst/>
              <a:gdLst/>
              <a:ahLst/>
              <a:cxnLst/>
              <a:rect l="l" t="t" r="r" b="b"/>
              <a:pathLst>
                <a:path w="5659" h="5120" extrusionOk="0">
                  <a:moveTo>
                    <a:pt x="2825" y="1"/>
                  </a:moveTo>
                  <a:cubicBezTo>
                    <a:pt x="2603" y="1"/>
                    <a:pt x="2377" y="29"/>
                    <a:pt x="2152" y="90"/>
                  </a:cubicBezTo>
                  <a:cubicBezTo>
                    <a:pt x="798" y="462"/>
                    <a:pt x="1" y="1870"/>
                    <a:pt x="346" y="3224"/>
                  </a:cubicBezTo>
                  <a:cubicBezTo>
                    <a:pt x="657" y="4358"/>
                    <a:pt x="1694" y="5120"/>
                    <a:pt x="2834" y="5120"/>
                  </a:cubicBezTo>
                  <a:cubicBezTo>
                    <a:pt x="3056" y="5120"/>
                    <a:pt x="3282" y="5091"/>
                    <a:pt x="3507" y="5031"/>
                  </a:cubicBezTo>
                  <a:cubicBezTo>
                    <a:pt x="4862" y="4659"/>
                    <a:pt x="5658" y="3251"/>
                    <a:pt x="5313" y="1896"/>
                  </a:cubicBezTo>
                  <a:cubicBezTo>
                    <a:pt x="5002" y="762"/>
                    <a:pt x="3965" y="1"/>
                    <a:pt x="2825"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0" name="Google Shape;2910;p64"/>
            <p:cNvSpPr/>
            <p:nvPr/>
          </p:nvSpPr>
          <p:spPr>
            <a:xfrm>
              <a:off x="2100299" y="4360612"/>
              <a:ext cx="1159589" cy="305937"/>
            </a:xfrm>
            <a:custGeom>
              <a:avLst/>
              <a:gdLst/>
              <a:ahLst/>
              <a:cxnLst/>
              <a:rect l="l" t="t" r="r" b="b"/>
              <a:pathLst>
                <a:path w="39472" h="10414" extrusionOk="0">
                  <a:moveTo>
                    <a:pt x="15672" y="1"/>
                  </a:moveTo>
                  <a:lnTo>
                    <a:pt x="0" y="10413"/>
                  </a:lnTo>
                  <a:lnTo>
                    <a:pt x="39472" y="10413"/>
                  </a:lnTo>
                  <a:lnTo>
                    <a:pt x="21596" y="3082"/>
                  </a:lnTo>
                  <a:lnTo>
                    <a:pt x="16708" y="3082"/>
                  </a:lnTo>
                  <a:lnTo>
                    <a:pt x="15672"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1" name="Google Shape;2911;p64"/>
            <p:cNvSpPr/>
            <p:nvPr/>
          </p:nvSpPr>
          <p:spPr>
            <a:xfrm>
              <a:off x="2644963" y="4046149"/>
              <a:ext cx="74178" cy="74149"/>
            </a:xfrm>
            <a:custGeom>
              <a:avLst/>
              <a:gdLst/>
              <a:ahLst/>
              <a:cxnLst/>
              <a:rect l="l" t="t" r="r" b="b"/>
              <a:pathLst>
                <a:path w="2525" h="2524" extrusionOk="0">
                  <a:moveTo>
                    <a:pt x="1249" y="0"/>
                  </a:moveTo>
                  <a:cubicBezTo>
                    <a:pt x="559" y="0"/>
                    <a:pt x="1" y="558"/>
                    <a:pt x="1" y="1275"/>
                  </a:cubicBezTo>
                  <a:cubicBezTo>
                    <a:pt x="1" y="1966"/>
                    <a:pt x="559" y="2524"/>
                    <a:pt x="1249" y="2524"/>
                  </a:cubicBezTo>
                  <a:cubicBezTo>
                    <a:pt x="1966" y="2524"/>
                    <a:pt x="2524" y="1966"/>
                    <a:pt x="2524" y="1275"/>
                  </a:cubicBezTo>
                  <a:cubicBezTo>
                    <a:pt x="2524" y="558"/>
                    <a:pt x="1966" y="0"/>
                    <a:pt x="12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2" name="Google Shape;2912;p64"/>
            <p:cNvSpPr/>
            <p:nvPr/>
          </p:nvSpPr>
          <p:spPr>
            <a:xfrm>
              <a:off x="1815806" y="3787035"/>
              <a:ext cx="180690" cy="249730"/>
            </a:xfrm>
            <a:custGeom>
              <a:avLst/>
              <a:gdLst/>
              <a:ahLst/>
              <a:cxnLst/>
              <a:rect l="l" t="t" r="r" b="b"/>
              <a:pathLst>
                <a:path w="7438" h="10280" extrusionOk="0">
                  <a:moveTo>
                    <a:pt x="0" y="0"/>
                  </a:moveTo>
                  <a:lnTo>
                    <a:pt x="0" y="10280"/>
                  </a:lnTo>
                  <a:lnTo>
                    <a:pt x="7438" y="10280"/>
                  </a:lnTo>
                  <a:lnTo>
                    <a:pt x="7438"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3" name="Google Shape;2913;p64"/>
            <p:cNvSpPr/>
            <p:nvPr/>
          </p:nvSpPr>
          <p:spPr>
            <a:xfrm>
              <a:off x="1829337" y="3922540"/>
              <a:ext cx="153603" cy="99382"/>
            </a:xfrm>
            <a:custGeom>
              <a:avLst/>
              <a:gdLst/>
              <a:ahLst/>
              <a:cxnLst/>
              <a:rect l="l" t="t" r="r" b="b"/>
              <a:pathLst>
                <a:path w="6323" h="4091" extrusionOk="0">
                  <a:moveTo>
                    <a:pt x="1" y="0"/>
                  </a:moveTo>
                  <a:lnTo>
                    <a:pt x="1" y="4091"/>
                  </a:lnTo>
                  <a:lnTo>
                    <a:pt x="6323" y="4091"/>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4" name="Google Shape;2914;p64"/>
            <p:cNvSpPr/>
            <p:nvPr/>
          </p:nvSpPr>
          <p:spPr>
            <a:xfrm>
              <a:off x="1829337" y="3892855"/>
              <a:ext cx="153603" cy="14867"/>
            </a:xfrm>
            <a:custGeom>
              <a:avLst/>
              <a:gdLst/>
              <a:ahLst/>
              <a:cxnLst/>
              <a:rect l="l" t="t" r="r" b="b"/>
              <a:pathLst>
                <a:path w="6323" h="612" extrusionOk="0">
                  <a:moveTo>
                    <a:pt x="1" y="0"/>
                  </a:moveTo>
                  <a:lnTo>
                    <a:pt x="1" y="611"/>
                  </a:lnTo>
                  <a:lnTo>
                    <a:pt x="6323" y="611"/>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5" name="Google Shape;2915;p64"/>
            <p:cNvSpPr/>
            <p:nvPr/>
          </p:nvSpPr>
          <p:spPr>
            <a:xfrm>
              <a:off x="1829337" y="3856075"/>
              <a:ext cx="153603" cy="15499"/>
            </a:xfrm>
            <a:custGeom>
              <a:avLst/>
              <a:gdLst/>
              <a:ahLst/>
              <a:cxnLst/>
              <a:rect l="l" t="t" r="r" b="b"/>
              <a:pathLst>
                <a:path w="6323" h="638" extrusionOk="0">
                  <a:moveTo>
                    <a:pt x="1" y="0"/>
                  </a:moveTo>
                  <a:lnTo>
                    <a:pt x="1" y="638"/>
                  </a:lnTo>
                  <a:lnTo>
                    <a:pt x="6323" y="638"/>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16" name="Google Shape;2916;p64"/>
            <p:cNvSpPr/>
            <p:nvPr/>
          </p:nvSpPr>
          <p:spPr>
            <a:xfrm>
              <a:off x="1829337" y="3810259"/>
              <a:ext cx="153603" cy="15499"/>
            </a:xfrm>
            <a:custGeom>
              <a:avLst/>
              <a:gdLst/>
              <a:ahLst/>
              <a:cxnLst/>
              <a:rect l="l" t="t" r="r" b="b"/>
              <a:pathLst>
                <a:path w="6323" h="638" extrusionOk="0">
                  <a:moveTo>
                    <a:pt x="1" y="0"/>
                  </a:moveTo>
                  <a:lnTo>
                    <a:pt x="1" y="638"/>
                  </a:lnTo>
                  <a:lnTo>
                    <a:pt x="6323" y="638"/>
                  </a:lnTo>
                  <a:lnTo>
                    <a:pt x="6323" y="0"/>
                  </a:lnTo>
                  <a:close/>
                </a:path>
              </a:pathLst>
            </a:custGeom>
            <a:gradFill>
              <a:gsLst>
                <a:gs pos="0">
                  <a:schemeClr val="accent2"/>
                </a:gs>
                <a:gs pos="100000">
                  <a:schemeClr val="accent6"/>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2725" name="Google Shape;2725;p64"/>
          <p:cNvSpPr txBox="1">
            <a:spLocks noGrp="1"/>
          </p:cNvSpPr>
          <p:nvPr>
            <p:ph type="title"/>
          </p:nvPr>
        </p:nvSpPr>
        <p:spPr>
          <a:xfrm>
            <a:off x="4501381" y="1810134"/>
            <a:ext cx="3871500" cy="7079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726" name="Google Shape;2726;p64"/>
          <p:cNvSpPr txBox="1">
            <a:spLocks noGrp="1"/>
          </p:cNvSpPr>
          <p:nvPr>
            <p:ph type="subTitle" idx="1"/>
          </p:nvPr>
        </p:nvSpPr>
        <p:spPr>
          <a:xfrm>
            <a:off x="5193050" y="2404114"/>
            <a:ext cx="2680200" cy="3673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Do you have any questions?</a:t>
            </a:r>
          </a:p>
        </p:txBody>
      </p:sp>
    </p:spTree>
    <p:extLst>
      <p:ext uri="{BB962C8B-B14F-4D97-AF65-F5344CB8AC3E}">
        <p14:creationId xmlns:p14="http://schemas.microsoft.com/office/powerpoint/2010/main" val="163153560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743"/>
                                        </p:tgtEl>
                                        <p:attrNameLst>
                                          <p:attrName>style.visibility</p:attrName>
                                        </p:attrNameLst>
                                      </p:cBhvr>
                                      <p:to>
                                        <p:strVal val="visible"/>
                                      </p:to>
                                    </p:set>
                                    <p:anim calcmode="lin" valueType="num">
                                      <p:cBhvr>
                                        <p:cTn id="7" dur="500" fill="hold"/>
                                        <p:tgtEl>
                                          <p:spTgt spid="2743"/>
                                        </p:tgtEl>
                                        <p:attrNameLst>
                                          <p:attrName>ppt_w</p:attrName>
                                        </p:attrNameLst>
                                      </p:cBhvr>
                                      <p:tavLst>
                                        <p:tav tm="0">
                                          <p:val>
                                            <p:fltVal val="0"/>
                                          </p:val>
                                        </p:tav>
                                        <p:tav tm="100000">
                                          <p:val>
                                            <p:strVal val="#ppt_w"/>
                                          </p:val>
                                        </p:tav>
                                      </p:tavLst>
                                    </p:anim>
                                    <p:anim calcmode="lin" valueType="num">
                                      <p:cBhvr>
                                        <p:cTn id="8" dur="500" fill="hold"/>
                                        <p:tgtEl>
                                          <p:spTgt spid="2743"/>
                                        </p:tgtEl>
                                        <p:attrNameLst>
                                          <p:attrName>ppt_h</p:attrName>
                                        </p:attrNameLst>
                                      </p:cBhvr>
                                      <p:tavLst>
                                        <p:tav tm="0">
                                          <p:val>
                                            <p:fltVal val="0"/>
                                          </p:val>
                                        </p:tav>
                                        <p:tav tm="100000">
                                          <p:val>
                                            <p:strVal val="#ppt_h"/>
                                          </p:val>
                                        </p:tav>
                                      </p:tavLst>
                                    </p:anim>
                                    <p:animEffect transition="in" filter="fade">
                                      <p:cBhvr>
                                        <p:cTn id="9" dur="500"/>
                                        <p:tgtEl>
                                          <p:spTgt spid="2743"/>
                                        </p:tgtEl>
                                      </p:cBhvr>
                                    </p:animEffect>
                                  </p:childTnLst>
                                </p:cTn>
                              </p:par>
                            </p:childTnLst>
                          </p:cTn>
                        </p:par>
                        <p:par>
                          <p:cTn id="10" fill="hold">
                            <p:stCondLst>
                              <p:cond delay="500"/>
                            </p:stCondLst>
                            <p:childTnLst>
                              <p:par>
                                <p:cTn id="11" presetID="2" presetClass="entr" presetSubtype="1" fill="hold" grpId="0" nodeType="afterEffect">
                                  <p:stCondLst>
                                    <p:cond delay="0"/>
                                  </p:stCondLst>
                                  <p:childTnLst>
                                    <p:set>
                                      <p:cBhvr>
                                        <p:cTn id="12" dur="1" fill="hold">
                                          <p:stCondLst>
                                            <p:cond delay="0"/>
                                          </p:stCondLst>
                                        </p:cTn>
                                        <p:tgtEl>
                                          <p:spTgt spid="2725"/>
                                        </p:tgtEl>
                                        <p:attrNameLst>
                                          <p:attrName>style.visibility</p:attrName>
                                        </p:attrNameLst>
                                      </p:cBhvr>
                                      <p:to>
                                        <p:strVal val="visible"/>
                                      </p:to>
                                    </p:set>
                                    <p:anim calcmode="lin" valueType="num">
                                      <p:cBhvr additive="base">
                                        <p:cTn id="13" dur="500" fill="hold"/>
                                        <p:tgtEl>
                                          <p:spTgt spid="2725"/>
                                        </p:tgtEl>
                                        <p:attrNameLst>
                                          <p:attrName>ppt_x</p:attrName>
                                        </p:attrNameLst>
                                      </p:cBhvr>
                                      <p:tavLst>
                                        <p:tav tm="0">
                                          <p:val>
                                            <p:strVal val="#ppt_x"/>
                                          </p:val>
                                        </p:tav>
                                        <p:tav tm="100000">
                                          <p:val>
                                            <p:strVal val="#ppt_x"/>
                                          </p:val>
                                        </p:tav>
                                      </p:tavLst>
                                    </p:anim>
                                    <p:anim calcmode="lin" valueType="num">
                                      <p:cBhvr additive="base">
                                        <p:cTn id="14" dur="500" fill="hold"/>
                                        <p:tgtEl>
                                          <p:spTgt spid="2725"/>
                                        </p:tgtEl>
                                        <p:attrNameLst>
                                          <p:attrName>ppt_y</p:attrName>
                                        </p:attrNameLst>
                                      </p:cBhvr>
                                      <p:tavLst>
                                        <p:tav tm="0">
                                          <p:val>
                                            <p:strVal val="0-#ppt_h/2"/>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726">
                                            <p:txEl>
                                              <p:pRg st="0" end="0"/>
                                            </p:txEl>
                                          </p:spTgt>
                                        </p:tgtEl>
                                        <p:attrNameLst>
                                          <p:attrName>style.visibility</p:attrName>
                                        </p:attrNameLst>
                                      </p:cBhvr>
                                      <p:to>
                                        <p:strVal val="visible"/>
                                      </p:to>
                                    </p:set>
                                    <p:anim calcmode="lin" valueType="num">
                                      <p:cBhvr additive="base">
                                        <p:cTn id="18" dur="500" fill="hold"/>
                                        <p:tgtEl>
                                          <p:spTgt spid="2726">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7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5" grpId="0"/>
      <p:bldP spid="272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txBox="1">
            <a:spLocks noGrp="1"/>
          </p:cNvSpPr>
          <p:nvPr>
            <p:ph type="title"/>
          </p:nvPr>
        </p:nvSpPr>
        <p:spPr>
          <a:xfrm>
            <a:off x="3240612" y="313088"/>
            <a:ext cx="251179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OUR </a:t>
            </a:r>
            <a:r>
              <a:rPr lang="en" dirty="0">
                <a:solidFill>
                  <a:schemeClr val="accent6"/>
                </a:solidFill>
              </a:rPr>
              <a:t>TEAM</a:t>
            </a:r>
            <a:endParaRPr dirty="0"/>
          </a:p>
        </p:txBody>
      </p:sp>
      <p:sp>
        <p:nvSpPr>
          <p:cNvPr id="656" name="Google Shape;656;p40"/>
          <p:cNvSpPr txBox="1">
            <a:spLocks noGrp="1"/>
          </p:cNvSpPr>
          <p:nvPr>
            <p:ph type="subTitle" idx="1"/>
          </p:nvPr>
        </p:nvSpPr>
        <p:spPr>
          <a:xfrm>
            <a:off x="2049218"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TARIKUL ISLAM</a:t>
            </a:r>
            <a:endParaRPr dirty="0"/>
          </a:p>
        </p:txBody>
      </p:sp>
      <p:sp>
        <p:nvSpPr>
          <p:cNvPr id="657" name="Google Shape;657;p40"/>
          <p:cNvSpPr txBox="1">
            <a:spLocks noGrp="1"/>
          </p:cNvSpPr>
          <p:nvPr>
            <p:ph type="subTitle" idx="2"/>
          </p:nvPr>
        </p:nvSpPr>
        <p:spPr>
          <a:xfrm>
            <a:off x="2049218" y="3690674"/>
            <a:ext cx="2207100" cy="12145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            : 212002008</a:t>
            </a:r>
          </a:p>
          <a:p>
            <a:pPr marL="0" lvl="0" indent="0" algn="l" rtl="0">
              <a:spcBef>
                <a:spcPts val="0"/>
              </a:spcBef>
              <a:spcAft>
                <a:spcPts val="0"/>
              </a:spcAft>
              <a:buNone/>
            </a:pPr>
            <a:r>
              <a:rPr lang="en" dirty="0"/>
              <a:t>BATCH  : 212-D1</a:t>
            </a:r>
          </a:p>
          <a:p>
            <a:pPr marL="0" lvl="0" indent="0" algn="l" rtl="0">
              <a:spcBef>
                <a:spcPts val="0"/>
              </a:spcBef>
              <a:spcAft>
                <a:spcPts val="0"/>
              </a:spcAft>
              <a:buNone/>
            </a:pPr>
            <a:r>
              <a:rPr lang="en" dirty="0"/>
              <a:t>DEPT. OF CSE</a:t>
            </a:r>
          </a:p>
          <a:p>
            <a:pPr marL="0" lvl="0" indent="0" algn="l" rtl="0">
              <a:spcBef>
                <a:spcPts val="0"/>
              </a:spcBef>
              <a:spcAft>
                <a:spcPts val="0"/>
              </a:spcAft>
              <a:buNone/>
            </a:pPr>
            <a:r>
              <a:rPr lang="en" sz="1200" dirty="0"/>
              <a:t>Green University of Bangladesh</a:t>
            </a:r>
            <a:endParaRPr sz="1200" dirty="0"/>
          </a:p>
        </p:txBody>
      </p:sp>
      <p:sp>
        <p:nvSpPr>
          <p:cNvPr id="658" name="Google Shape;658;p40"/>
          <p:cNvSpPr txBox="1">
            <a:spLocks noGrp="1"/>
          </p:cNvSpPr>
          <p:nvPr>
            <p:ph type="subTitle" idx="3"/>
          </p:nvPr>
        </p:nvSpPr>
        <p:spPr>
          <a:xfrm>
            <a:off x="4648855" y="3205875"/>
            <a:ext cx="22071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t>FARZANA YEASMIN</a:t>
            </a:r>
            <a:endParaRPr sz="1800" dirty="0"/>
          </a:p>
        </p:txBody>
      </p:sp>
      <p:sp>
        <p:nvSpPr>
          <p:cNvPr id="659" name="Google Shape;659;p40"/>
          <p:cNvSpPr txBox="1">
            <a:spLocks noGrp="1"/>
          </p:cNvSpPr>
          <p:nvPr>
            <p:ph type="subTitle" idx="4"/>
          </p:nvPr>
        </p:nvSpPr>
        <p:spPr>
          <a:xfrm>
            <a:off x="4648855" y="3690675"/>
            <a:ext cx="2207100" cy="12145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 212002009</a:t>
            </a:r>
          </a:p>
          <a:p>
            <a:pPr marL="0" lvl="0" indent="0" algn="l" rtl="0">
              <a:spcBef>
                <a:spcPts val="0"/>
              </a:spcBef>
              <a:spcAft>
                <a:spcPts val="0"/>
              </a:spcAft>
              <a:buNone/>
            </a:pPr>
            <a:r>
              <a:rPr lang="en-US" dirty="0"/>
              <a:t>BATCH  : 212-D1</a:t>
            </a:r>
          </a:p>
          <a:p>
            <a:pPr marL="0" lvl="0" indent="0" algn="l" rtl="0">
              <a:spcBef>
                <a:spcPts val="0"/>
              </a:spcBef>
              <a:spcAft>
                <a:spcPts val="0"/>
              </a:spcAft>
              <a:buNone/>
            </a:pPr>
            <a:r>
              <a:rPr lang="en-US" dirty="0"/>
              <a:t>DEPT. OF CSE</a:t>
            </a:r>
          </a:p>
          <a:p>
            <a:pPr marL="0" lvl="0" indent="0" algn="l" rtl="0">
              <a:spcBef>
                <a:spcPts val="0"/>
              </a:spcBef>
              <a:spcAft>
                <a:spcPts val="0"/>
              </a:spcAft>
              <a:buNone/>
            </a:pPr>
            <a:r>
              <a:rPr lang="en-US" sz="1200" dirty="0"/>
              <a:t>Green University of Bangladesh</a:t>
            </a:r>
          </a:p>
        </p:txBody>
      </p:sp>
      <p:pic>
        <p:nvPicPr>
          <p:cNvPr id="662" name="Google Shape;662;p40"/>
          <p:cNvPicPr preferRelativeResize="0"/>
          <p:nvPr/>
        </p:nvPicPr>
        <p:blipFill>
          <a:blip r:embed="rId3"/>
          <a:srcRect t="10534" b="10534"/>
          <a:stretch/>
        </p:blipFill>
        <p:spPr>
          <a:xfrm>
            <a:off x="2348168" y="1446250"/>
            <a:ext cx="1609200" cy="1608300"/>
          </a:xfrm>
          <a:prstGeom prst="ellipse">
            <a:avLst/>
          </a:prstGeom>
          <a:noFill/>
          <a:ln>
            <a:noFill/>
          </a:ln>
          <a:effectLst>
            <a:outerShdw blurRad="57150" dist="19050" dir="5400000" algn="bl" rotWithShape="0">
              <a:schemeClr val="lt1">
                <a:alpha val="50000"/>
              </a:schemeClr>
            </a:outerShdw>
          </a:effectLst>
        </p:spPr>
      </p:pic>
      <p:pic>
        <p:nvPicPr>
          <p:cNvPr id="663" name="Google Shape;663;p40"/>
          <p:cNvPicPr preferRelativeResize="0"/>
          <p:nvPr/>
        </p:nvPicPr>
        <p:blipFill>
          <a:blip r:embed="rId4"/>
          <a:srcRect t="5012" b="5012"/>
          <a:stretch/>
        </p:blipFill>
        <p:spPr>
          <a:xfrm>
            <a:off x="4947805" y="1399502"/>
            <a:ext cx="1609200" cy="1608300"/>
          </a:xfrm>
          <a:prstGeom prst="ellipse">
            <a:avLst/>
          </a:prstGeom>
          <a:noFill/>
          <a:ln>
            <a:noFill/>
          </a:ln>
          <a:effectLst>
            <a:outerShdw blurRad="57150" dist="19050" dir="5400000" algn="bl" rotWithShape="0">
              <a:schemeClr val="lt1">
                <a:alpha val="50000"/>
              </a:schemeClr>
            </a:outerShdw>
          </a:effectLst>
        </p:spPr>
      </p:pic>
      <p:sp>
        <p:nvSpPr>
          <p:cNvPr id="665" name="Google Shape;665;p40"/>
          <p:cNvSpPr/>
          <p:nvPr/>
        </p:nvSpPr>
        <p:spPr>
          <a:xfrm>
            <a:off x="5190775" y="-1158475"/>
            <a:ext cx="1968600" cy="1968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984300" y="4159200"/>
            <a:ext cx="1968600" cy="19686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p:cNvSpPr/>
          <p:nvPr/>
        </p:nvSpPr>
        <p:spPr>
          <a:xfrm>
            <a:off x="8572725" y="1814350"/>
            <a:ext cx="1240200" cy="1240200"/>
          </a:xfrm>
          <a:prstGeom prst="donut">
            <a:avLst>
              <a:gd name="adj" fmla="val 772"/>
            </a:avLst>
          </a:pr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p:cNvSpPr/>
          <p:nvPr/>
        </p:nvSpPr>
        <p:spPr>
          <a:xfrm>
            <a:off x="2002893" y="2250400"/>
            <a:ext cx="865200" cy="865200"/>
          </a:xfrm>
          <a:prstGeom prst="donut">
            <a:avLst>
              <a:gd name="adj" fmla="val 1639"/>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p:cNvSpPr/>
          <p:nvPr/>
        </p:nvSpPr>
        <p:spPr>
          <a:xfrm>
            <a:off x="7707525" y="3690674"/>
            <a:ext cx="865200" cy="865200"/>
          </a:xfrm>
          <a:prstGeom prst="donut">
            <a:avLst>
              <a:gd name="adj" fmla="val 1988"/>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0"/>
          <p:cNvSpPr/>
          <p:nvPr/>
        </p:nvSpPr>
        <p:spPr>
          <a:xfrm>
            <a:off x="6175075" y="1374427"/>
            <a:ext cx="865200" cy="865200"/>
          </a:xfrm>
          <a:prstGeom prst="donut">
            <a:avLst>
              <a:gd name="adj" fmla="val 2155"/>
            </a:avLst>
          </a:pr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1000"/>
                                        <p:tgtEl>
                                          <p:spTgt spid="655"/>
                                        </p:tgtEl>
                                      </p:cBhvr>
                                    </p:animEffect>
                                    <p:anim calcmode="lin" valueType="num">
                                      <p:cBhvr>
                                        <p:cTn id="8" dur="1000" fill="hold"/>
                                        <p:tgtEl>
                                          <p:spTgt spid="655"/>
                                        </p:tgtEl>
                                        <p:attrNameLst>
                                          <p:attrName>ppt_x</p:attrName>
                                        </p:attrNameLst>
                                      </p:cBhvr>
                                      <p:tavLst>
                                        <p:tav tm="0">
                                          <p:val>
                                            <p:strVal val="#ppt_x"/>
                                          </p:val>
                                        </p:tav>
                                        <p:tav tm="100000">
                                          <p:val>
                                            <p:strVal val="#ppt_x"/>
                                          </p:val>
                                        </p:tav>
                                      </p:tavLst>
                                    </p:anim>
                                    <p:anim calcmode="lin" valueType="num">
                                      <p:cBhvr>
                                        <p:cTn id="9" dur="1000" fill="hold"/>
                                        <p:tgtEl>
                                          <p:spTgt spid="6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662"/>
                                        </p:tgtEl>
                                        <p:attrNameLst>
                                          <p:attrName>style.visibility</p:attrName>
                                        </p:attrNameLst>
                                      </p:cBhvr>
                                      <p:to>
                                        <p:strVal val="visible"/>
                                      </p:to>
                                    </p:set>
                                    <p:anim calcmode="lin" valueType="num">
                                      <p:cBhvr additive="base">
                                        <p:cTn id="13" dur="500" fill="hold"/>
                                        <p:tgtEl>
                                          <p:spTgt spid="662"/>
                                        </p:tgtEl>
                                        <p:attrNameLst>
                                          <p:attrName>ppt_x</p:attrName>
                                        </p:attrNameLst>
                                      </p:cBhvr>
                                      <p:tavLst>
                                        <p:tav tm="0">
                                          <p:val>
                                            <p:strVal val="0-#ppt_w/2"/>
                                          </p:val>
                                        </p:tav>
                                        <p:tav tm="100000">
                                          <p:val>
                                            <p:strVal val="#ppt_x"/>
                                          </p:val>
                                        </p:tav>
                                      </p:tavLst>
                                    </p:anim>
                                    <p:anim calcmode="lin" valueType="num">
                                      <p:cBhvr additive="base">
                                        <p:cTn id="14" dur="500" fill="hold"/>
                                        <p:tgtEl>
                                          <p:spTgt spid="66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656">
                                            <p:txEl>
                                              <p:pRg st="0" end="0"/>
                                            </p:txEl>
                                          </p:spTgt>
                                        </p:tgtEl>
                                        <p:attrNameLst>
                                          <p:attrName>style.visibility</p:attrName>
                                        </p:attrNameLst>
                                      </p:cBhvr>
                                      <p:to>
                                        <p:strVal val="visible"/>
                                      </p:to>
                                    </p:set>
                                    <p:anim calcmode="lin" valueType="num">
                                      <p:cBhvr additive="base">
                                        <p:cTn id="18" dur="500" fill="hold"/>
                                        <p:tgtEl>
                                          <p:spTgt spid="656">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56">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657">
                                            <p:txEl>
                                              <p:pRg st="0" end="0"/>
                                            </p:txEl>
                                          </p:spTgt>
                                        </p:tgtEl>
                                        <p:attrNameLst>
                                          <p:attrName>style.visibility</p:attrName>
                                        </p:attrNameLst>
                                      </p:cBhvr>
                                      <p:to>
                                        <p:strVal val="visible"/>
                                      </p:to>
                                    </p:set>
                                    <p:anim calcmode="lin" valueType="num">
                                      <p:cBhvr additive="base">
                                        <p:cTn id="22" dur="500" fill="hold"/>
                                        <p:tgtEl>
                                          <p:spTgt spid="657">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57">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657">
                                            <p:txEl>
                                              <p:pRg st="1" end="1"/>
                                            </p:txEl>
                                          </p:spTgt>
                                        </p:tgtEl>
                                        <p:attrNameLst>
                                          <p:attrName>style.visibility</p:attrName>
                                        </p:attrNameLst>
                                      </p:cBhvr>
                                      <p:to>
                                        <p:strVal val="visible"/>
                                      </p:to>
                                    </p:set>
                                    <p:anim calcmode="lin" valueType="num">
                                      <p:cBhvr additive="base">
                                        <p:cTn id="26" dur="500" fill="hold"/>
                                        <p:tgtEl>
                                          <p:spTgt spid="657">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57">
                                            <p:txEl>
                                              <p:pRg st="1" end="1"/>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657">
                                            <p:txEl>
                                              <p:pRg st="2" end="2"/>
                                            </p:txEl>
                                          </p:spTgt>
                                        </p:tgtEl>
                                        <p:attrNameLst>
                                          <p:attrName>style.visibility</p:attrName>
                                        </p:attrNameLst>
                                      </p:cBhvr>
                                      <p:to>
                                        <p:strVal val="visible"/>
                                      </p:to>
                                    </p:set>
                                    <p:anim calcmode="lin" valueType="num">
                                      <p:cBhvr additive="base">
                                        <p:cTn id="30" dur="500" fill="hold"/>
                                        <p:tgtEl>
                                          <p:spTgt spid="65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657">
                                            <p:txEl>
                                              <p:pRg st="2" end="2"/>
                                            </p:txEl>
                                          </p:spTgt>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657">
                                            <p:txEl>
                                              <p:pRg st="3" end="3"/>
                                            </p:txEl>
                                          </p:spTgt>
                                        </p:tgtEl>
                                        <p:attrNameLst>
                                          <p:attrName>style.visibility</p:attrName>
                                        </p:attrNameLst>
                                      </p:cBhvr>
                                      <p:to>
                                        <p:strVal val="visible"/>
                                      </p:to>
                                    </p:set>
                                    <p:anim calcmode="lin" valueType="num">
                                      <p:cBhvr additive="base">
                                        <p:cTn id="34" dur="500" fill="hold"/>
                                        <p:tgtEl>
                                          <p:spTgt spid="657">
                                            <p:txEl>
                                              <p:pRg st="3" end="3"/>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57">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0"/>
                                  </p:stCondLst>
                                  <p:childTnLst>
                                    <p:set>
                                      <p:cBhvr>
                                        <p:cTn id="38" dur="1" fill="hold">
                                          <p:stCondLst>
                                            <p:cond delay="0"/>
                                          </p:stCondLst>
                                        </p:cTn>
                                        <p:tgtEl>
                                          <p:spTgt spid="663"/>
                                        </p:tgtEl>
                                        <p:attrNameLst>
                                          <p:attrName>style.visibility</p:attrName>
                                        </p:attrNameLst>
                                      </p:cBhvr>
                                      <p:to>
                                        <p:strVal val="visible"/>
                                      </p:to>
                                    </p:set>
                                    <p:anim calcmode="lin" valueType="num">
                                      <p:cBhvr additive="base">
                                        <p:cTn id="39" dur="500" fill="hold"/>
                                        <p:tgtEl>
                                          <p:spTgt spid="663"/>
                                        </p:tgtEl>
                                        <p:attrNameLst>
                                          <p:attrName>ppt_x</p:attrName>
                                        </p:attrNameLst>
                                      </p:cBhvr>
                                      <p:tavLst>
                                        <p:tav tm="0">
                                          <p:val>
                                            <p:strVal val="1+#ppt_w/2"/>
                                          </p:val>
                                        </p:tav>
                                        <p:tav tm="100000">
                                          <p:val>
                                            <p:strVal val="#ppt_x"/>
                                          </p:val>
                                        </p:tav>
                                      </p:tavLst>
                                    </p:anim>
                                    <p:anim calcmode="lin" valueType="num">
                                      <p:cBhvr additive="base">
                                        <p:cTn id="40" dur="500" fill="hold"/>
                                        <p:tgtEl>
                                          <p:spTgt spid="663"/>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2" fill="hold" grpId="0" nodeType="afterEffect">
                                  <p:stCondLst>
                                    <p:cond delay="0"/>
                                  </p:stCondLst>
                                  <p:childTnLst>
                                    <p:set>
                                      <p:cBhvr>
                                        <p:cTn id="43" dur="1" fill="hold">
                                          <p:stCondLst>
                                            <p:cond delay="0"/>
                                          </p:stCondLst>
                                        </p:cTn>
                                        <p:tgtEl>
                                          <p:spTgt spid="658">
                                            <p:txEl>
                                              <p:pRg st="0" end="0"/>
                                            </p:txEl>
                                          </p:spTgt>
                                        </p:tgtEl>
                                        <p:attrNameLst>
                                          <p:attrName>style.visibility</p:attrName>
                                        </p:attrNameLst>
                                      </p:cBhvr>
                                      <p:to>
                                        <p:strVal val="visible"/>
                                      </p:to>
                                    </p:set>
                                    <p:anim calcmode="lin" valueType="num">
                                      <p:cBhvr additive="base">
                                        <p:cTn id="44" dur="500" fill="hold"/>
                                        <p:tgtEl>
                                          <p:spTgt spid="658">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658">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659">
                                            <p:txEl>
                                              <p:pRg st="0" end="0"/>
                                            </p:txEl>
                                          </p:spTgt>
                                        </p:tgtEl>
                                        <p:attrNameLst>
                                          <p:attrName>style.visibility</p:attrName>
                                        </p:attrNameLst>
                                      </p:cBhvr>
                                      <p:to>
                                        <p:strVal val="visible"/>
                                      </p:to>
                                    </p:set>
                                    <p:anim calcmode="lin" valueType="num">
                                      <p:cBhvr additive="base">
                                        <p:cTn id="48" dur="500" fill="hold"/>
                                        <p:tgtEl>
                                          <p:spTgt spid="659">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59">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659">
                                            <p:txEl>
                                              <p:pRg st="1" end="1"/>
                                            </p:txEl>
                                          </p:spTgt>
                                        </p:tgtEl>
                                        <p:attrNameLst>
                                          <p:attrName>style.visibility</p:attrName>
                                        </p:attrNameLst>
                                      </p:cBhvr>
                                      <p:to>
                                        <p:strVal val="visible"/>
                                      </p:to>
                                    </p:set>
                                    <p:anim calcmode="lin" valueType="num">
                                      <p:cBhvr additive="base">
                                        <p:cTn id="52" dur="500" fill="hold"/>
                                        <p:tgtEl>
                                          <p:spTgt spid="659">
                                            <p:txEl>
                                              <p:pRg st="1" end="1"/>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659">
                                            <p:txEl>
                                              <p:pRg st="1" end="1"/>
                                            </p:txEl>
                                          </p:spTgt>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659">
                                            <p:txEl>
                                              <p:pRg st="2" end="2"/>
                                            </p:txEl>
                                          </p:spTgt>
                                        </p:tgtEl>
                                        <p:attrNameLst>
                                          <p:attrName>style.visibility</p:attrName>
                                        </p:attrNameLst>
                                      </p:cBhvr>
                                      <p:to>
                                        <p:strVal val="visible"/>
                                      </p:to>
                                    </p:set>
                                    <p:anim calcmode="lin" valueType="num">
                                      <p:cBhvr additive="base">
                                        <p:cTn id="56" dur="500" fill="hold"/>
                                        <p:tgtEl>
                                          <p:spTgt spid="659">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659">
                                            <p:txEl>
                                              <p:pRg st="2" end="2"/>
                                            </p:txEl>
                                          </p:spTgt>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659">
                                            <p:txEl>
                                              <p:pRg st="3" end="3"/>
                                            </p:txEl>
                                          </p:spTgt>
                                        </p:tgtEl>
                                        <p:attrNameLst>
                                          <p:attrName>style.visibility</p:attrName>
                                        </p:attrNameLst>
                                      </p:cBhvr>
                                      <p:to>
                                        <p:strVal val="visible"/>
                                      </p:to>
                                    </p:set>
                                    <p:anim calcmode="lin" valueType="num">
                                      <p:cBhvr additive="base">
                                        <p:cTn id="60" dur="500" fill="hold"/>
                                        <p:tgtEl>
                                          <p:spTgt spid="659">
                                            <p:txEl>
                                              <p:pRg st="3" end="3"/>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6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 grpId="0"/>
      <p:bldP spid="656" grpId="0" build="p"/>
      <p:bldP spid="657" grpId="0" build="p"/>
      <p:bldP spid="65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p:nvPr/>
        </p:nvSpPr>
        <p:spPr>
          <a:xfrm>
            <a:off x="2074030" y="174946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0" name="Google Shape;300;p36"/>
          <p:cNvSpPr/>
          <p:nvPr/>
        </p:nvSpPr>
        <p:spPr>
          <a:xfrm>
            <a:off x="3673363" y="1743108"/>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1" name="Google Shape;301;p36"/>
          <p:cNvSpPr/>
          <p:nvPr/>
        </p:nvSpPr>
        <p:spPr>
          <a:xfrm>
            <a:off x="5447254" y="1751052"/>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2" name="Google Shape;302;p36"/>
          <p:cNvSpPr/>
          <p:nvPr/>
        </p:nvSpPr>
        <p:spPr>
          <a:xfrm>
            <a:off x="466394" y="1747870"/>
            <a:ext cx="911100" cy="911100"/>
          </a:xfrm>
          <a:prstGeom prst="ellipse">
            <a:avLst/>
          </a:prstGeom>
          <a:gradFill>
            <a:gsLst>
              <a:gs pos="0">
                <a:schemeClr val="accent6"/>
              </a:gs>
              <a:gs pos="100000">
                <a:schemeClr val="accent2"/>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3" name="Google Shape;303;p36"/>
          <p:cNvSpPr txBox="1">
            <a:spLocks noGrp="1"/>
          </p:cNvSpPr>
          <p:nvPr>
            <p:ph type="title"/>
          </p:nvPr>
        </p:nvSpPr>
        <p:spPr>
          <a:xfrm>
            <a:off x="713100" y="4450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a:t>
            </a:r>
            <a:r>
              <a:rPr lang="en" dirty="0">
                <a:solidFill>
                  <a:schemeClr val="accent6"/>
                </a:solidFill>
              </a:rPr>
              <a:t>CONTENTS</a:t>
            </a:r>
            <a:endParaRPr dirty="0">
              <a:solidFill>
                <a:schemeClr val="accent6"/>
              </a:solidFill>
            </a:endParaRPr>
          </a:p>
        </p:txBody>
      </p:sp>
      <p:sp>
        <p:nvSpPr>
          <p:cNvPr id="304" name="Google Shape;304;p36"/>
          <p:cNvSpPr txBox="1">
            <a:spLocks noGrp="1"/>
          </p:cNvSpPr>
          <p:nvPr>
            <p:ph type="subTitle" idx="3"/>
          </p:nvPr>
        </p:nvSpPr>
        <p:spPr>
          <a:xfrm>
            <a:off x="1686313" y="2795180"/>
            <a:ext cx="1861800" cy="398887"/>
          </a:xfrm>
          <a:prstGeom prst="rect">
            <a:avLst/>
          </a:prstGeom>
        </p:spPr>
        <p:txBody>
          <a:bodyPr spcFirstLastPara="1" wrap="square" lIns="91425" tIns="91425" rIns="91425" bIns="91425" anchor="b" anchorCtr="0">
            <a:noAutofit/>
          </a:bodyPr>
          <a:lstStyle/>
          <a:p>
            <a:pPr marL="0" indent="0"/>
            <a:r>
              <a:rPr lang="en-US" dirty="0"/>
              <a:t>Feature</a:t>
            </a:r>
            <a:endParaRPr dirty="0"/>
          </a:p>
        </p:txBody>
      </p:sp>
      <p:sp>
        <p:nvSpPr>
          <p:cNvPr id="305" name="Google Shape;305;p36"/>
          <p:cNvSpPr txBox="1">
            <a:spLocks noGrp="1"/>
          </p:cNvSpPr>
          <p:nvPr>
            <p:ph type="subTitle" idx="1"/>
          </p:nvPr>
        </p:nvSpPr>
        <p:spPr>
          <a:xfrm>
            <a:off x="-8956" y="2761229"/>
            <a:ext cx="1861800" cy="74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Project Introduction</a:t>
            </a:r>
            <a:endParaRPr dirty="0"/>
          </a:p>
        </p:txBody>
      </p:sp>
      <p:sp>
        <p:nvSpPr>
          <p:cNvPr id="308" name="Google Shape;308;p36"/>
          <p:cNvSpPr txBox="1">
            <a:spLocks noGrp="1"/>
          </p:cNvSpPr>
          <p:nvPr>
            <p:ph type="subTitle" idx="5"/>
          </p:nvPr>
        </p:nvSpPr>
        <p:spPr>
          <a:xfrm>
            <a:off x="3198012" y="2816349"/>
            <a:ext cx="1861800" cy="69135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Tools &amp; Technique</a:t>
            </a:r>
            <a:endParaRPr dirty="0"/>
          </a:p>
        </p:txBody>
      </p:sp>
      <p:sp>
        <p:nvSpPr>
          <p:cNvPr id="310" name="Google Shape;310;p36"/>
          <p:cNvSpPr txBox="1">
            <a:spLocks noGrp="1"/>
          </p:cNvSpPr>
          <p:nvPr>
            <p:ph type="subTitle" idx="7"/>
          </p:nvPr>
        </p:nvSpPr>
        <p:spPr>
          <a:xfrm>
            <a:off x="4992020" y="2744387"/>
            <a:ext cx="1956774" cy="7558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Coadding Screenshot</a:t>
            </a:r>
            <a:endParaRPr dirty="0"/>
          </a:p>
        </p:txBody>
      </p:sp>
      <p:sp>
        <p:nvSpPr>
          <p:cNvPr id="312" name="Google Shape;312;p36"/>
          <p:cNvSpPr txBox="1">
            <a:spLocks noGrp="1"/>
          </p:cNvSpPr>
          <p:nvPr>
            <p:ph type="title" idx="9"/>
          </p:nvPr>
        </p:nvSpPr>
        <p:spPr>
          <a:xfrm>
            <a:off x="341144" y="1965820"/>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01</a:t>
            </a:r>
            <a:endParaRPr dirty="0">
              <a:solidFill>
                <a:schemeClr val="dk1"/>
              </a:solidFill>
            </a:endParaRPr>
          </a:p>
        </p:txBody>
      </p:sp>
      <p:sp>
        <p:nvSpPr>
          <p:cNvPr id="313" name="Google Shape;313;p36"/>
          <p:cNvSpPr txBox="1">
            <a:spLocks noGrp="1"/>
          </p:cNvSpPr>
          <p:nvPr>
            <p:ph type="title" idx="13"/>
          </p:nvPr>
        </p:nvSpPr>
        <p:spPr>
          <a:xfrm>
            <a:off x="1948780" y="196741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02</a:t>
            </a:r>
            <a:endParaRPr dirty="0">
              <a:solidFill>
                <a:schemeClr val="dk1"/>
              </a:solidFill>
            </a:endParaRPr>
          </a:p>
        </p:txBody>
      </p:sp>
      <p:sp>
        <p:nvSpPr>
          <p:cNvPr id="314" name="Google Shape;314;p36"/>
          <p:cNvSpPr txBox="1">
            <a:spLocks noGrp="1"/>
          </p:cNvSpPr>
          <p:nvPr>
            <p:ph type="title" idx="14"/>
          </p:nvPr>
        </p:nvSpPr>
        <p:spPr>
          <a:xfrm>
            <a:off x="3548113" y="1961058"/>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03</a:t>
            </a:r>
            <a:endParaRPr dirty="0">
              <a:solidFill>
                <a:schemeClr val="dk1"/>
              </a:solidFill>
            </a:endParaRPr>
          </a:p>
        </p:txBody>
      </p:sp>
      <p:sp>
        <p:nvSpPr>
          <p:cNvPr id="315" name="Google Shape;315;p36"/>
          <p:cNvSpPr txBox="1">
            <a:spLocks noGrp="1"/>
          </p:cNvSpPr>
          <p:nvPr>
            <p:ph type="title" idx="15"/>
          </p:nvPr>
        </p:nvSpPr>
        <p:spPr>
          <a:xfrm>
            <a:off x="5322004" y="1969002"/>
            <a:ext cx="1161600" cy="47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04</a:t>
            </a:r>
            <a:endParaRPr dirty="0">
              <a:solidFill>
                <a:schemeClr val="dk1"/>
              </a:solidFill>
            </a:endParaRPr>
          </a:p>
        </p:txBody>
      </p:sp>
      <p:grpSp>
        <p:nvGrpSpPr>
          <p:cNvPr id="316" name="Google Shape;316;p36"/>
          <p:cNvGrpSpPr/>
          <p:nvPr/>
        </p:nvGrpSpPr>
        <p:grpSpPr>
          <a:xfrm>
            <a:off x="7135900" y="952188"/>
            <a:ext cx="1601146" cy="1197564"/>
            <a:chOff x="7343425" y="328575"/>
            <a:chExt cx="1354149" cy="1012825"/>
          </a:xfrm>
        </p:grpSpPr>
        <p:sp>
          <p:nvSpPr>
            <p:cNvPr id="317" name="Google Shape;317;p36"/>
            <p:cNvSpPr/>
            <p:nvPr/>
          </p:nvSpPr>
          <p:spPr>
            <a:xfrm>
              <a:off x="7503954" y="981659"/>
              <a:ext cx="140567" cy="257529"/>
            </a:xfrm>
            <a:custGeom>
              <a:avLst/>
              <a:gdLst/>
              <a:ahLst/>
              <a:cxnLst/>
              <a:rect l="l" t="t" r="r" b="b"/>
              <a:pathLst>
                <a:path w="2507" h="4379" extrusionOk="0">
                  <a:moveTo>
                    <a:pt x="1827" y="2774"/>
                  </a:moveTo>
                  <a:cubicBezTo>
                    <a:pt x="1604" y="1972"/>
                    <a:pt x="1883" y="1170"/>
                    <a:pt x="2039" y="836"/>
                  </a:cubicBezTo>
                  <a:cubicBezTo>
                    <a:pt x="1927" y="747"/>
                    <a:pt x="1805" y="669"/>
                    <a:pt x="1694" y="591"/>
                  </a:cubicBezTo>
                  <a:cubicBezTo>
                    <a:pt x="1526" y="480"/>
                    <a:pt x="1337" y="391"/>
                    <a:pt x="1181" y="268"/>
                  </a:cubicBezTo>
                  <a:cubicBezTo>
                    <a:pt x="1070" y="190"/>
                    <a:pt x="970" y="101"/>
                    <a:pt x="869" y="1"/>
                  </a:cubicBezTo>
                  <a:cubicBezTo>
                    <a:pt x="212" y="636"/>
                    <a:pt x="0" y="1761"/>
                    <a:pt x="424" y="2830"/>
                  </a:cubicBezTo>
                  <a:cubicBezTo>
                    <a:pt x="892" y="4011"/>
                    <a:pt x="2195" y="4378"/>
                    <a:pt x="2195" y="4378"/>
                  </a:cubicBezTo>
                  <a:lnTo>
                    <a:pt x="2507" y="4100"/>
                  </a:lnTo>
                  <a:cubicBezTo>
                    <a:pt x="2507" y="4100"/>
                    <a:pt x="2128" y="3822"/>
                    <a:pt x="1827"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36"/>
            <p:cNvSpPr/>
            <p:nvPr/>
          </p:nvSpPr>
          <p:spPr>
            <a:xfrm>
              <a:off x="7526438" y="981659"/>
              <a:ext cx="91843" cy="89156"/>
            </a:xfrm>
            <a:custGeom>
              <a:avLst/>
              <a:gdLst/>
              <a:ahLst/>
              <a:cxnLst/>
              <a:rect l="l" t="t" r="r" b="b"/>
              <a:pathLst>
                <a:path w="1638" h="1516" extrusionOk="0">
                  <a:moveTo>
                    <a:pt x="468" y="1"/>
                  </a:moveTo>
                  <a:cubicBezTo>
                    <a:pt x="268" y="201"/>
                    <a:pt x="112" y="435"/>
                    <a:pt x="0" y="714"/>
                  </a:cubicBezTo>
                  <a:cubicBezTo>
                    <a:pt x="179" y="1115"/>
                    <a:pt x="1281" y="1493"/>
                    <a:pt x="1415" y="1516"/>
                  </a:cubicBezTo>
                  <a:cubicBezTo>
                    <a:pt x="1482" y="1226"/>
                    <a:pt x="1571" y="981"/>
                    <a:pt x="1638" y="836"/>
                  </a:cubicBezTo>
                  <a:cubicBezTo>
                    <a:pt x="1526" y="747"/>
                    <a:pt x="1404" y="669"/>
                    <a:pt x="1293" y="591"/>
                  </a:cubicBezTo>
                  <a:cubicBezTo>
                    <a:pt x="1125" y="480"/>
                    <a:pt x="936" y="391"/>
                    <a:pt x="780" y="268"/>
                  </a:cubicBezTo>
                  <a:cubicBezTo>
                    <a:pt x="669" y="190"/>
                    <a:pt x="569" y="101"/>
                    <a:pt x="46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7530195" y="826401"/>
              <a:ext cx="474072" cy="246414"/>
            </a:xfrm>
            <a:custGeom>
              <a:avLst/>
              <a:gdLst/>
              <a:ahLst/>
              <a:cxnLst/>
              <a:rect l="l" t="t" r="r" b="b"/>
              <a:pathLst>
                <a:path w="8455" h="4190" extrusionOk="0">
                  <a:moveTo>
                    <a:pt x="7731" y="2641"/>
                  </a:moveTo>
                  <a:lnTo>
                    <a:pt x="5815" y="2708"/>
                  </a:lnTo>
                  <a:lnTo>
                    <a:pt x="3743" y="1"/>
                  </a:lnTo>
                  <a:lnTo>
                    <a:pt x="0" y="3008"/>
                  </a:lnTo>
                  <a:lnTo>
                    <a:pt x="1716" y="3744"/>
                  </a:lnTo>
                  <a:lnTo>
                    <a:pt x="3387" y="1995"/>
                  </a:lnTo>
                  <a:lnTo>
                    <a:pt x="5325" y="4189"/>
                  </a:lnTo>
                  <a:lnTo>
                    <a:pt x="8455"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0" name="Google Shape;320;p36"/>
            <p:cNvSpPr/>
            <p:nvPr/>
          </p:nvSpPr>
          <p:spPr>
            <a:xfrm>
              <a:off x="7601404" y="905030"/>
              <a:ext cx="402863" cy="167785"/>
            </a:xfrm>
            <a:custGeom>
              <a:avLst/>
              <a:gdLst/>
              <a:ahLst/>
              <a:cxnLst/>
              <a:rect l="l" t="t" r="r" b="b"/>
              <a:pathLst>
                <a:path w="7185" h="2853" extrusionOk="0">
                  <a:moveTo>
                    <a:pt x="2206" y="1"/>
                  </a:moveTo>
                  <a:lnTo>
                    <a:pt x="0" y="2206"/>
                  </a:lnTo>
                  <a:lnTo>
                    <a:pt x="446" y="2407"/>
                  </a:lnTo>
                  <a:lnTo>
                    <a:pt x="2117" y="658"/>
                  </a:lnTo>
                  <a:lnTo>
                    <a:pt x="4055" y="2852"/>
                  </a:lnTo>
                  <a:lnTo>
                    <a:pt x="7185" y="1727"/>
                  </a:lnTo>
                  <a:lnTo>
                    <a:pt x="6684" y="1438"/>
                  </a:lnTo>
                  <a:lnTo>
                    <a:pt x="4244" y="2362"/>
                  </a:lnTo>
                  <a:lnTo>
                    <a:pt x="2206"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6"/>
            <p:cNvSpPr/>
            <p:nvPr/>
          </p:nvSpPr>
          <p:spPr>
            <a:xfrm>
              <a:off x="7612618" y="1210312"/>
              <a:ext cx="54388" cy="57046"/>
            </a:xfrm>
            <a:custGeom>
              <a:avLst/>
              <a:gdLst/>
              <a:ahLst/>
              <a:cxnLst/>
              <a:rect l="l" t="t" r="r" b="b"/>
              <a:pathLst>
                <a:path w="970" h="970" extrusionOk="0">
                  <a:moveTo>
                    <a:pt x="970" y="490"/>
                  </a:moveTo>
                  <a:cubicBezTo>
                    <a:pt x="970" y="758"/>
                    <a:pt x="758" y="969"/>
                    <a:pt x="480" y="969"/>
                  </a:cubicBezTo>
                  <a:cubicBezTo>
                    <a:pt x="212" y="969"/>
                    <a:pt x="1" y="758"/>
                    <a:pt x="1" y="490"/>
                  </a:cubicBezTo>
                  <a:cubicBezTo>
                    <a:pt x="1" y="212"/>
                    <a:pt x="212" y="0"/>
                    <a:pt x="480" y="0"/>
                  </a:cubicBezTo>
                  <a:cubicBezTo>
                    <a:pt x="758" y="0"/>
                    <a:pt x="970" y="212"/>
                    <a:pt x="97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2" name="Google Shape;322;p36"/>
            <p:cNvSpPr/>
            <p:nvPr/>
          </p:nvSpPr>
          <p:spPr>
            <a:xfrm>
              <a:off x="7526438" y="772061"/>
              <a:ext cx="257361" cy="236534"/>
            </a:xfrm>
            <a:custGeom>
              <a:avLst/>
              <a:gdLst/>
              <a:ahLst/>
              <a:cxnLst/>
              <a:rect l="l" t="t" r="r" b="b"/>
              <a:pathLst>
                <a:path w="4590" h="4022" extrusionOk="0">
                  <a:moveTo>
                    <a:pt x="3988" y="0"/>
                  </a:moveTo>
                  <a:lnTo>
                    <a:pt x="0" y="3843"/>
                  </a:lnTo>
                  <a:lnTo>
                    <a:pt x="279" y="4022"/>
                  </a:lnTo>
                  <a:lnTo>
                    <a:pt x="459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3" name="Google Shape;323;p36"/>
            <p:cNvSpPr/>
            <p:nvPr/>
          </p:nvSpPr>
          <p:spPr>
            <a:xfrm>
              <a:off x="8396478" y="981659"/>
              <a:ext cx="140567" cy="257529"/>
            </a:xfrm>
            <a:custGeom>
              <a:avLst/>
              <a:gdLst/>
              <a:ahLst/>
              <a:cxnLst/>
              <a:rect l="l" t="t" r="r" b="b"/>
              <a:pathLst>
                <a:path w="2507" h="4379" extrusionOk="0">
                  <a:moveTo>
                    <a:pt x="680" y="2774"/>
                  </a:moveTo>
                  <a:cubicBezTo>
                    <a:pt x="902" y="1972"/>
                    <a:pt x="624" y="1170"/>
                    <a:pt x="468" y="836"/>
                  </a:cubicBezTo>
                  <a:cubicBezTo>
                    <a:pt x="590" y="747"/>
                    <a:pt x="702" y="669"/>
                    <a:pt x="813" y="591"/>
                  </a:cubicBezTo>
                  <a:cubicBezTo>
                    <a:pt x="980" y="480"/>
                    <a:pt x="1170" y="391"/>
                    <a:pt x="1326" y="268"/>
                  </a:cubicBezTo>
                  <a:cubicBezTo>
                    <a:pt x="1437" y="190"/>
                    <a:pt x="1537" y="101"/>
                    <a:pt x="1638" y="1"/>
                  </a:cubicBezTo>
                  <a:cubicBezTo>
                    <a:pt x="2295" y="636"/>
                    <a:pt x="2506" y="1761"/>
                    <a:pt x="2083" y="2830"/>
                  </a:cubicBezTo>
                  <a:cubicBezTo>
                    <a:pt x="1615" y="4011"/>
                    <a:pt x="312" y="4378"/>
                    <a:pt x="312" y="4378"/>
                  </a:cubicBezTo>
                  <a:lnTo>
                    <a:pt x="0" y="4100"/>
                  </a:lnTo>
                  <a:cubicBezTo>
                    <a:pt x="0" y="4100"/>
                    <a:pt x="379" y="3822"/>
                    <a:pt x="680" y="277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4" name="Google Shape;324;p36"/>
            <p:cNvSpPr/>
            <p:nvPr/>
          </p:nvSpPr>
          <p:spPr>
            <a:xfrm>
              <a:off x="8422663" y="981659"/>
              <a:ext cx="91899" cy="89156"/>
            </a:xfrm>
            <a:custGeom>
              <a:avLst/>
              <a:gdLst/>
              <a:ahLst/>
              <a:cxnLst/>
              <a:rect l="l" t="t" r="r" b="b"/>
              <a:pathLst>
                <a:path w="1639" h="1516" extrusionOk="0">
                  <a:moveTo>
                    <a:pt x="1171" y="1"/>
                  </a:moveTo>
                  <a:cubicBezTo>
                    <a:pt x="1070" y="101"/>
                    <a:pt x="970" y="190"/>
                    <a:pt x="859" y="268"/>
                  </a:cubicBezTo>
                  <a:cubicBezTo>
                    <a:pt x="703" y="391"/>
                    <a:pt x="513" y="480"/>
                    <a:pt x="346" y="591"/>
                  </a:cubicBezTo>
                  <a:cubicBezTo>
                    <a:pt x="235" y="669"/>
                    <a:pt x="123" y="747"/>
                    <a:pt x="1" y="836"/>
                  </a:cubicBezTo>
                  <a:cubicBezTo>
                    <a:pt x="68" y="981"/>
                    <a:pt x="157" y="1226"/>
                    <a:pt x="224" y="1516"/>
                  </a:cubicBezTo>
                  <a:cubicBezTo>
                    <a:pt x="357" y="1493"/>
                    <a:pt x="1471" y="1115"/>
                    <a:pt x="1638" y="714"/>
                  </a:cubicBezTo>
                  <a:cubicBezTo>
                    <a:pt x="1527" y="435"/>
                    <a:pt x="1371" y="201"/>
                    <a:pt x="117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6"/>
            <p:cNvSpPr/>
            <p:nvPr/>
          </p:nvSpPr>
          <p:spPr>
            <a:xfrm>
              <a:off x="8036732" y="826401"/>
              <a:ext cx="474072" cy="246414"/>
            </a:xfrm>
            <a:custGeom>
              <a:avLst/>
              <a:gdLst/>
              <a:ahLst/>
              <a:cxnLst/>
              <a:rect l="l" t="t" r="r" b="b"/>
              <a:pathLst>
                <a:path w="8455" h="4190" extrusionOk="0">
                  <a:moveTo>
                    <a:pt x="724" y="2641"/>
                  </a:moveTo>
                  <a:lnTo>
                    <a:pt x="2640" y="2708"/>
                  </a:lnTo>
                  <a:lnTo>
                    <a:pt x="4712" y="1"/>
                  </a:lnTo>
                  <a:lnTo>
                    <a:pt x="8455" y="3008"/>
                  </a:lnTo>
                  <a:lnTo>
                    <a:pt x="6739" y="3744"/>
                  </a:lnTo>
                  <a:lnTo>
                    <a:pt x="5068" y="1995"/>
                  </a:lnTo>
                  <a:lnTo>
                    <a:pt x="3130" y="4189"/>
                  </a:lnTo>
                  <a:lnTo>
                    <a:pt x="0" y="3064"/>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6" name="Google Shape;326;p36"/>
            <p:cNvSpPr/>
            <p:nvPr/>
          </p:nvSpPr>
          <p:spPr>
            <a:xfrm>
              <a:off x="8036732" y="905030"/>
              <a:ext cx="402863" cy="167785"/>
            </a:xfrm>
            <a:custGeom>
              <a:avLst/>
              <a:gdLst/>
              <a:ahLst/>
              <a:cxnLst/>
              <a:rect l="l" t="t" r="r" b="b"/>
              <a:pathLst>
                <a:path w="7185" h="2853" extrusionOk="0">
                  <a:moveTo>
                    <a:pt x="4979" y="1"/>
                  </a:moveTo>
                  <a:lnTo>
                    <a:pt x="2941" y="2362"/>
                  </a:lnTo>
                  <a:lnTo>
                    <a:pt x="501" y="1438"/>
                  </a:lnTo>
                  <a:lnTo>
                    <a:pt x="0" y="1727"/>
                  </a:lnTo>
                  <a:lnTo>
                    <a:pt x="3130" y="2852"/>
                  </a:lnTo>
                  <a:lnTo>
                    <a:pt x="5068" y="658"/>
                  </a:lnTo>
                  <a:lnTo>
                    <a:pt x="6739" y="2407"/>
                  </a:lnTo>
                  <a:lnTo>
                    <a:pt x="7185" y="2206"/>
                  </a:lnTo>
                  <a:lnTo>
                    <a:pt x="4979" y="1"/>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6"/>
            <p:cNvSpPr/>
            <p:nvPr/>
          </p:nvSpPr>
          <p:spPr>
            <a:xfrm>
              <a:off x="8373994" y="1210312"/>
              <a:ext cx="55005" cy="57046"/>
            </a:xfrm>
            <a:custGeom>
              <a:avLst/>
              <a:gdLst/>
              <a:ahLst/>
              <a:cxnLst/>
              <a:rect l="l" t="t" r="r" b="b"/>
              <a:pathLst>
                <a:path w="981" h="970" extrusionOk="0">
                  <a:moveTo>
                    <a:pt x="0" y="490"/>
                  </a:moveTo>
                  <a:cubicBezTo>
                    <a:pt x="0" y="758"/>
                    <a:pt x="212" y="969"/>
                    <a:pt x="490" y="969"/>
                  </a:cubicBezTo>
                  <a:cubicBezTo>
                    <a:pt x="758" y="969"/>
                    <a:pt x="980" y="758"/>
                    <a:pt x="980" y="490"/>
                  </a:cubicBezTo>
                  <a:cubicBezTo>
                    <a:pt x="980" y="212"/>
                    <a:pt x="758" y="0"/>
                    <a:pt x="490" y="0"/>
                  </a:cubicBezTo>
                  <a:cubicBezTo>
                    <a:pt x="212" y="0"/>
                    <a:pt x="0" y="212"/>
                    <a:pt x="0" y="49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8" name="Google Shape;328;p36"/>
            <p:cNvSpPr/>
            <p:nvPr/>
          </p:nvSpPr>
          <p:spPr>
            <a:xfrm>
              <a:off x="8257817" y="772061"/>
              <a:ext cx="256745" cy="236534"/>
            </a:xfrm>
            <a:custGeom>
              <a:avLst/>
              <a:gdLst/>
              <a:ahLst/>
              <a:cxnLst/>
              <a:rect l="l" t="t" r="r" b="b"/>
              <a:pathLst>
                <a:path w="4579" h="4022" extrusionOk="0">
                  <a:moveTo>
                    <a:pt x="591" y="0"/>
                  </a:moveTo>
                  <a:lnTo>
                    <a:pt x="4578" y="3843"/>
                  </a:lnTo>
                  <a:lnTo>
                    <a:pt x="4300" y="4022"/>
                  </a:lnTo>
                  <a:lnTo>
                    <a:pt x="0" y="702"/>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36"/>
            <p:cNvSpPr/>
            <p:nvPr/>
          </p:nvSpPr>
          <p:spPr>
            <a:xfrm>
              <a:off x="7343425" y="967251"/>
              <a:ext cx="184302" cy="336805"/>
            </a:xfrm>
            <a:custGeom>
              <a:avLst/>
              <a:gdLst/>
              <a:ahLst/>
              <a:cxnLst/>
              <a:rect l="l" t="t" r="r" b="b"/>
              <a:pathLst>
                <a:path w="3287" h="5727" extrusionOk="0">
                  <a:moveTo>
                    <a:pt x="2396" y="3621"/>
                  </a:moveTo>
                  <a:cubicBezTo>
                    <a:pt x="2106" y="2585"/>
                    <a:pt x="2474" y="1538"/>
                    <a:pt x="2674" y="1092"/>
                  </a:cubicBezTo>
                  <a:cubicBezTo>
                    <a:pt x="2518" y="981"/>
                    <a:pt x="2373" y="870"/>
                    <a:pt x="2217" y="769"/>
                  </a:cubicBezTo>
                  <a:cubicBezTo>
                    <a:pt x="1995" y="625"/>
                    <a:pt x="1761" y="502"/>
                    <a:pt x="1549" y="335"/>
                  </a:cubicBezTo>
                  <a:cubicBezTo>
                    <a:pt x="1415" y="235"/>
                    <a:pt x="1271" y="123"/>
                    <a:pt x="1137" y="1"/>
                  </a:cubicBezTo>
                  <a:cubicBezTo>
                    <a:pt x="279" y="825"/>
                    <a:pt x="1" y="2307"/>
                    <a:pt x="558" y="3699"/>
                  </a:cubicBezTo>
                  <a:cubicBezTo>
                    <a:pt x="1181" y="5258"/>
                    <a:pt x="2886" y="5726"/>
                    <a:pt x="2886" y="5726"/>
                  </a:cubicBezTo>
                  <a:lnTo>
                    <a:pt x="3287" y="5359"/>
                  </a:lnTo>
                  <a:cubicBezTo>
                    <a:pt x="3287" y="5359"/>
                    <a:pt x="2797" y="5002"/>
                    <a:pt x="2396"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0" name="Google Shape;330;p36"/>
            <p:cNvSpPr/>
            <p:nvPr/>
          </p:nvSpPr>
          <p:spPr>
            <a:xfrm>
              <a:off x="7372806" y="967251"/>
              <a:ext cx="120607" cy="116032"/>
            </a:xfrm>
            <a:custGeom>
              <a:avLst/>
              <a:gdLst/>
              <a:ahLst/>
              <a:cxnLst/>
              <a:rect l="l" t="t" r="r" b="b"/>
              <a:pathLst>
                <a:path w="2151" h="1973" extrusionOk="0">
                  <a:moveTo>
                    <a:pt x="613" y="1"/>
                  </a:moveTo>
                  <a:cubicBezTo>
                    <a:pt x="357" y="246"/>
                    <a:pt x="145" y="569"/>
                    <a:pt x="0" y="925"/>
                  </a:cubicBezTo>
                  <a:cubicBezTo>
                    <a:pt x="234" y="1460"/>
                    <a:pt x="1682" y="1950"/>
                    <a:pt x="1860" y="1972"/>
                  </a:cubicBezTo>
                  <a:cubicBezTo>
                    <a:pt x="1938" y="1605"/>
                    <a:pt x="2061" y="1282"/>
                    <a:pt x="2150" y="1092"/>
                  </a:cubicBezTo>
                  <a:cubicBezTo>
                    <a:pt x="1994" y="981"/>
                    <a:pt x="1849" y="870"/>
                    <a:pt x="1693" y="769"/>
                  </a:cubicBezTo>
                  <a:cubicBezTo>
                    <a:pt x="1471" y="625"/>
                    <a:pt x="1237" y="502"/>
                    <a:pt x="1025" y="335"/>
                  </a:cubicBezTo>
                  <a:cubicBezTo>
                    <a:pt x="891" y="235"/>
                    <a:pt x="747" y="123"/>
                    <a:pt x="613"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6"/>
            <p:cNvSpPr/>
            <p:nvPr/>
          </p:nvSpPr>
          <p:spPr>
            <a:xfrm>
              <a:off x="7377796" y="763533"/>
              <a:ext cx="621480" cy="323043"/>
            </a:xfrm>
            <a:custGeom>
              <a:avLst/>
              <a:gdLst/>
              <a:ahLst/>
              <a:cxnLst/>
              <a:rect l="l" t="t" r="r" b="b"/>
              <a:pathLst>
                <a:path w="11084" h="5493" extrusionOk="0">
                  <a:moveTo>
                    <a:pt x="10137" y="3465"/>
                  </a:moveTo>
                  <a:lnTo>
                    <a:pt x="7631" y="3543"/>
                  </a:lnTo>
                  <a:lnTo>
                    <a:pt x="4913" y="1"/>
                  </a:lnTo>
                  <a:lnTo>
                    <a:pt x="0" y="3933"/>
                  </a:lnTo>
                  <a:lnTo>
                    <a:pt x="2250" y="4902"/>
                  </a:lnTo>
                  <a:lnTo>
                    <a:pt x="4445" y="2607"/>
                  </a:lnTo>
                  <a:lnTo>
                    <a:pt x="6985" y="5492"/>
                  </a:lnTo>
                  <a:lnTo>
                    <a:pt x="11084"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2" name="Google Shape;332;p36"/>
            <p:cNvSpPr/>
            <p:nvPr/>
          </p:nvSpPr>
          <p:spPr>
            <a:xfrm>
              <a:off x="7470872" y="866392"/>
              <a:ext cx="528404" cy="220185"/>
            </a:xfrm>
            <a:custGeom>
              <a:avLst/>
              <a:gdLst/>
              <a:ahLst/>
              <a:cxnLst/>
              <a:rect l="l" t="t" r="r" b="b"/>
              <a:pathLst>
                <a:path w="9424" h="3744" extrusionOk="0">
                  <a:moveTo>
                    <a:pt x="2907" y="0"/>
                  </a:moveTo>
                  <a:lnTo>
                    <a:pt x="0" y="2897"/>
                  </a:lnTo>
                  <a:lnTo>
                    <a:pt x="590" y="3153"/>
                  </a:lnTo>
                  <a:lnTo>
                    <a:pt x="2785" y="858"/>
                  </a:lnTo>
                  <a:lnTo>
                    <a:pt x="5325" y="3743"/>
                  </a:lnTo>
                  <a:lnTo>
                    <a:pt x="9424" y="2262"/>
                  </a:lnTo>
                  <a:lnTo>
                    <a:pt x="8778" y="1883"/>
                  </a:lnTo>
                  <a:lnTo>
                    <a:pt x="5581" y="3097"/>
                  </a:lnTo>
                  <a:lnTo>
                    <a:pt x="2907"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6"/>
            <p:cNvSpPr/>
            <p:nvPr/>
          </p:nvSpPr>
          <p:spPr>
            <a:xfrm>
              <a:off x="7485843" y="1266005"/>
              <a:ext cx="71882" cy="75394"/>
            </a:xfrm>
            <a:custGeom>
              <a:avLst/>
              <a:gdLst/>
              <a:ahLst/>
              <a:cxnLst/>
              <a:rect l="l" t="t" r="r" b="b"/>
              <a:pathLst>
                <a:path w="1282" h="1282" extrusionOk="0">
                  <a:moveTo>
                    <a:pt x="1281" y="646"/>
                  </a:moveTo>
                  <a:cubicBezTo>
                    <a:pt x="1281" y="1003"/>
                    <a:pt x="992" y="1281"/>
                    <a:pt x="635" y="1281"/>
                  </a:cubicBezTo>
                  <a:cubicBezTo>
                    <a:pt x="279" y="1281"/>
                    <a:pt x="0" y="1003"/>
                    <a:pt x="0" y="646"/>
                  </a:cubicBezTo>
                  <a:cubicBezTo>
                    <a:pt x="0" y="290"/>
                    <a:pt x="279" y="0"/>
                    <a:pt x="635" y="0"/>
                  </a:cubicBezTo>
                  <a:cubicBezTo>
                    <a:pt x="992" y="0"/>
                    <a:pt x="1281" y="290"/>
                    <a:pt x="1281"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4" name="Google Shape;334;p36"/>
            <p:cNvSpPr/>
            <p:nvPr/>
          </p:nvSpPr>
          <p:spPr>
            <a:xfrm>
              <a:off x="7372806" y="692138"/>
              <a:ext cx="337317" cy="309929"/>
            </a:xfrm>
            <a:custGeom>
              <a:avLst/>
              <a:gdLst/>
              <a:ahLst/>
              <a:cxnLst/>
              <a:rect l="l" t="t" r="r" b="b"/>
              <a:pathLst>
                <a:path w="6016" h="5270" extrusionOk="0">
                  <a:moveTo>
                    <a:pt x="5224" y="0"/>
                  </a:moveTo>
                  <a:lnTo>
                    <a:pt x="0" y="5046"/>
                  </a:lnTo>
                  <a:lnTo>
                    <a:pt x="379" y="5269"/>
                  </a:lnTo>
                  <a:lnTo>
                    <a:pt x="6015"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5" name="Google Shape;335;p36"/>
            <p:cNvSpPr/>
            <p:nvPr/>
          </p:nvSpPr>
          <p:spPr>
            <a:xfrm>
              <a:off x="8513272" y="967251"/>
              <a:ext cx="184302" cy="336805"/>
            </a:xfrm>
            <a:custGeom>
              <a:avLst/>
              <a:gdLst/>
              <a:ahLst/>
              <a:cxnLst/>
              <a:rect l="l" t="t" r="r" b="b"/>
              <a:pathLst>
                <a:path w="3287" h="5727" extrusionOk="0">
                  <a:moveTo>
                    <a:pt x="891" y="3621"/>
                  </a:moveTo>
                  <a:cubicBezTo>
                    <a:pt x="1192" y="2585"/>
                    <a:pt x="813" y="1538"/>
                    <a:pt x="624" y="1092"/>
                  </a:cubicBezTo>
                  <a:cubicBezTo>
                    <a:pt x="769" y="981"/>
                    <a:pt x="914" y="870"/>
                    <a:pt x="1069" y="769"/>
                  </a:cubicBezTo>
                  <a:cubicBezTo>
                    <a:pt x="1292" y="625"/>
                    <a:pt x="1526" y="502"/>
                    <a:pt x="1738" y="335"/>
                  </a:cubicBezTo>
                  <a:cubicBezTo>
                    <a:pt x="1883" y="235"/>
                    <a:pt x="2016" y="123"/>
                    <a:pt x="2150" y="1"/>
                  </a:cubicBezTo>
                  <a:cubicBezTo>
                    <a:pt x="3008" y="825"/>
                    <a:pt x="3286" y="2307"/>
                    <a:pt x="2729" y="3699"/>
                  </a:cubicBezTo>
                  <a:cubicBezTo>
                    <a:pt x="2117" y="5258"/>
                    <a:pt x="401" y="5726"/>
                    <a:pt x="401" y="5726"/>
                  </a:cubicBezTo>
                  <a:lnTo>
                    <a:pt x="0" y="5359"/>
                  </a:lnTo>
                  <a:cubicBezTo>
                    <a:pt x="0" y="5359"/>
                    <a:pt x="501" y="5002"/>
                    <a:pt x="891" y="362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6" name="Google Shape;336;p36"/>
            <p:cNvSpPr/>
            <p:nvPr/>
          </p:nvSpPr>
          <p:spPr>
            <a:xfrm>
              <a:off x="8548204" y="967251"/>
              <a:ext cx="119990" cy="116032"/>
            </a:xfrm>
            <a:custGeom>
              <a:avLst/>
              <a:gdLst/>
              <a:ahLst/>
              <a:cxnLst/>
              <a:rect l="l" t="t" r="r" b="b"/>
              <a:pathLst>
                <a:path w="2140" h="1973" extrusionOk="0">
                  <a:moveTo>
                    <a:pt x="1527" y="1"/>
                  </a:moveTo>
                  <a:cubicBezTo>
                    <a:pt x="1393" y="123"/>
                    <a:pt x="1260" y="235"/>
                    <a:pt x="1115" y="335"/>
                  </a:cubicBezTo>
                  <a:cubicBezTo>
                    <a:pt x="903" y="502"/>
                    <a:pt x="669" y="625"/>
                    <a:pt x="446" y="769"/>
                  </a:cubicBezTo>
                  <a:cubicBezTo>
                    <a:pt x="291" y="870"/>
                    <a:pt x="146" y="981"/>
                    <a:pt x="1" y="1092"/>
                  </a:cubicBezTo>
                  <a:cubicBezTo>
                    <a:pt x="79" y="1282"/>
                    <a:pt x="201" y="1605"/>
                    <a:pt x="279" y="1972"/>
                  </a:cubicBezTo>
                  <a:cubicBezTo>
                    <a:pt x="458" y="1950"/>
                    <a:pt x="1906" y="1460"/>
                    <a:pt x="2140" y="925"/>
                  </a:cubicBezTo>
                  <a:cubicBezTo>
                    <a:pt x="1995" y="569"/>
                    <a:pt x="1794" y="246"/>
                    <a:pt x="1527"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6"/>
            <p:cNvSpPr/>
            <p:nvPr/>
          </p:nvSpPr>
          <p:spPr>
            <a:xfrm>
              <a:off x="8041722" y="763533"/>
              <a:ext cx="621480" cy="323043"/>
            </a:xfrm>
            <a:custGeom>
              <a:avLst/>
              <a:gdLst/>
              <a:ahLst/>
              <a:cxnLst/>
              <a:rect l="l" t="t" r="r" b="b"/>
              <a:pathLst>
                <a:path w="11084" h="5493" extrusionOk="0">
                  <a:moveTo>
                    <a:pt x="947" y="3465"/>
                  </a:moveTo>
                  <a:lnTo>
                    <a:pt x="3453" y="3543"/>
                  </a:lnTo>
                  <a:lnTo>
                    <a:pt x="6171" y="1"/>
                  </a:lnTo>
                  <a:lnTo>
                    <a:pt x="11083" y="3933"/>
                  </a:lnTo>
                  <a:lnTo>
                    <a:pt x="8833" y="4902"/>
                  </a:lnTo>
                  <a:lnTo>
                    <a:pt x="6639" y="2607"/>
                  </a:lnTo>
                  <a:lnTo>
                    <a:pt x="4110" y="5492"/>
                  </a:lnTo>
                  <a:lnTo>
                    <a:pt x="0" y="401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36"/>
            <p:cNvSpPr/>
            <p:nvPr/>
          </p:nvSpPr>
          <p:spPr>
            <a:xfrm>
              <a:off x="8041722" y="866392"/>
              <a:ext cx="528404" cy="220185"/>
            </a:xfrm>
            <a:custGeom>
              <a:avLst/>
              <a:gdLst/>
              <a:ahLst/>
              <a:cxnLst/>
              <a:rect l="l" t="t" r="r" b="b"/>
              <a:pathLst>
                <a:path w="9424" h="3744" extrusionOk="0">
                  <a:moveTo>
                    <a:pt x="6516" y="0"/>
                  </a:moveTo>
                  <a:lnTo>
                    <a:pt x="3854" y="3097"/>
                  </a:lnTo>
                  <a:lnTo>
                    <a:pt x="657" y="1883"/>
                  </a:lnTo>
                  <a:lnTo>
                    <a:pt x="0" y="2262"/>
                  </a:lnTo>
                  <a:lnTo>
                    <a:pt x="4110" y="3743"/>
                  </a:lnTo>
                  <a:lnTo>
                    <a:pt x="6639" y="858"/>
                  </a:lnTo>
                  <a:lnTo>
                    <a:pt x="8833" y="3153"/>
                  </a:lnTo>
                  <a:lnTo>
                    <a:pt x="9424" y="2897"/>
                  </a:lnTo>
                  <a:lnTo>
                    <a:pt x="6516" y="0"/>
                  </a:ln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a:off x="8483275" y="1266005"/>
              <a:ext cx="72499" cy="75394"/>
            </a:xfrm>
            <a:custGeom>
              <a:avLst/>
              <a:gdLst/>
              <a:ahLst/>
              <a:cxnLst/>
              <a:rect l="l" t="t" r="r" b="b"/>
              <a:pathLst>
                <a:path w="1293" h="1282" extrusionOk="0">
                  <a:moveTo>
                    <a:pt x="0" y="646"/>
                  </a:moveTo>
                  <a:cubicBezTo>
                    <a:pt x="0" y="1003"/>
                    <a:pt x="290" y="1281"/>
                    <a:pt x="647" y="1281"/>
                  </a:cubicBezTo>
                  <a:cubicBezTo>
                    <a:pt x="1003" y="1281"/>
                    <a:pt x="1293" y="1003"/>
                    <a:pt x="1293" y="646"/>
                  </a:cubicBezTo>
                  <a:cubicBezTo>
                    <a:pt x="1293" y="290"/>
                    <a:pt x="1003" y="0"/>
                    <a:pt x="647" y="0"/>
                  </a:cubicBezTo>
                  <a:cubicBezTo>
                    <a:pt x="290" y="0"/>
                    <a:pt x="0" y="290"/>
                    <a:pt x="0" y="646"/>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0" name="Google Shape;340;p36"/>
            <p:cNvSpPr/>
            <p:nvPr/>
          </p:nvSpPr>
          <p:spPr>
            <a:xfrm>
              <a:off x="8330876" y="692138"/>
              <a:ext cx="337317" cy="309929"/>
            </a:xfrm>
            <a:custGeom>
              <a:avLst/>
              <a:gdLst/>
              <a:ahLst/>
              <a:cxnLst/>
              <a:rect l="l" t="t" r="r" b="b"/>
              <a:pathLst>
                <a:path w="6016" h="5270" extrusionOk="0">
                  <a:moveTo>
                    <a:pt x="791" y="0"/>
                  </a:moveTo>
                  <a:lnTo>
                    <a:pt x="6016" y="5046"/>
                  </a:lnTo>
                  <a:lnTo>
                    <a:pt x="5648" y="5269"/>
                  </a:lnTo>
                  <a:lnTo>
                    <a:pt x="1" y="925"/>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1" name="Google Shape;341;p36"/>
            <p:cNvSpPr/>
            <p:nvPr/>
          </p:nvSpPr>
          <p:spPr>
            <a:xfrm>
              <a:off x="7790024" y="810052"/>
              <a:ext cx="460951" cy="211657"/>
            </a:xfrm>
            <a:custGeom>
              <a:avLst/>
              <a:gdLst/>
              <a:ahLst/>
              <a:cxnLst/>
              <a:rect l="l" t="t" r="r" b="b"/>
              <a:pathLst>
                <a:path w="8221" h="3599" extrusionOk="0">
                  <a:moveTo>
                    <a:pt x="11" y="0"/>
                  </a:moveTo>
                  <a:cubicBezTo>
                    <a:pt x="0" y="279"/>
                    <a:pt x="11" y="502"/>
                    <a:pt x="34" y="635"/>
                  </a:cubicBezTo>
                  <a:cubicBezTo>
                    <a:pt x="145" y="1215"/>
                    <a:pt x="1693" y="3086"/>
                    <a:pt x="1983" y="3264"/>
                  </a:cubicBezTo>
                  <a:cubicBezTo>
                    <a:pt x="2272" y="3442"/>
                    <a:pt x="2997" y="3598"/>
                    <a:pt x="4110" y="3598"/>
                  </a:cubicBezTo>
                  <a:cubicBezTo>
                    <a:pt x="5224" y="3598"/>
                    <a:pt x="5948" y="3442"/>
                    <a:pt x="6238" y="3264"/>
                  </a:cubicBezTo>
                  <a:cubicBezTo>
                    <a:pt x="6539" y="3086"/>
                    <a:pt x="8076" y="1215"/>
                    <a:pt x="8187" y="635"/>
                  </a:cubicBezTo>
                  <a:cubicBezTo>
                    <a:pt x="8210" y="502"/>
                    <a:pt x="8221" y="279"/>
                    <a:pt x="8210"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342" name="Google Shape;342;p36"/>
            <p:cNvSpPr/>
            <p:nvPr/>
          </p:nvSpPr>
          <p:spPr>
            <a:xfrm>
              <a:off x="7785650" y="328575"/>
              <a:ext cx="469698" cy="579808"/>
            </a:xfrm>
            <a:custGeom>
              <a:avLst/>
              <a:gdLst/>
              <a:ahLst/>
              <a:cxnLst/>
              <a:rect l="l" t="t" r="r" b="b"/>
              <a:pathLst>
                <a:path w="8377" h="9859" extrusionOk="0">
                  <a:moveTo>
                    <a:pt x="4957" y="502"/>
                  </a:moveTo>
                  <a:cubicBezTo>
                    <a:pt x="4567" y="0"/>
                    <a:pt x="3810" y="0"/>
                    <a:pt x="3420" y="502"/>
                  </a:cubicBezTo>
                  <a:cubicBezTo>
                    <a:pt x="3008" y="1025"/>
                    <a:pt x="2451" y="1816"/>
                    <a:pt x="1749" y="3019"/>
                  </a:cubicBezTo>
                  <a:cubicBezTo>
                    <a:pt x="156" y="5715"/>
                    <a:pt x="0" y="8232"/>
                    <a:pt x="112" y="8822"/>
                  </a:cubicBezTo>
                  <a:cubicBezTo>
                    <a:pt x="112" y="8834"/>
                    <a:pt x="123" y="8856"/>
                    <a:pt x="134" y="8867"/>
                  </a:cubicBezTo>
                  <a:cubicBezTo>
                    <a:pt x="1337" y="9502"/>
                    <a:pt x="2718" y="9858"/>
                    <a:pt x="4188" y="9858"/>
                  </a:cubicBezTo>
                  <a:cubicBezTo>
                    <a:pt x="5659" y="9858"/>
                    <a:pt x="7040" y="9502"/>
                    <a:pt x="8254" y="8867"/>
                  </a:cubicBezTo>
                  <a:cubicBezTo>
                    <a:pt x="8254" y="8856"/>
                    <a:pt x="8265" y="8834"/>
                    <a:pt x="8265" y="8822"/>
                  </a:cubicBezTo>
                  <a:cubicBezTo>
                    <a:pt x="8377" y="8232"/>
                    <a:pt x="8221" y="5715"/>
                    <a:pt x="6639" y="3019"/>
                  </a:cubicBezTo>
                  <a:cubicBezTo>
                    <a:pt x="5926" y="1816"/>
                    <a:pt x="5369" y="1025"/>
                    <a:pt x="4957" y="50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3" name="Google Shape;343;p36"/>
            <p:cNvSpPr/>
            <p:nvPr/>
          </p:nvSpPr>
          <p:spPr>
            <a:xfrm>
              <a:off x="7948646" y="382268"/>
              <a:ext cx="143707" cy="28876"/>
            </a:xfrm>
            <a:custGeom>
              <a:avLst/>
              <a:gdLst/>
              <a:ahLst/>
              <a:cxnLst/>
              <a:rect l="l" t="t" r="r" b="b"/>
              <a:pathLst>
                <a:path w="2563" h="491" extrusionOk="0">
                  <a:moveTo>
                    <a:pt x="1281" y="491"/>
                  </a:moveTo>
                  <a:cubicBezTo>
                    <a:pt x="1716" y="491"/>
                    <a:pt x="2150" y="413"/>
                    <a:pt x="2562" y="290"/>
                  </a:cubicBezTo>
                  <a:cubicBezTo>
                    <a:pt x="2496" y="190"/>
                    <a:pt x="2429" y="90"/>
                    <a:pt x="2362" y="1"/>
                  </a:cubicBezTo>
                  <a:cubicBezTo>
                    <a:pt x="2306" y="23"/>
                    <a:pt x="2251" y="34"/>
                    <a:pt x="2195" y="45"/>
                  </a:cubicBezTo>
                  <a:cubicBezTo>
                    <a:pt x="2161" y="56"/>
                    <a:pt x="2128" y="56"/>
                    <a:pt x="2106" y="67"/>
                  </a:cubicBezTo>
                  <a:cubicBezTo>
                    <a:pt x="1950" y="179"/>
                    <a:pt x="1749" y="246"/>
                    <a:pt x="1515" y="246"/>
                  </a:cubicBezTo>
                  <a:cubicBezTo>
                    <a:pt x="1371" y="246"/>
                    <a:pt x="1248" y="223"/>
                    <a:pt x="1137" y="179"/>
                  </a:cubicBezTo>
                  <a:cubicBezTo>
                    <a:pt x="992" y="168"/>
                    <a:pt x="858" y="157"/>
                    <a:pt x="1047" y="145"/>
                  </a:cubicBezTo>
                  <a:cubicBezTo>
                    <a:pt x="981" y="157"/>
                    <a:pt x="914" y="157"/>
                    <a:pt x="847" y="157"/>
                  </a:cubicBezTo>
                  <a:cubicBezTo>
                    <a:pt x="669" y="145"/>
                    <a:pt x="502" y="123"/>
                    <a:pt x="335" y="79"/>
                  </a:cubicBezTo>
                  <a:cubicBezTo>
                    <a:pt x="279" y="67"/>
                    <a:pt x="223" y="56"/>
                    <a:pt x="179" y="34"/>
                  </a:cubicBezTo>
                  <a:cubicBezTo>
                    <a:pt x="123" y="112"/>
                    <a:pt x="56" y="201"/>
                    <a:pt x="0" y="290"/>
                  </a:cubicBezTo>
                  <a:cubicBezTo>
                    <a:pt x="413" y="413"/>
                    <a:pt x="847" y="491"/>
                    <a:pt x="1281" y="491"/>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4" name="Google Shape;344;p36"/>
            <p:cNvSpPr/>
            <p:nvPr/>
          </p:nvSpPr>
          <p:spPr>
            <a:xfrm>
              <a:off x="7956776" y="335926"/>
              <a:ext cx="128064" cy="63456"/>
            </a:xfrm>
            <a:custGeom>
              <a:avLst/>
              <a:gdLst/>
              <a:ahLst/>
              <a:cxnLst/>
              <a:rect l="l" t="t" r="r" b="b"/>
              <a:pathLst>
                <a:path w="2284" h="1079" extrusionOk="0">
                  <a:moveTo>
                    <a:pt x="1136" y="1"/>
                  </a:moveTo>
                  <a:cubicBezTo>
                    <a:pt x="850" y="1"/>
                    <a:pt x="563" y="126"/>
                    <a:pt x="368" y="377"/>
                  </a:cubicBezTo>
                  <a:cubicBezTo>
                    <a:pt x="256" y="521"/>
                    <a:pt x="134" y="688"/>
                    <a:pt x="0" y="878"/>
                  </a:cubicBezTo>
                  <a:cubicBezTo>
                    <a:pt x="368" y="1011"/>
                    <a:pt x="747" y="1078"/>
                    <a:pt x="1136" y="1078"/>
                  </a:cubicBezTo>
                  <a:cubicBezTo>
                    <a:pt x="1526" y="1078"/>
                    <a:pt x="1905" y="1011"/>
                    <a:pt x="2284" y="878"/>
                  </a:cubicBezTo>
                  <a:cubicBezTo>
                    <a:pt x="2139" y="688"/>
                    <a:pt x="2016" y="521"/>
                    <a:pt x="1905" y="377"/>
                  </a:cubicBezTo>
                  <a:cubicBezTo>
                    <a:pt x="1710" y="126"/>
                    <a:pt x="1423" y="1"/>
                    <a:pt x="113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5" name="Google Shape;345;p36"/>
            <p:cNvSpPr/>
            <p:nvPr/>
          </p:nvSpPr>
          <p:spPr>
            <a:xfrm>
              <a:off x="7789351" y="757005"/>
              <a:ext cx="462241" cy="151377"/>
            </a:xfrm>
            <a:custGeom>
              <a:avLst/>
              <a:gdLst/>
              <a:ahLst/>
              <a:cxnLst/>
              <a:rect l="l" t="t" r="r" b="b"/>
              <a:pathLst>
                <a:path w="8244" h="2574" extrusionOk="0">
                  <a:moveTo>
                    <a:pt x="123" y="0"/>
                  </a:moveTo>
                  <a:cubicBezTo>
                    <a:pt x="1" y="746"/>
                    <a:pt x="1" y="1292"/>
                    <a:pt x="46" y="1537"/>
                  </a:cubicBezTo>
                  <a:cubicBezTo>
                    <a:pt x="46" y="1549"/>
                    <a:pt x="57" y="1571"/>
                    <a:pt x="68" y="1582"/>
                  </a:cubicBezTo>
                  <a:cubicBezTo>
                    <a:pt x="1271" y="2217"/>
                    <a:pt x="2652" y="2573"/>
                    <a:pt x="4122" y="2573"/>
                  </a:cubicBezTo>
                  <a:cubicBezTo>
                    <a:pt x="5593" y="2573"/>
                    <a:pt x="6974" y="2217"/>
                    <a:pt x="8188" y="1582"/>
                  </a:cubicBezTo>
                  <a:cubicBezTo>
                    <a:pt x="8188" y="1571"/>
                    <a:pt x="8199" y="1549"/>
                    <a:pt x="8199" y="1537"/>
                  </a:cubicBezTo>
                  <a:cubicBezTo>
                    <a:pt x="8244" y="1292"/>
                    <a:pt x="8244" y="746"/>
                    <a:pt x="8121" y="0"/>
                  </a:cubicBezTo>
                  <a:cubicBezTo>
                    <a:pt x="6929" y="613"/>
                    <a:pt x="5570" y="969"/>
                    <a:pt x="4122" y="969"/>
                  </a:cubicBezTo>
                  <a:cubicBezTo>
                    <a:pt x="2674" y="969"/>
                    <a:pt x="1315" y="613"/>
                    <a:pt x="1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36"/>
            <p:cNvSpPr/>
            <p:nvPr/>
          </p:nvSpPr>
          <p:spPr>
            <a:xfrm>
              <a:off x="7884333" y="478599"/>
              <a:ext cx="71209" cy="79982"/>
            </a:xfrm>
            <a:custGeom>
              <a:avLst/>
              <a:gdLst/>
              <a:ahLst/>
              <a:cxnLst/>
              <a:rect l="l" t="t" r="r" b="b"/>
              <a:pathLst>
                <a:path w="1270" h="1360" extrusionOk="0">
                  <a:moveTo>
                    <a:pt x="1270" y="1025"/>
                  </a:moveTo>
                  <a:lnTo>
                    <a:pt x="267" y="0"/>
                  </a:lnTo>
                  <a:cubicBezTo>
                    <a:pt x="178" y="145"/>
                    <a:pt x="89" y="290"/>
                    <a:pt x="0" y="446"/>
                  </a:cubicBezTo>
                  <a:lnTo>
                    <a:pt x="1147" y="1359"/>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7" name="Google Shape;347;p36"/>
            <p:cNvSpPr/>
            <p:nvPr/>
          </p:nvSpPr>
          <p:spPr>
            <a:xfrm>
              <a:off x="8085401" y="478599"/>
              <a:ext cx="71265" cy="79982"/>
            </a:xfrm>
            <a:custGeom>
              <a:avLst/>
              <a:gdLst/>
              <a:ahLst/>
              <a:cxnLst/>
              <a:rect l="l" t="t" r="r" b="b"/>
              <a:pathLst>
                <a:path w="1271" h="1360" extrusionOk="0">
                  <a:moveTo>
                    <a:pt x="123" y="1359"/>
                  </a:moveTo>
                  <a:lnTo>
                    <a:pt x="1271" y="446"/>
                  </a:lnTo>
                  <a:cubicBezTo>
                    <a:pt x="1182" y="290"/>
                    <a:pt x="1093" y="145"/>
                    <a:pt x="1015" y="0"/>
                  </a:cubicBezTo>
                  <a:lnTo>
                    <a:pt x="1" y="1025"/>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8" name="Google Shape;348;p36"/>
            <p:cNvSpPr/>
            <p:nvPr/>
          </p:nvSpPr>
          <p:spPr>
            <a:xfrm>
              <a:off x="8009874" y="681670"/>
              <a:ext cx="21251" cy="340039"/>
            </a:xfrm>
            <a:custGeom>
              <a:avLst/>
              <a:gdLst/>
              <a:ahLst/>
              <a:cxnLst/>
              <a:rect l="l" t="t" r="r" b="b"/>
              <a:pathLst>
                <a:path w="379" h="5782" extrusionOk="0">
                  <a:moveTo>
                    <a:pt x="0" y="0"/>
                  </a:moveTo>
                  <a:lnTo>
                    <a:pt x="0" y="5770"/>
                  </a:lnTo>
                  <a:cubicBezTo>
                    <a:pt x="67" y="5781"/>
                    <a:pt x="123" y="5781"/>
                    <a:pt x="189" y="5781"/>
                  </a:cubicBezTo>
                  <a:cubicBezTo>
                    <a:pt x="256" y="5781"/>
                    <a:pt x="312" y="5781"/>
                    <a:pt x="379" y="5770"/>
                  </a:cubicBezTo>
                  <a:lnTo>
                    <a:pt x="379" y="0"/>
                  </a:ln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9" name="Google Shape;349;p36"/>
            <p:cNvSpPr/>
            <p:nvPr/>
          </p:nvSpPr>
          <p:spPr>
            <a:xfrm>
              <a:off x="7905528" y="478599"/>
              <a:ext cx="229887" cy="241121"/>
            </a:xfrm>
            <a:custGeom>
              <a:avLst/>
              <a:gdLst/>
              <a:ahLst/>
              <a:cxnLst/>
              <a:rect l="l" t="t" r="r" b="b"/>
              <a:pathLst>
                <a:path w="4100" h="4100" extrusionOk="0">
                  <a:moveTo>
                    <a:pt x="2050" y="0"/>
                  </a:moveTo>
                  <a:cubicBezTo>
                    <a:pt x="914" y="0"/>
                    <a:pt x="1" y="913"/>
                    <a:pt x="1" y="2050"/>
                  </a:cubicBezTo>
                  <a:cubicBezTo>
                    <a:pt x="1" y="3186"/>
                    <a:pt x="914" y="4099"/>
                    <a:pt x="2050" y="4099"/>
                  </a:cubicBezTo>
                  <a:cubicBezTo>
                    <a:pt x="3187" y="4099"/>
                    <a:pt x="4100" y="3186"/>
                    <a:pt x="4100" y="2050"/>
                  </a:cubicBezTo>
                  <a:cubicBezTo>
                    <a:pt x="4100" y="913"/>
                    <a:pt x="3187" y="0"/>
                    <a:pt x="2050" y="0"/>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36"/>
            <p:cNvSpPr/>
            <p:nvPr/>
          </p:nvSpPr>
          <p:spPr>
            <a:xfrm>
              <a:off x="7911808" y="485127"/>
              <a:ext cx="217383" cy="228006"/>
            </a:xfrm>
            <a:custGeom>
              <a:avLst/>
              <a:gdLst/>
              <a:ahLst/>
              <a:cxnLst/>
              <a:rect l="l" t="t" r="r" b="b"/>
              <a:pathLst>
                <a:path w="3877" h="3877" extrusionOk="0">
                  <a:moveTo>
                    <a:pt x="3877" y="1939"/>
                  </a:moveTo>
                  <a:cubicBezTo>
                    <a:pt x="3877" y="3008"/>
                    <a:pt x="3008" y="3877"/>
                    <a:pt x="1938" y="3877"/>
                  </a:cubicBezTo>
                  <a:cubicBezTo>
                    <a:pt x="869" y="3877"/>
                    <a:pt x="0" y="3008"/>
                    <a:pt x="0" y="1939"/>
                  </a:cubicBezTo>
                  <a:cubicBezTo>
                    <a:pt x="0" y="869"/>
                    <a:pt x="869" y="0"/>
                    <a:pt x="1938" y="0"/>
                  </a:cubicBezTo>
                  <a:cubicBezTo>
                    <a:pt x="3008" y="0"/>
                    <a:pt x="3877" y="869"/>
                    <a:pt x="3877" y="193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1" name="Google Shape;351;p36"/>
            <p:cNvSpPr/>
            <p:nvPr/>
          </p:nvSpPr>
          <p:spPr>
            <a:xfrm>
              <a:off x="7952403" y="527705"/>
              <a:ext cx="136194" cy="142849"/>
            </a:xfrm>
            <a:custGeom>
              <a:avLst/>
              <a:gdLst/>
              <a:ahLst/>
              <a:cxnLst/>
              <a:rect l="l" t="t" r="r" b="b"/>
              <a:pathLst>
                <a:path w="2429" h="2429" extrusionOk="0">
                  <a:moveTo>
                    <a:pt x="2429" y="1215"/>
                  </a:moveTo>
                  <a:cubicBezTo>
                    <a:pt x="2429" y="1883"/>
                    <a:pt x="1883" y="2429"/>
                    <a:pt x="1214" y="2429"/>
                  </a:cubicBezTo>
                  <a:cubicBezTo>
                    <a:pt x="546" y="2429"/>
                    <a:pt x="0" y="1883"/>
                    <a:pt x="0" y="1215"/>
                  </a:cubicBezTo>
                  <a:cubicBezTo>
                    <a:pt x="0" y="546"/>
                    <a:pt x="546" y="1"/>
                    <a:pt x="1214" y="1"/>
                  </a:cubicBezTo>
                  <a:cubicBezTo>
                    <a:pt x="1883" y="1"/>
                    <a:pt x="2429" y="546"/>
                    <a:pt x="2429" y="1215"/>
                  </a:cubicBezTo>
                  <a:close/>
                </a:path>
              </a:pathLst>
            </a:custGeom>
            <a:gradFill>
              <a:gsLst>
                <a:gs pos="0">
                  <a:schemeClr val="accent1"/>
                </a:gs>
                <a:gs pos="100000">
                  <a:schemeClr val="dk1"/>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2" name="Google Shape;352;p36"/>
            <p:cNvSpPr/>
            <p:nvPr/>
          </p:nvSpPr>
          <p:spPr>
            <a:xfrm>
              <a:off x="7986101" y="562403"/>
              <a:ext cx="68798" cy="72807"/>
            </a:xfrm>
            <a:custGeom>
              <a:avLst/>
              <a:gdLst/>
              <a:ahLst/>
              <a:cxnLst/>
              <a:rect l="l" t="t" r="r" b="b"/>
              <a:pathLst>
                <a:path w="1227" h="1238" extrusionOk="0">
                  <a:moveTo>
                    <a:pt x="1226" y="625"/>
                  </a:moveTo>
                  <a:cubicBezTo>
                    <a:pt x="1226" y="959"/>
                    <a:pt x="959" y="1237"/>
                    <a:pt x="613" y="1237"/>
                  </a:cubicBezTo>
                  <a:cubicBezTo>
                    <a:pt x="268" y="1237"/>
                    <a:pt x="1" y="959"/>
                    <a:pt x="1" y="625"/>
                  </a:cubicBezTo>
                  <a:cubicBezTo>
                    <a:pt x="1" y="279"/>
                    <a:pt x="268" y="1"/>
                    <a:pt x="613" y="1"/>
                  </a:cubicBezTo>
                  <a:cubicBezTo>
                    <a:pt x="959" y="1"/>
                    <a:pt x="1226" y="279"/>
                    <a:pt x="1226" y="625"/>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8" name="Google Shape;301;p36">
            <a:extLst>
              <a:ext uri="{FF2B5EF4-FFF2-40B4-BE49-F238E27FC236}">
                <a16:creationId xmlns:a16="http://schemas.microsoft.com/office/drawing/2014/main" id="{471EB246-9543-3B63-1765-B5184809874F}"/>
              </a:ext>
            </a:extLst>
          </p:cNvPr>
          <p:cNvSpPr/>
          <p:nvPr/>
        </p:nvSpPr>
        <p:spPr>
          <a:xfrm>
            <a:off x="7461311" y="1753527"/>
            <a:ext cx="911100" cy="911100"/>
          </a:xfrm>
          <a:prstGeom prst="ellipse">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 name="Google Shape;310;p36">
            <a:extLst>
              <a:ext uri="{FF2B5EF4-FFF2-40B4-BE49-F238E27FC236}">
                <a16:creationId xmlns:a16="http://schemas.microsoft.com/office/drawing/2014/main" id="{B1BD9CDB-3B16-E4D4-15D8-FDC94B1FB600}"/>
              </a:ext>
            </a:extLst>
          </p:cNvPr>
          <p:cNvSpPr txBox="1">
            <a:spLocks/>
          </p:cNvSpPr>
          <p:nvPr/>
        </p:nvSpPr>
        <p:spPr>
          <a:xfrm>
            <a:off x="6977279" y="2760527"/>
            <a:ext cx="1956774" cy="440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800"/>
              <a:buFont typeface="Assistant"/>
              <a:buNone/>
              <a:defRPr sz="2000" b="0" i="0" u="none" strike="noStrike" cap="none">
                <a:solidFill>
                  <a:schemeClr val="lt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lt1"/>
              </a:buClr>
              <a:buSzPts val="1800"/>
              <a:buFont typeface="Assistant"/>
              <a:buNone/>
              <a:defRPr sz="1800" b="1" i="0" u="none" strike="noStrike" cap="none">
                <a:solidFill>
                  <a:schemeClr val="lt1"/>
                </a:solidFill>
                <a:latin typeface="Assistant"/>
                <a:ea typeface="Assistant"/>
                <a:cs typeface="Assistant"/>
                <a:sym typeface="Assistant"/>
              </a:defRPr>
            </a:lvl9pPr>
          </a:lstStyle>
          <a:p>
            <a:pPr marL="0" indent="0"/>
            <a:r>
              <a:rPr lang="en-US" dirty="0"/>
              <a:t>Future Work</a:t>
            </a:r>
          </a:p>
        </p:txBody>
      </p:sp>
      <p:sp>
        <p:nvSpPr>
          <p:cNvPr id="10" name="Google Shape;315;p36">
            <a:extLst>
              <a:ext uri="{FF2B5EF4-FFF2-40B4-BE49-F238E27FC236}">
                <a16:creationId xmlns:a16="http://schemas.microsoft.com/office/drawing/2014/main" id="{DA68F46B-1F64-54A3-C092-19DDE864F008}"/>
              </a:ext>
            </a:extLst>
          </p:cNvPr>
          <p:cNvSpPr txBox="1">
            <a:spLocks/>
          </p:cNvSpPr>
          <p:nvPr/>
        </p:nvSpPr>
        <p:spPr>
          <a:xfrm>
            <a:off x="7336061" y="1971477"/>
            <a:ext cx="1161600" cy="475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2500"/>
              <a:buFont typeface="Manrope"/>
              <a:buNone/>
              <a:defRPr sz="2500" b="0" i="0" u="none" strike="noStrike" cap="none">
                <a:solidFill>
                  <a:schemeClr val="lt1"/>
                </a:solidFill>
                <a:latin typeface="Manrope"/>
                <a:ea typeface="Manrope"/>
                <a:cs typeface="Manrope"/>
                <a:sym typeface="Manrope"/>
              </a:defRPr>
            </a:lvl9pPr>
          </a:lstStyle>
          <a:p>
            <a:r>
              <a:rPr lang="en" dirty="0">
                <a:solidFill>
                  <a:schemeClr val="dk1"/>
                </a:solidFill>
              </a:rPr>
              <a:t>04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 calcmode="lin" valueType="num">
                                      <p:cBhvr additive="base">
                                        <p:cTn id="7" dur="500" fill="hold"/>
                                        <p:tgtEl>
                                          <p:spTgt spid="303"/>
                                        </p:tgtEl>
                                        <p:attrNameLst>
                                          <p:attrName>ppt_x</p:attrName>
                                        </p:attrNameLst>
                                      </p:cBhvr>
                                      <p:tavLst>
                                        <p:tav tm="0">
                                          <p:val>
                                            <p:strVal val="#ppt_x"/>
                                          </p:val>
                                        </p:tav>
                                        <p:tav tm="100000">
                                          <p:val>
                                            <p:strVal val="#ppt_x"/>
                                          </p:val>
                                        </p:tav>
                                      </p:tavLst>
                                    </p:anim>
                                    <p:anim calcmode="lin" valueType="num">
                                      <p:cBhvr additive="base">
                                        <p:cTn id="8" dur="500" fill="hold"/>
                                        <p:tgtEl>
                                          <p:spTgt spid="3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2"/>
                                        </p:tgtEl>
                                        <p:attrNameLst>
                                          <p:attrName>style.visibility</p:attrName>
                                        </p:attrNameLst>
                                      </p:cBhvr>
                                      <p:to>
                                        <p:strVal val="visible"/>
                                      </p:to>
                                    </p:set>
                                    <p:anim calcmode="lin" valueType="num">
                                      <p:cBhvr additive="base">
                                        <p:cTn id="12" dur="500" fill="hold"/>
                                        <p:tgtEl>
                                          <p:spTgt spid="302"/>
                                        </p:tgtEl>
                                        <p:attrNameLst>
                                          <p:attrName>ppt_x</p:attrName>
                                        </p:attrNameLst>
                                      </p:cBhvr>
                                      <p:tavLst>
                                        <p:tav tm="0">
                                          <p:val>
                                            <p:strVal val="0-#ppt_w/2"/>
                                          </p:val>
                                        </p:tav>
                                        <p:tav tm="100000">
                                          <p:val>
                                            <p:strVal val="#ppt_x"/>
                                          </p:val>
                                        </p:tav>
                                      </p:tavLst>
                                    </p:anim>
                                    <p:anim calcmode="lin" valueType="num">
                                      <p:cBhvr additive="base">
                                        <p:cTn id="13" dur="500" fill="hold"/>
                                        <p:tgtEl>
                                          <p:spTgt spid="302"/>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12"/>
                                        </p:tgtEl>
                                        <p:attrNameLst>
                                          <p:attrName>style.visibility</p:attrName>
                                        </p:attrNameLst>
                                      </p:cBhvr>
                                      <p:to>
                                        <p:strVal val="visible"/>
                                      </p:to>
                                    </p:set>
                                    <p:anim calcmode="lin" valueType="num">
                                      <p:cBhvr additive="base">
                                        <p:cTn id="16" dur="500" fill="hold"/>
                                        <p:tgtEl>
                                          <p:spTgt spid="312"/>
                                        </p:tgtEl>
                                        <p:attrNameLst>
                                          <p:attrName>ppt_x</p:attrName>
                                        </p:attrNameLst>
                                      </p:cBhvr>
                                      <p:tavLst>
                                        <p:tav tm="0">
                                          <p:val>
                                            <p:strVal val="0-#ppt_w/2"/>
                                          </p:val>
                                        </p:tav>
                                        <p:tav tm="100000">
                                          <p:val>
                                            <p:strVal val="#ppt_x"/>
                                          </p:val>
                                        </p:tav>
                                      </p:tavLst>
                                    </p:anim>
                                    <p:anim calcmode="lin" valueType="num">
                                      <p:cBhvr additive="base">
                                        <p:cTn id="17" dur="500" fill="hold"/>
                                        <p:tgtEl>
                                          <p:spTgt spid="3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05">
                                            <p:txEl>
                                              <p:pRg st="0" end="0"/>
                                            </p:txEl>
                                          </p:spTgt>
                                        </p:tgtEl>
                                        <p:attrNameLst>
                                          <p:attrName>style.visibility</p:attrName>
                                        </p:attrNameLst>
                                      </p:cBhvr>
                                      <p:to>
                                        <p:strVal val="visible"/>
                                      </p:to>
                                    </p:set>
                                    <p:anim calcmode="lin" valueType="num">
                                      <p:cBhvr additive="base">
                                        <p:cTn id="20" dur="500" fill="hold"/>
                                        <p:tgtEl>
                                          <p:spTgt spid="305">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5">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99"/>
                                        </p:tgtEl>
                                        <p:attrNameLst>
                                          <p:attrName>style.visibility</p:attrName>
                                        </p:attrNameLst>
                                      </p:cBhvr>
                                      <p:to>
                                        <p:strVal val="visible"/>
                                      </p:to>
                                    </p:set>
                                    <p:anim calcmode="lin" valueType="num">
                                      <p:cBhvr additive="base">
                                        <p:cTn id="25" dur="500" fill="hold"/>
                                        <p:tgtEl>
                                          <p:spTgt spid="299"/>
                                        </p:tgtEl>
                                        <p:attrNameLst>
                                          <p:attrName>ppt_x</p:attrName>
                                        </p:attrNameLst>
                                      </p:cBhvr>
                                      <p:tavLst>
                                        <p:tav tm="0">
                                          <p:val>
                                            <p:strVal val="#ppt_x"/>
                                          </p:val>
                                        </p:tav>
                                        <p:tav tm="100000">
                                          <p:val>
                                            <p:strVal val="#ppt_x"/>
                                          </p:val>
                                        </p:tav>
                                      </p:tavLst>
                                    </p:anim>
                                    <p:anim calcmode="lin" valueType="num">
                                      <p:cBhvr additive="base">
                                        <p:cTn id="26" dur="500" fill="hold"/>
                                        <p:tgtEl>
                                          <p:spTgt spid="29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3"/>
                                        </p:tgtEl>
                                        <p:attrNameLst>
                                          <p:attrName>style.visibility</p:attrName>
                                        </p:attrNameLst>
                                      </p:cBhvr>
                                      <p:to>
                                        <p:strVal val="visible"/>
                                      </p:to>
                                    </p:set>
                                    <p:anim calcmode="lin" valueType="num">
                                      <p:cBhvr additive="base">
                                        <p:cTn id="29" dur="500" fill="hold"/>
                                        <p:tgtEl>
                                          <p:spTgt spid="313"/>
                                        </p:tgtEl>
                                        <p:attrNameLst>
                                          <p:attrName>ppt_x</p:attrName>
                                        </p:attrNameLst>
                                      </p:cBhvr>
                                      <p:tavLst>
                                        <p:tav tm="0">
                                          <p:val>
                                            <p:strVal val="#ppt_x"/>
                                          </p:val>
                                        </p:tav>
                                        <p:tav tm="100000">
                                          <p:val>
                                            <p:strVal val="#ppt_x"/>
                                          </p:val>
                                        </p:tav>
                                      </p:tavLst>
                                    </p:anim>
                                    <p:anim calcmode="lin" valueType="num">
                                      <p:cBhvr additive="base">
                                        <p:cTn id="30" dur="500" fill="hold"/>
                                        <p:tgtEl>
                                          <p:spTgt spid="3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04">
                                            <p:txEl>
                                              <p:pRg st="0" end="0"/>
                                            </p:txEl>
                                          </p:spTgt>
                                        </p:tgtEl>
                                        <p:attrNameLst>
                                          <p:attrName>style.visibility</p:attrName>
                                        </p:attrNameLst>
                                      </p:cBhvr>
                                      <p:to>
                                        <p:strVal val="visible"/>
                                      </p:to>
                                    </p:set>
                                    <p:anim calcmode="lin" valueType="num">
                                      <p:cBhvr additive="base">
                                        <p:cTn id="33" dur="500" fill="hold"/>
                                        <p:tgtEl>
                                          <p:spTgt spid="30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4">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 presetClass="entr" presetSubtype="1" fill="hold" grpId="0" nodeType="afterEffect">
                                  <p:stCondLst>
                                    <p:cond delay="0"/>
                                  </p:stCondLst>
                                  <p:childTnLst>
                                    <p:set>
                                      <p:cBhvr>
                                        <p:cTn id="37" dur="1" fill="hold">
                                          <p:stCondLst>
                                            <p:cond delay="0"/>
                                          </p:stCondLst>
                                        </p:cTn>
                                        <p:tgtEl>
                                          <p:spTgt spid="300"/>
                                        </p:tgtEl>
                                        <p:attrNameLst>
                                          <p:attrName>style.visibility</p:attrName>
                                        </p:attrNameLst>
                                      </p:cBhvr>
                                      <p:to>
                                        <p:strVal val="visible"/>
                                      </p:to>
                                    </p:set>
                                    <p:anim calcmode="lin" valueType="num">
                                      <p:cBhvr additive="base">
                                        <p:cTn id="38" dur="500" fill="hold"/>
                                        <p:tgtEl>
                                          <p:spTgt spid="300"/>
                                        </p:tgtEl>
                                        <p:attrNameLst>
                                          <p:attrName>ppt_x</p:attrName>
                                        </p:attrNameLst>
                                      </p:cBhvr>
                                      <p:tavLst>
                                        <p:tav tm="0">
                                          <p:val>
                                            <p:strVal val="#ppt_x"/>
                                          </p:val>
                                        </p:tav>
                                        <p:tav tm="100000">
                                          <p:val>
                                            <p:strVal val="#ppt_x"/>
                                          </p:val>
                                        </p:tav>
                                      </p:tavLst>
                                    </p:anim>
                                    <p:anim calcmode="lin" valueType="num">
                                      <p:cBhvr additive="base">
                                        <p:cTn id="39" dur="500" fill="hold"/>
                                        <p:tgtEl>
                                          <p:spTgt spid="300"/>
                                        </p:tgtEl>
                                        <p:attrNameLst>
                                          <p:attrName>ppt_y</p:attrName>
                                        </p:attrNameLst>
                                      </p:cBhvr>
                                      <p:tavLst>
                                        <p:tav tm="0">
                                          <p:val>
                                            <p:strVal val="0-#ppt_h/2"/>
                                          </p:val>
                                        </p:tav>
                                        <p:tav tm="100000">
                                          <p:val>
                                            <p:strVal val="#ppt_y"/>
                                          </p:val>
                                        </p:tav>
                                      </p:tavLst>
                                    </p:anim>
                                  </p:childTnLst>
                                </p:cTn>
                              </p:par>
                              <p:par>
                                <p:cTn id="40" presetID="2" presetClass="entr" presetSubtype="1"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 calcmode="lin" valueType="num">
                                      <p:cBhvr additive="base">
                                        <p:cTn id="42" dur="500" fill="hold"/>
                                        <p:tgtEl>
                                          <p:spTgt spid="314"/>
                                        </p:tgtEl>
                                        <p:attrNameLst>
                                          <p:attrName>ppt_x</p:attrName>
                                        </p:attrNameLst>
                                      </p:cBhvr>
                                      <p:tavLst>
                                        <p:tav tm="0">
                                          <p:val>
                                            <p:strVal val="#ppt_x"/>
                                          </p:val>
                                        </p:tav>
                                        <p:tav tm="100000">
                                          <p:val>
                                            <p:strVal val="#ppt_x"/>
                                          </p:val>
                                        </p:tav>
                                      </p:tavLst>
                                    </p:anim>
                                    <p:anim calcmode="lin" valueType="num">
                                      <p:cBhvr additive="base">
                                        <p:cTn id="43" dur="500" fill="hold"/>
                                        <p:tgtEl>
                                          <p:spTgt spid="314"/>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308">
                                            <p:txEl>
                                              <p:pRg st="0" end="0"/>
                                            </p:txEl>
                                          </p:spTgt>
                                        </p:tgtEl>
                                        <p:attrNameLst>
                                          <p:attrName>style.visibility</p:attrName>
                                        </p:attrNameLst>
                                      </p:cBhvr>
                                      <p:to>
                                        <p:strVal val="visible"/>
                                      </p:to>
                                    </p:set>
                                    <p:anim calcmode="lin" valueType="num">
                                      <p:cBhvr additive="base">
                                        <p:cTn id="46" dur="500" fill="hold"/>
                                        <p:tgtEl>
                                          <p:spTgt spid="308">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08">
                                            <p:txEl>
                                              <p:pRg st="0" end="0"/>
                                            </p:txEl>
                                          </p:spTgt>
                                        </p:tgtEl>
                                        <p:attrNameLst>
                                          <p:attrName>ppt_y</p:attrName>
                                        </p:attrNameLst>
                                      </p:cBhvr>
                                      <p:tavLst>
                                        <p:tav tm="0">
                                          <p:val>
                                            <p:strVal val="0-#ppt_h/2"/>
                                          </p:val>
                                        </p:tav>
                                        <p:tav tm="100000">
                                          <p:val>
                                            <p:strVal val="#ppt_y"/>
                                          </p:val>
                                        </p:tav>
                                      </p:tavLst>
                                    </p:anim>
                                  </p:childTnLst>
                                </p:cTn>
                              </p:par>
                            </p:childTnLst>
                          </p:cTn>
                        </p:par>
                        <p:par>
                          <p:cTn id="48" fill="hold">
                            <p:stCondLst>
                              <p:cond delay="2000"/>
                            </p:stCondLst>
                            <p:childTnLst>
                              <p:par>
                                <p:cTn id="49" presetID="2" presetClass="entr" presetSubtype="4" fill="hold" grpId="0" nodeType="afterEffect">
                                  <p:stCondLst>
                                    <p:cond delay="0"/>
                                  </p:stCondLst>
                                  <p:childTnLst>
                                    <p:set>
                                      <p:cBhvr>
                                        <p:cTn id="50" dur="1" fill="hold">
                                          <p:stCondLst>
                                            <p:cond delay="0"/>
                                          </p:stCondLst>
                                        </p:cTn>
                                        <p:tgtEl>
                                          <p:spTgt spid="301"/>
                                        </p:tgtEl>
                                        <p:attrNameLst>
                                          <p:attrName>style.visibility</p:attrName>
                                        </p:attrNameLst>
                                      </p:cBhvr>
                                      <p:to>
                                        <p:strVal val="visible"/>
                                      </p:to>
                                    </p:set>
                                    <p:anim calcmode="lin" valueType="num">
                                      <p:cBhvr additive="base">
                                        <p:cTn id="51" dur="500" fill="hold"/>
                                        <p:tgtEl>
                                          <p:spTgt spid="301"/>
                                        </p:tgtEl>
                                        <p:attrNameLst>
                                          <p:attrName>ppt_x</p:attrName>
                                        </p:attrNameLst>
                                      </p:cBhvr>
                                      <p:tavLst>
                                        <p:tav tm="0">
                                          <p:val>
                                            <p:strVal val="#ppt_x"/>
                                          </p:val>
                                        </p:tav>
                                        <p:tav tm="100000">
                                          <p:val>
                                            <p:strVal val="#ppt_x"/>
                                          </p:val>
                                        </p:tav>
                                      </p:tavLst>
                                    </p:anim>
                                    <p:anim calcmode="lin" valueType="num">
                                      <p:cBhvr additive="base">
                                        <p:cTn id="52" dur="500" fill="hold"/>
                                        <p:tgtEl>
                                          <p:spTgt spid="30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15"/>
                                        </p:tgtEl>
                                        <p:attrNameLst>
                                          <p:attrName>style.visibility</p:attrName>
                                        </p:attrNameLst>
                                      </p:cBhvr>
                                      <p:to>
                                        <p:strVal val="visible"/>
                                      </p:to>
                                    </p:set>
                                    <p:anim calcmode="lin" valueType="num">
                                      <p:cBhvr additive="base">
                                        <p:cTn id="55" dur="500" fill="hold"/>
                                        <p:tgtEl>
                                          <p:spTgt spid="315"/>
                                        </p:tgtEl>
                                        <p:attrNameLst>
                                          <p:attrName>ppt_x</p:attrName>
                                        </p:attrNameLst>
                                      </p:cBhvr>
                                      <p:tavLst>
                                        <p:tav tm="0">
                                          <p:val>
                                            <p:strVal val="#ppt_x"/>
                                          </p:val>
                                        </p:tav>
                                        <p:tav tm="100000">
                                          <p:val>
                                            <p:strVal val="#ppt_x"/>
                                          </p:val>
                                        </p:tav>
                                      </p:tavLst>
                                    </p:anim>
                                    <p:anim calcmode="lin" valueType="num">
                                      <p:cBhvr additive="base">
                                        <p:cTn id="56" dur="500" fill="hold"/>
                                        <p:tgtEl>
                                          <p:spTgt spid="31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10">
                                            <p:txEl>
                                              <p:pRg st="0" end="0"/>
                                            </p:txEl>
                                          </p:spTgt>
                                        </p:tgtEl>
                                        <p:attrNameLst>
                                          <p:attrName>style.visibility</p:attrName>
                                        </p:attrNameLst>
                                      </p:cBhvr>
                                      <p:to>
                                        <p:strVal val="visible"/>
                                      </p:to>
                                    </p:set>
                                    <p:anim calcmode="lin" valueType="num">
                                      <p:cBhvr additive="base">
                                        <p:cTn id="59" dur="500" fill="hold"/>
                                        <p:tgtEl>
                                          <p:spTgt spid="310">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10">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2500"/>
                            </p:stCondLst>
                            <p:childTnLst>
                              <p:par>
                                <p:cTn id="62" presetID="2" presetClass="entr" presetSubtype="2"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1+#ppt_w/2"/>
                                          </p:val>
                                        </p:tav>
                                        <p:tav tm="100000">
                                          <p:val>
                                            <p:strVal val="#ppt_x"/>
                                          </p:val>
                                        </p:tav>
                                      </p:tavLst>
                                    </p:anim>
                                    <p:anim calcmode="lin" valueType="num">
                                      <p:cBhvr additive="base">
                                        <p:cTn id="65" dur="500" fill="hold"/>
                                        <p:tgtEl>
                                          <p:spTgt spid="8"/>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1+#ppt_w/2"/>
                                          </p:val>
                                        </p:tav>
                                        <p:tav tm="100000">
                                          <p:val>
                                            <p:strVal val="#ppt_x"/>
                                          </p:val>
                                        </p:tav>
                                      </p:tavLst>
                                    </p:anim>
                                    <p:anim calcmode="lin" valueType="num">
                                      <p:cBhvr additive="base">
                                        <p:cTn id="69" dur="500" fill="hold"/>
                                        <p:tgtEl>
                                          <p:spTgt spid="10"/>
                                        </p:tgtEl>
                                        <p:attrNameLst>
                                          <p:attrName>ppt_y</p:attrName>
                                        </p:attrNameLst>
                                      </p:cBhvr>
                                      <p:tavLst>
                                        <p:tav tm="0">
                                          <p:val>
                                            <p:strVal val="#ppt_y"/>
                                          </p:val>
                                        </p:tav>
                                        <p:tav tm="100000">
                                          <p:val>
                                            <p:strVal val="#ppt_y"/>
                                          </p:val>
                                        </p:tav>
                                      </p:tavLst>
                                    </p:anim>
                                  </p:childTnLst>
                                </p:cTn>
                              </p:par>
                              <p:par>
                                <p:cTn id="70" presetID="2" presetClass="entr" presetSubtype="2" fill="hold" grpId="0" nodeType="withEffect">
                                  <p:stCondLst>
                                    <p:cond delay="0"/>
                                  </p:stCondLst>
                                  <p:childTnLst>
                                    <p:set>
                                      <p:cBhvr>
                                        <p:cTn id="71" dur="1" fill="hold">
                                          <p:stCondLst>
                                            <p:cond delay="0"/>
                                          </p:stCondLst>
                                        </p:cTn>
                                        <p:tgtEl>
                                          <p:spTgt spid="9">
                                            <p:txEl>
                                              <p:pRg st="0" end="0"/>
                                            </p:txEl>
                                          </p:spTgt>
                                        </p:tgtEl>
                                        <p:attrNameLst>
                                          <p:attrName>style.visibility</p:attrName>
                                        </p:attrNameLst>
                                      </p:cBhvr>
                                      <p:to>
                                        <p:strVal val="visible"/>
                                      </p:to>
                                    </p:set>
                                    <p:anim calcmode="lin" valueType="num">
                                      <p:cBhvr additive="base">
                                        <p:cTn id="72"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3000"/>
                            </p:stCondLst>
                            <p:childTnLst>
                              <p:par>
                                <p:cTn id="75" presetID="2" presetClass="entr" presetSubtype="3" fill="hold" nodeType="afterEffect">
                                  <p:stCondLst>
                                    <p:cond delay="0"/>
                                  </p:stCondLst>
                                  <p:childTnLst>
                                    <p:set>
                                      <p:cBhvr>
                                        <p:cTn id="76" dur="1" fill="hold">
                                          <p:stCondLst>
                                            <p:cond delay="0"/>
                                          </p:stCondLst>
                                        </p:cTn>
                                        <p:tgtEl>
                                          <p:spTgt spid="316"/>
                                        </p:tgtEl>
                                        <p:attrNameLst>
                                          <p:attrName>style.visibility</p:attrName>
                                        </p:attrNameLst>
                                      </p:cBhvr>
                                      <p:to>
                                        <p:strVal val="visible"/>
                                      </p:to>
                                    </p:set>
                                    <p:anim calcmode="lin" valueType="num">
                                      <p:cBhvr additive="base">
                                        <p:cTn id="77" dur="500" fill="hold"/>
                                        <p:tgtEl>
                                          <p:spTgt spid="316"/>
                                        </p:tgtEl>
                                        <p:attrNameLst>
                                          <p:attrName>ppt_x</p:attrName>
                                        </p:attrNameLst>
                                      </p:cBhvr>
                                      <p:tavLst>
                                        <p:tav tm="0">
                                          <p:val>
                                            <p:strVal val="1+#ppt_w/2"/>
                                          </p:val>
                                        </p:tav>
                                        <p:tav tm="100000">
                                          <p:val>
                                            <p:strVal val="#ppt_x"/>
                                          </p:val>
                                        </p:tav>
                                      </p:tavLst>
                                    </p:anim>
                                    <p:anim calcmode="lin" valueType="num">
                                      <p:cBhvr additive="base">
                                        <p:cTn id="78" dur="500" fill="hold"/>
                                        <p:tgtEl>
                                          <p:spTgt spid="3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animBg="1"/>
      <p:bldP spid="300" grpId="0" animBg="1"/>
      <p:bldP spid="301" grpId="0" animBg="1"/>
      <p:bldP spid="302" grpId="0" animBg="1"/>
      <p:bldP spid="303" grpId="0"/>
      <p:bldP spid="304" grpId="0" build="p"/>
      <p:bldP spid="305" grpId="0" build="p"/>
      <p:bldP spid="308" grpId="0" build="p"/>
      <p:bldP spid="310" grpId="0" build="p"/>
      <p:bldP spid="312" grpId="0"/>
      <p:bldP spid="313" grpId="0"/>
      <p:bldP spid="314" grpId="0"/>
      <p:bldP spid="315" grpId="0"/>
      <p:bldP spid="8" grpId="0" animBg="1"/>
      <p:bldP spid="9" grpId="0" build="p"/>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4742447" y="1152734"/>
            <a:ext cx="3687600" cy="6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58" name="Google Shape;358;p37"/>
          <p:cNvSpPr txBox="1">
            <a:spLocks noGrp="1"/>
          </p:cNvSpPr>
          <p:nvPr>
            <p:ph type="subTitle" idx="1"/>
          </p:nvPr>
        </p:nvSpPr>
        <p:spPr>
          <a:xfrm>
            <a:off x="4337897" y="1832288"/>
            <a:ext cx="4806103" cy="2463068"/>
          </a:xfrm>
          <a:prstGeom prst="rect">
            <a:avLst/>
          </a:prstGeom>
        </p:spPr>
        <p:txBody>
          <a:bodyPr spcFirstLastPara="1" wrap="square" lIns="91425" tIns="91425" rIns="91425" bIns="91425" anchor="t" anchorCtr="0">
            <a:noAutofit/>
          </a:bodyPr>
          <a:lstStyle/>
          <a:p>
            <a:pPr marL="0" lvl="0" indent="0"/>
            <a:r>
              <a:rPr lang="en-US" dirty="0"/>
              <a:t>The Next Word Prediction Model is an essential component of modern text-based applications, enhancing user experience by providing contextually relevant suggestions as users type.</a:t>
            </a:r>
            <a:endParaRPr dirty="0"/>
          </a:p>
        </p:txBody>
      </p:sp>
      <p:grpSp>
        <p:nvGrpSpPr>
          <p:cNvPr id="359" name="Google Shape;359;p37"/>
          <p:cNvGrpSpPr/>
          <p:nvPr/>
        </p:nvGrpSpPr>
        <p:grpSpPr>
          <a:xfrm>
            <a:off x="2833092" y="775523"/>
            <a:ext cx="1322952" cy="1322952"/>
            <a:chOff x="2687876" y="879297"/>
            <a:chExt cx="1170961" cy="1170961"/>
          </a:xfrm>
        </p:grpSpPr>
        <p:sp>
          <p:nvSpPr>
            <p:cNvPr id="360" name="Google Shape;360;p37"/>
            <p:cNvSpPr/>
            <p:nvPr/>
          </p:nvSpPr>
          <p:spPr>
            <a:xfrm>
              <a:off x="2687876" y="879297"/>
              <a:ext cx="1170961" cy="1170961"/>
            </a:xfrm>
            <a:custGeom>
              <a:avLst/>
              <a:gdLst/>
              <a:ahLst/>
              <a:cxnLst/>
              <a:rect l="l" t="t" r="r" b="b"/>
              <a:pathLst>
                <a:path w="17055" h="17055" extrusionOk="0">
                  <a:moveTo>
                    <a:pt x="8222" y="17054"/>
                  </a:moveTo>
                  <a:cubicBezTo>
                    <a:pt x="8021" y="17043"/>
                    <a:pt x="7809" y="17032"/>
                    <a:pt x="7609" y="17010"/>
                  </a:cubicBezTo>
                  <a:lnTo>
                    <a:pt x="7743" y="15673"/>
                  </a:lnTo>
                  <a:cubicBezTo>
                    <a:pt x="7921" y="15695"/>
                    <a:pt x="8099" y="15706"/>
                    <a:pt x="8277" y="15706"/>
                  </a:cubicBezTo>
                  <a:close/>
                  <a:moveTo>
                    <a:pt x="8845" y="17054"/>
                  </a:moveTo>
                  <a:lnTo>
                    <a:pt x="8801" y="15706"/>
                  </a:lnTo>
                  <a:cubicBezTo>
                    <a:pt x="8968" y="15706"/>
                    <a:pt x="9146" y="15684"/>
                    <a:pt x="9324" y="15673"/>
                  </a:cubicBezTo>
                  <a:lnTo>
                    <a:pt x="9469" y="17010"/>
                  </a:lnTo>
                  <a:cubicBezTo>
                    <a:pt x="9257" y="17032"/>
                    <a:pt x="9057" y="17043"/>
                    <a:pt x="8845" y="17054"/>
                  </a:cubicBezTo>
                  <a:close/>
                  <a:moveTo>
                    <a:pt x="6985" y="16921"/>
                  </a:moveTo>
                  <a:cubicBezTo>
                    <a:pt x="6785" y="16887"/>
                    <a:pt x="6584" y="16843"/>
                    <a:pt x="6384" y="16787"/>
                  </a:cubicBezTo>
                  <a:lnTo>
                    <a:pt x="6718" y="15484"/>
                  </a:lnTo>
                  <a:cubicBezTo>
                    <a:pt x="6885" y="15528"/>
                    <a:pt x="7063" y="15562"/>
                    <a:pt x="7230" y="15595"/>
                  </a:cubicBezTo>
                  <a:close/>
                  <a:moveTo>
                    <a:pt x="10082" y="16921"/>
                  </a:moveTo>
                  <a:lnTo>
                    <a:pt x="9837" y="15595"/>
                  </a:lnTo>
                  <a:cubicBezTo>
                    <a:pt x="10015" y="15562"/>
                    <a:pt x="10182" y="15528"/>
                    <a:pt x="10349" y="15484"/>
                  </a:cubicBezTo>
                  <a:lnTo>
                    <a:pt x="10694" y="16776"/>
                  </a:lnTo>
                  <a:cubicBezTo>
                    <a:pt x="10494" y="16831"/>
                    <a:pt x="10282" y="16876"/>
                    <a:pt x="10082" y="16921"/>
                  </a:cubicBezTo>
                  <a:close/>
                  <a:moveTo>
                    <a:pt x="5782" y="16609"/>
                  </a:moveTo>
                  <a:cubicBezTo>
                    <a:pt x="5582" y="16542"/>
                    <a:pt x="5392" y="16464"/>
                    <a:pt x="5203" y="16386"/>
                  </a:cubicBezTo>
                  <a:lnTo>
                    <a:pt x="5726" y="15149"/>
                  </a:lnTo>
                  <a:cubicBezTo>
                    <a:pt x="5882" y="15216"/>
                    <a:pt x="6049" y="15283"/>
                    <a:pt x="6217" y="15339"/>
                  </a:cubicBezTo>
                  <a:close/>
                  <a:moveTo>
                    <a:pt x="11285" y="16597"/>
                  </a:moveTo>
                  <a:lnTo>
                    <a:pt x="10850" y="15328"/>
                  </a:lnTo>
                  <a:cubicBezTo>
                    <a:pt x="11017" y="15272"/>
                    <a:pt x="11185" y="15205"/>
                    <a:pt x="11340" y="15138"/>
                  </a:cubicBezTo>
                  <a:lnTo>
                    <a:pt x="11864" y="16375"/>
                  </a:lnTo>
                  <a:cubicBezTo>
                    <a:pt x="11675" y="16464"/>
                    <a:pt x="11485" y="16531"/>
                    <a:pt x="11285" y="16597"/>
                  </a:cubicBezTo>
                  <a:close/>
                  <a:moveTo>
                    <a:pt x="4635" y="16118"/>
                  </a:moveTo>
                  <a:cubicBezTo>
                    <a:pt x="4457" y="16029"/>
                    <a:pt x="4267" y="15929"/>
                    <a:pt x="4089" y="15818"/>
                  </a:cubicBezTo>
                  <a:lnTo>
                    <a:pt x="4791" y="14670"/>
                  </a:lnTo>
                  <a:cubicBezTo>
                    <a:pt x="4947" y="14760"/>
                    <a:pt x="5091" y="14849"/>
                    <a:pt x="5247" y="14927"/>
                  </a:cubicBezTo>
                  <a:close/>
                  <a:moveTo>
                    <a:pt x="12432" y="16118"/>
                  </a:moveTo>
                  <a:lnTo>
                    <a:pt x="11819" y="14915"/>
                  </a:lnTo>
                  <a:cubicBezTo>
                    <a:pt x="11975" y="14838"/>
                    <a:pt x="12120" y="14748"/>
                    <a:pt x="12276" y="14659"/>
                  </a:cubicBezTo>
                  <a:lnTo>
                    <a:pt x="12978" y="15807"/>
                  </a:lnTo>
                  <a:cubicBezTo>
                    <a:pt x="12800" y="15918"/>
                    <a:pt x="12610" y="16018"/>
                    <a:pt x="12432" y="16118"/>
                  </a:cubicBezTo>
                  <a:close/>
                  <a:moveTo>
                    <a:pt x="3577" y="15472"/>
                  </a:moveTo>
                  <a:cubicBezTo>
                    <a:pt x="3409" y="15350"/>
                    <a:pt x="3242" y="15227"/>
                    <a:pt x="3075" y="15094"/>
                  </a:cubicBezTo>
                  <a:lnTo>
                    <a:pt x="3944" y="14058"/>
                  </a:lnTo>
                  <a:cubicBezTo>
                    <a:pt x="4078" y="14169"/>
                    <a:pt x="4211" y="14281"/>
                    <a:pt x="4356" y="14381"/>
                  </a:cubicBezTo>
                  <a:close/>
                  <a:moveTo>
                    <a:pt x="13490" y="15461"/>
                  </a:moveTo>
                  <a:lnTo>
                    <a:pt x="12711" y="14370"/>
                  </a:lnTo>
                  <a:cubicBezTo>
                    <a:pt x="12855" y="14269"/>
                    <a:pt x="12989" y="14158"/>
                    <a:pt x="13123" y="14047"/>
                  </a:cubicBezTo>
                  <a:lnTo>
                    <a:pt x="13980" y="15083"/>
                  </a:lnTo>
                  <a:cubicBezTo>
                    <a:pt x="13824" y="15216"/>
                    <a:pt x="13657" y="15339"/>
                    <a:pt x="13490" y="15461"/>
                  </a:cubicBezTo>
                  <a:close/>
                  <a:moveTo>
                    <a:pt x="2619" y="14682"/>
                  </a:moveTo>
                  <a:cubicBezTo>
                    <a:pt x="2463" y="14537"/>
                    <a:pt x="2318" y="14381"/>
                    <a:pt x="2184" y="14236"/>
                  </a:cubicBezTo>
                  <a:lnTo>
                    <a:pt x="3187" y="13334"/>
                  </a:lnTo>
                  <a:cubicBezTo>
                    <a:pt x="3298" y="13456"/>
                    <a:pt x="3421" y="13590"/>
                    <a:pt x="3543" y="13712"/>
                  </a:cubicBezTo>
                  <a:close/>
                  <a:moveTo>
                    <a:pt x="14448" y="14670"/>
                  </a:moveTo>
                  <a:lnTo>
                    <a:pt x="13513" y="13701"/>
                  </a:lnTo>
                  <a:cubicBezTo>
                    <a:pt x="13635" y="13579"/>
                    <a:pt x="13758" y="13456"/>
                    <a:pt x="13880" y="13323"/>
                  </a:cubicBezTo>
                  <a:lnTo>
                    <a:pt x="14883" y="14225"/>
                  </a:lnTo>
                  <a:cubicBezTo>
                    <a:pt x="14738" y="14370"/>
                    <a:pt x="14593" y="14526"/>
                    <a:pt x="14448" y="14670"/>
                  </a:cubicBezTo>
                  <a:close/>
                  <a:moveTo>
                    <a:pt x="1783" y="13757"/>
                  </a:moveTo>
                  <a:cubicBezTo>
                    <a:pt x="1661" y="13590"/>
                    <a:pt x="1538" y="13423"/>
                    <a:pt x="1427" y="13245"/>
                  </a:cubicBezTo>
                  <a:lnTo>
                    <a:pt x="2541" y="12498"/>
                  </a:lnTo>
                  <a:cubicBezTo>
                    <a:pt x="2641" y="12643"/>
                    <a:pt x="2741" y="12788"/>
                    <a:pt x="2853" y="12933"/>
                  </a:cubicBezTo>
                  <a:close/>
                  <a:moveTo>
                    <a:pt x="15273" y="13746"/>
                  </a:moveTo>
                  <a:lnTo>
                    <a:pt x="14214" y="12922"/>
                  </a:lnTo>
                  <a:cubicBezTo>
                    <a:pt x="14326" y="12777"/>
                    <a:pt x="14426" y="12632"/>
                    <a:pt x="14515" y="12498"/>
                  </a:cubicBezTo>
                  <a:lnTo>
                    <a:pt x="15640" y="13233"/>
                  </a:lnTo>
                  <a:cubicBezTo>
                    <a:pt x="15529" y="13412"/>
                    <a:pt x="15406" y="13579"/>
                    <a:pt x="15273" y="13746"/>
                  </a:cubicBezTo>
                  <a:close/>
                  <a:moveTo>
                    <a:pt x="1093" y="12721"/>
                  </a:moveTo>
                  <a:cubicBezTo>
                    <a:pt x="992" y="12532"/>
                    <a:pt x="903" y="12354"/>
                    <a:pt x="814" y="12164"/>
                  </a:cubicBezTo>
                  <a:lnTo>
                    <a:pt x="2028" y="11596"/>
                  </a:lnTo>
                  <a:cubicBezTo>
                    <a:pt x="2095" y="11752"/>
                    <a:pt x="2184" y="11908"/>
                    <a:pt x="2262" y="12053"/>
                  </a:cubicBezTo>
                  <a:close/>
                  <a:moveTo>
                    <a:pt x="15963" y="12699"/>
                  </a:moveTo>
                  <a:lnTo>
                    <a:pt x="14794" y="12042"/>
                  </a:lnTo>
                  <a:cubicBezTo>
                    <a:pt x="14883" y="11897"/>
                    <a:pt x="14961" y="11741"/>
                    <a:pt x="15039" y="11574"/>
                  </a:cubicBezTo>
                  <a:lnTo>
                    <a:pt x="16253" y="12153"/>
                  </a:lnTo>
                  <a:cubicBezTo>
                    <a:pt x="16164" y="12331"/>
                    <a:pt x="16063" y="12521"/>
                    <a:pt x="15963" y="12699"/>
                  </a:cubicBezTo>
                  <a:close/>
                  <a:moveTo>
                    <a:pt x="569" y="11596"/>
                  </a:moveTo>
                  <a:cubicBezTo>
                    <a:pt x="491" y="11396"/>
                    <a:pt x="424" y="11195"/>
                    <a:pt x="369" y="11006"/>
                  </a:cubicBezTo>
                  <a:lnTo>
                    <a:pt x="1649" y="10616"/>
                  </a:lnTo>
                  <a:cubicBezTo>
                    <a:pt x="1705" y="10783"/>
                    <a:pt x="1761" y="10950"/>
                    <a:pt x="1817" y="11106"/>
                  </a:cubicBezTo>
                  <a:close/>
                  <a:moveTo>
                    <a:pt x="16498" y="11574"/>
                  </a:moveTo>
                  <a:lnTo>
                    <a:pt x="15239" y="11095"/>
                  </a:lnTo>
                  <a:cubicBezTo>
                    <a:pt x="15306" y="10928"/>
                    <a:pt x="15362" y="10761"/>
                    <a:pt x="15406" y="10605"/>
                  </a:cubicBezTo>
                  <a:lnTo>
                    <a:pt x="16698" y="10983"/>
                  </a:lnTo>
                  <a:cubicBezTo>
                    <a:pt x="16632" y="11184"/>
                    <a:pt x="16565" y="11384"/>
                    <a:pt x="16498" y="11574"/>
                  </a:cubicBezTo>
                  <a:close/>
                  <a:moveTo>
                    <a:pt x="201" y="10404"/>
                  </a:moveTo>
                  <a:cubicBezTo>
                    <a:pt x="157" y="10193"/>
                    <a:pt x="123" y="9992"/>
                    <a:pt x="90" y="9792"/>
                  </a:cubicBezTo>
                  <a:lnTo>
                    <a:pt x="1427" y="9591"/>
                  </a:lnTo>
                  <a:cubicBezTo>
                    <a:pt x="1449" y="9758"/>
                    <a:pt x="1482" y="9936"/>
                    <a:pt x="1516" y="10103"/>
                  </a:cubicBezTo>
                  <a:close/>
                  <a:moveTo>
                    <a:pt x="16854" y="10382"/>
                  </a:moveTo>
                  <a:lnTo>
                    <a:pt x="15540" y="10092"/>
                  </a:lnTo>
                  <a:cubicBezTo>
                    <a:pt x="15573" y="9925"/>
                    <a:pt x="15607" y="9747"/>
                    <a:pt x="15640" y="9580"/>
                  </a:cubicBezTo>
                  <a:lnTo>
                    <a:pt x="16966" y="9769"/>
                  </a:lnTo>
                  <a:cubicBezTo>
                    <a:pt x="16932" y="9970"/>
                    <a:pt x="16899" y="10181"/>
                    <a:pt x="16854" y="10382"/>
                  </a:cubicBezTo>
                  <a:close/>
                  <a:moveTo>
                    <a:pt x="23" y="9168"/>
                  </a:moveTo>
                  <a:cubicBezTo>
                    <a:pt x="12" y="8967"/>
                    <a:pt x="1" y="8756"/>
                    <a:pt x="1" y="8544"/>
                  </a:cubicBezTo>
                  <a:lnTo>
                    <a:pt x="1349" y="8544"/>
                  </a:lnTo>
                  <a:cubicBezTo>
                    <a:pt x="1349" y="8722"/>
                    <a:pt x="1349" y="8900"/>
                    <a:pt x="1360" y="9067"/>
                  </a:cubicBezTo>
                  <a:close/>
                  <a:moveTo>
                    <a:pt x="17033" y="9157"/>
                  </a:moveTo>
                  <a:lnTo>
                    <a:pt x="15696" y="9056"/>
                  </a:lnTo>
                  <a:cubicBezTo>
                    <a:pt x="15707" y="8878"/>
                    <a:pt x="15707" y="8700"/>
                    <a:pt x="15707" y="8533"/>
                  </a:cubicBezTo>
                  <a:lnTo>
                    <a:pt x="15707" y="8499"/>
                  </a:lnTo>
                  <a:lnTo>
                    <a:pt x="17055" y="8488"/>
                  </a:lnTo>
                  <a:lnTo>
                    <a:pt x="17055" y="8533"/>
                  </a:lnTo>
                  <a:cubicBezTo>
                    <a:pt x="17055" y="8733"/>
                    <a:pt x="17044" y="8945"/>
                    <a:pt x="17033" y="9157"/>
                  </a:cubicBezTo>
                  <a:close/>
                  <a:moveTo>
                    <a:pt x="1360" y="8020"/>
                  </a:moveTo>
                  <a:lnTo>
                    <a:pt x="23" y="7931"/>
                  </a:lnTo>
                  <a:cubicBezTo>
                    <a:pt x="34" y="7720"/>
                    <a:pt x="57" y="7508"/>
                    <a:pt x="90" y="7308"/>
                  </a:cubicBezTo>
                  <a:lnTo>
                    <a:pt x="1416" y="7497"/>
                  </a:lnTo>
                  <a:cubicBezTo>
                    <a:pt x="1393" y="7675"/>
                    <a:pt x="1371" y="7842"/>
                    <a:pt x="1360" y="8020"/>
                  </a:cubicBezTo>
                  <a:close/>
                  <a:moveTo>
                    <a:pt x="15685" y="7976"/>
                  </a:moveTo>
                  <a:cubicBezTo>
                    <a:pt x="15674" y="7798"/>
                    <a:pt x="15651" y="7631"/>
                    <a:pt x="15629" y="7452"/>
                  </a:cubicBezTo>
                  <a:lnTo>
                    <a:pt x="16955" y="7252"/>
                  </a:lnTo>
                  <a:cubicBezTo>
                    <a:pt x="16988" y="7463"/>
                    <a:pt x="17010" y="7664"/>
                    <a:pt x="17033" y="7876"/>
                  </a:cubicBezTo>
                  <a:close/>
                  <a:moveTo>
                    <a:pt x="1516" y="6985"/>
                  </a:moveTo>
                  <a:lnTo>
                    <a:pt x="201" y="6695"/>
                  </a:lnTo>
                  <a:cubicBezTo>
                    <a:pt x="246" y="6494"/>
                    <a:pt x="291" y="6294"/>
                    <a:pt x="357" y="6093"/>
                  </a:cubicBezTo>
                  <a:lnTo>
                    <a:pt x="1638" y="6472"/>
                  </a:lnTo>
                  <a:cubicBezTo>
                    <a:pt x="1594" y="6639"/>
                    <a:pt x="1549" y="6817"/>
                    <a:pt x="1516" y="6985"/>
                  </a:cubicBezTo>
                  <a:close/>
                  <a:moveTo>
                    <a:pt x="15529" y="6940"/>
                  </a:moveTo>
                  <a:cubicBezTo>
                    <a:pt x="15495" y="6773"/>
                    <a:pt x="15451" y="6595"/>
                    <a:pt x="15395" y="6428"/>
                  </a:cubicBezTo>
                  <a:lnTo>
                    <a:pt x="16687" y="6038"/>
                  </a:lnTo>
                  <a:cubicBezTo>
                    <a:pt x="16743" y="6238"/>
                    <a:pt x="16799" y="6439"/>
                    <a:pt x="16843" y="6639"/>
                  </a:cubicBezTo>
                  <a:close/>
                  <a:moveTo>
                    <a:pt x="1805" y="5982"/>
                  </a:moveTo>
                  <a:lnTo>
                    <a:pt x="558" y="5503"/>
                  </a:lnTo>
                  <a:cubicBezTo>
                    <a:pt x="625" y="5314"/>
                    <a:pt x="703" y="5113"/>
                    <a:pt x="792" y="4924"/>
                  </a:cubicBezTo>
                  <a:lnTo>
                    <a:pt x="2017" y="5492"/>
                  </a:lnTo>
                  <a:cubicBezTo>
                    <a:pt x="1939" y="5659"/>
                    <a:pt x="1872" y="5815"/>
                    <a:pt x="1805" y="5982"/>
                  </a:cubicBezTo>
                  <a:close/>
                  <a:moveTo>
                    <a:pt x="15228" y="5937"/>
                  </a:moveTo>
                  <a:cubicBezTo>
                    <a:pt x="15161" y="5770"/>
                    <a:pt x="15094" y="5614"/>
                    <a:pt x="15016" y="5458"/>
                  </a:cubicBezTo>
                  <a:lnTo>
                    <a:pt x="16231" y="4879"/>
                  </a:lnTo>
                  <a:cubicBezTo>
                    <a:pt x="16320" y="5069"/>
                    <a:pt x="16409" y="5258"/>
                    <a:pt x="16487" y="5447"/>
                  </a:cubicBezTo>
                  <a:close/>
                  <a:moveTo>
                    <a:pt x="2251" y="5035"/>
                  </a:moveTo>
                  <a:lnTo>
                    <a:pt x="1081" y="4378"/>
                  </a:lnTo>
                  <a:cubicBezTo>
                    <a:pt x="1182" y="4189"/>
                    <a:pt x="1293" y="4010"/>
                    <a:pt x="1404" y="3843"/>
                  </a:cubicBezTo>
                  <a:lnTo>
                    <a:pt x="2529" y="4578"/>
                  </a:lnTo>
                  <a:cubicBezTo>
                    <a:pt x="2429" y="4723"/>
                    <a:pt x="2340" y="4879"/>
                    <a:pt x="2251" y="5035"/>
                  </a:cubicBezTo>
                  <a:close/>
                  <a:moveTo>
                    <a:pt x="14782" y="4991"/>
                  </a:moveTo>
                  <a:cubicBezTo>
                    <a:pt x="14693" y="4835"/>
                    <a:pt x="14604" y="4690"/>
                    <a:pt x="14504" y="4545"/>
                  </a:cubicBezTo>
                  <a:lnTo>
                    <a:pt x="15618" y="3799"/>
                  </a:lnTo>
                  <a:cubicBezTo>
                    <a:pt x="15740" y="3966"/>
                    <a:pt x="15841" y="4144"/>
                    <a:pt x="15952" y="4322"/>
                  </a:cubicBezTo>
                  <a:close/>
                  <a:moveTo>
                    <a:pt x="2830" y="4155"/>
                  </a:moveTo>
                  <a:lnTo>
                    <a:pt x="1761" y="3331"/>
                  </a:lnTo>
                  <a:cubicBezTo>
                    <a:pt x="1895" y="3175"/>
                    <a:pt x="2028" y="3008"/>
                    <a:pt x="2162" y="2852"/>
                  </a:cubicBezTo>
                  <a:lnTo>
                    <a:pt x="3164" y="3754"/>
                  </a:lnTo>
                  <a:cubicBezTo>
                    <a:pt x="3053" y="3877"/>
                    <a:pt x="2942" y="4010"/>
                    <a:pt x="2830" y="4155"/>
                  </a:cubicBezTo>
                  <a:close/>
                  <a:moveTo>
                    <a:pt x="14192" y="4122"/>
                  </a:moveTo>
                  <a:cubicBezTo>
                    <a:pt x="14092" y="3977"/>
                    <a:pt x="13980" y="3843"/>
                    <a:pt x="13858" y="3721"/>
                  </a:cubicBezTo>
                  <a:lnTo>
                    <a:pt x="14860" y="2819"/>
                  </a:lnTo>
                  <a:cubicBezTo>
                    <a:pt x="14994" y="2974"/>
                    <a:pt x="15128" y="3130"/>
                    <a:pt x="15261" y="3297"/>
                  </a:cubicBezTo>
                  <a:close/>
                  <a:moveTo>
                    <a:pt x="3532" y="3375"/>
                  </a:moveTo>
                  <a:lnTo>
                    <a:pt x="2596" y="2406"/>
                  </a:lnTo>
                  <a:cubicBezTo>
                    <a:pt x="2741" y="2262"/>
                    <a:pt x="2897" y="2117"/>
                    <a:pt x="3053" y="1994"/>
                  </a:cubicBezTo>
                  <a:lnTo>
                    <a:pt x="3922" y="3019"/>
                  </a:lnTo>
                  <a:cubicBezTo>
                    <a:pt x="3788" y="3130"/>
                    <a:pt x="3655" y="3253"/>
                    <a:pt x="3532" y="3375"/>
                  </a:cubicBezTo>
                  <a:close/>
                  <a:moveTo>
                    <a:pt x="13490" y="3342"/>
                  </a:moveTo>
                  <a:cubicBezTo>
                    <a:pt x="13368" y="3220"/>
                    <a:pt x="13234" y="3108"/>
                    <a:pt x="13100" y="2997"/>
                  </a:cubicBezTo>
                  <a:lnTo>
                    <a:pt x="13958" y="1961"/>
                  </a:lnTo>
                  <a:cubicBezTo>
                    <a:pt x="14114" y="2083"/>
                    <a:pt x="14270" y="2228"/>
                    <a:pt x="14426" y="2373"/>
                  </a:cubicBezTo>
                  <a:close/>
                  <a:moveTo>
                    <a:pt x="4334" y="2696"/>
                  </a:moveTo>
                  <a:lnTo>
                    <a:pt x="3543" y="1604"/>
                  </a:lnTo>
                  <a:cubicBezTo>
                    <a:pt x="3710" y="1482"/>
                    <a:pt x="3888" y="1370"/>
                    <a:pt x="4067" y="1259"/>
                  </a:cubicBezTo>
                  <a:lnTo>
                    <a:pt x="4768" y="2406"/>
                  </a:lnTo>
                  <a:cubicBezTo>
                    <a:pt x="4624" y="2495"/>
                    <a:pt x="4479" y="2596"/>
                    <a:pt x="4334" y="2696"/>
                  </a:cubicBezTo>
                  <a:close/>
                  <a:moveTo>
                    <a:pt x="12688" y="2674"/>
                  </a:moveTo>
                  <a:cubicBezTo>
                    <a:pt x="12543" y="2573"/>
                    <a:pt x="12399" y="2473"/>
                    <a:pt x="12243" y="2384"/>
                  </a:cubicBezTo>
                  <a:lnTo>
                    <a:pt x="12944" y="1237"/>
                  </a:lnTo>
                  <a:cubicBezTo>
                    <a:pt x="13123" y="1337"/>
                    <a:pt x="13301" y="1460"/>
                    <a:pt x="13468" y="1582"/>
                  </a:cubicBezTo>
                  <a:close/>
                  <a:moveTo>
                    <a:pt x="5225" y="2150"/>
                  </a:moveTo>
                  <a:lnTo>
                    <a:pt x="4601" y="958"/>
                  </a:lnTo>
                  <a:cubicBezTo>
                    <a:pt x="4791" y="858"/>
                    <a:pt x="4980" y="769"/>
                    <a:pt x="5169" y="691"/>
                  </a:cubicBezTo>
                  <a:lnTo>
                    <a:pt x="5693" y="1927"/>
                  </a:lnTo>
                  <a:cubicBezTo>
                    <a:pt x="5537" y="1994"/>
                    <a:pt x="5381" y="2072"/>
                    <a:pt x="5225" y="2150"/>
                  </a:cubicBezTo>
                  <a:close/>
                  <a:moveTo>
                    <a:pt x="11786" y="2128"/>
                  </a:moveTo>
                  <a:cubicBezTo>
                    <a:pt x="11630" y="2050"/>
                    <a:pt x="11474" y="1972"/>
                    <a:pt x="11318" y="1905"/>
                  </a:cubicBezTo>
                  <a:lnTo>
                    <a:pt x="11831" y="669"/>
                  </a:lnTo>
                  <a:cubicBezTo>
                    <a:pt x="12031" y="747"/>
                    <a:pt x="12220" y="836"/>
                    <a:pt x="12399" y="936"/>
                  </a:cubicBezTo>
                  <a:close/>
                  <a:moveTo>
                    <a:pt x="6183" y="1738"/>
                  </a:moveTo>
                  <a:lnTo>
                    <a:pt x="5749" y="468"/>
                  </a:lnTo>
                  <a:cubicBezTo>
                    <a:pt x="5949" y="401"/>
                    <a:pt x="6150" y="335"/>
                    <a:pt x="6350" y="290"/>
                  </a:cubicBezTo>
                  <a:lnTo>
                    <a:pt x="6684" y="1582"/>
                  </a:lnTo>
                  <a:cubicBezTo>
                    <a:pt x="6517" y="1627"/>
                    <a:pt x="6350" y="1682"/>
                    <a:pt x="6183" y="1738"/>
                  </a:cubicBezTo>
                  <a:close/>
                  <a:moveTo>
                    <a:pt x="10828" y="1727"/>
                  </a:moveTo>
                  <a:cubicBezTo>
                    <a:pt x="10661" y="1671"/>
                    <a:pt x="10494" y="1615"/>
                    <a:pt x="10316" y="1571"/>
                  </a:cubicBezTo>
                  <a:lnTo>
                    <a:pt x="10661" y="268"/>
                  </a:lnTo>
                  <a:cubicBezTo>
                    <a:pt x="10861" y="323"/>
                    <a:pt x="11062" y="379"/>
                    <a:pt x="11251" y="446"/>
                  </a:cubicBezTo>
                  <a:close/>
                  <a:moveTo>
                    <a:pt x="7197" y="1471"/>
                  </a:moveTo>
                  <a:lnTo>
                    <a:pt x="6952" y="145"/>
                  </a:lnTo>
                  <a:cubicBezTo>
                    <a:pt x="7152" y="112"/>
                    <a:pt x="7364" y="78"/>
                    <a:pt x="7564" y="56"/>
                  </a:cubicBezTo>
                  <a:lnTo>
                    <a:pt x="7720" y="1393"/>
                  </a:lnTo>
                  <a:cubicBezTo>
                    <a:pt x="7542" y="1415"/>
                    <a:pt x="7375" y="1437"/>
                    <a:pt x="7197" y="1471"/>
                  </a:cubicBezTo>
                  <a:close/>
                  <a:moveTo>
                    <a:pt x="9803" y="1460"/>
                  </a:moveTo>
                  <a:cubicBezTo>
                    <a:pt x="9636" y="1426"/>
                    <a:pt x="9469" y="1404"/>
                    <a:pt x="9291" y="1393"/>
                  </a:cubicBezTo>
                  <a:lnTo>
                    <a:pt x="9436" y="45"/>
                  </a:lnTo>
                  <a:cubicBezTo>
                    <a:pt x="9636" y="67"/>
                    <a:pt x="9848" y="101"/>
                    <a:pt x="10048" y="134"/>
                  </a:cubicBezTo>
                  <a:close/>
                  <a:moveTo>
                    <a:pt x="8244" y="1348"/>
                  </a:moveTo>
                  <a:lnTo>
                    <a:pt x="8188" y="11"/>
                  </a:lnTo>
                  <a:cubicBezTo>
                    <a:pt x="8300" y="0"/>
                    <a:pt x="8411" y="0"/>
                    <a:pt x="8533" y="0"/>
                  </a:cubicBezTo>
                  <a:cubicBezTo>
                    <a:pt x="8623" y="0"/>
                    <a:pt x="8712" y="0"/>
                    <a:pt x="8812" y="11"/>
                  </a:cubicBezTo>
                  <a:lnTo>
                    <a:pt x="8767" y="1348"/>
                  </a:lnTo>
                  <a:cubicBezTo>
                    <a:pt x="8678" y="1348"/>
                    <a:pt x="8600" y="1348"/>
                    <a:pt x="8511" y="1348"/>
                  </a:cubicBezTo>
                  <a:cubicBezTo>
                    <a:pt x="8422" y="1348"/>
                    <a:pt x="8333" y="1348"/>
                    <a:pt x="8244" y="134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361" name="Google Shape;361;p37"/>
            <p:cNvGrpSpPr/>
            <p:nvPr/>
          </p:nvGrpSpPr>
          <p:grpSpPr>
            <a:xfrm>
              <a:off x="2807960" y="998627"/>
              <a:ext cx="930805" cy="932320"/>
              <a:chOff x="2807960" y="998627"/>
              <a:chExt cx="930805" cy="932320"/>
            </a:xfrm>
          </p:grpSpPr>
          <p:sp>
            <p:nvSpPr>
              <p:cNvPr id="362" name="Google Shape;362;p37"/>
              <p:cNvSpPr/>
              <p:nvPr/>
            </p:nvSpPr>
            <p:spPr>
              <a:xfrm>
                <a:off x="3687478" y="1568359"/>
                <a:ext cx="36801" cy="36801"/>
              </a:xfrm>
              <a:custGeom>
                <a:avLst/>
                <a:gdLst/>
                <a:ahLst/>
                <a:cxnLst/>
                <a:rect l="l" t="t" r="r" b="b"/>
                <a:pathLst>
                  <a:path w="536" h="536" extrusionOk="0">
                    <a:moveTo>
                      <a:pt x="201" y="491"/>
                    </a:moveTo>
                    <a:cubicBezTo>
                      <a:pt x="79" y="457"/>
                      <a:pt x="1" y="324"/>
                      <a:pt x="34" y="201"/>
                    </a:cubicBezTo>
                    <a:cubicBezTo>
                      <a:pt x="67" y="79"/>
                      <a:pt x="201" y="1"/>
                      <a:pt x="335" y="34"/>
                    </a:cubicBezTo>
                    <a:cubicBezTo>
                      <a:pt x="468" y="56"/>
                      <a:pt x="535" y="190"/>
                      <a:pt x="502" y="324"/>
                    </a:cubicBezTo>
                    <a:cubicBezTo>
                      <a:pt x="457" y="457"/>
                      <a:pt x="324" y="535"/>
                      <a:pt x="201"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3657680" y="1645601"/>
                <a:ext cx="38311" cy="37556"/>
              </a:xfrm>
              <a:custGeom>
                <a:avLst/>
                <a:gdLst/>
                <a:ahLst/>
                <a:cxnLst/>
                <a:rect l="l" t="t" r="r" b="b"/>
                <a:pathLst>
                  <a:path w="558" h="547" extrusionOk="0">
                    <a:moveTo>
                      <a:pt x="156" y="480"/>
                    </a:moveTo>
                    <a:cubicBezTo>
                      <a:pt x="45" y="413"/>
                      <a:pt x="0" y="268"/>
                      <a:pt x="56" y="157"/>
                    </a:cubicBezTo>
                    <a:cubicBezTo>
                      <a:pt x="112" y="45"/>
                      <a:pt x="256" y="1"/>
                      <a:pt x="379" y="45"/>
                    </a:cubicBezTo>
                    <a:cubicBezTo>
                      <a:pt x="501" y="101"/>
                      <a:pt x="557" y="246"/>
                      <a:pt x="490" y="368"/>
                    </a:cubicBezTo>
                    <a:cubicBezTo>
                      <a:pt x="424" y="491"/>
                      <a:pt x="279" y="546"/>
                      <a:pt x="156"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614082" y="1715976"/>
                <a:ext cx="38311" cy="37556"/>
              </a:xfrm>
              <a:custGeom>
                <a:avLst/>
                <a:gdLst/>
                <a:ahLst/>
                <a:cxnLst/>
                <a:rect l="l" t="t" r="r" b="b"/>
                <a:pathLst>
                  <a:path w="558" h="547" extrusionOk="0">
                    <a:moveTo>
                      <a:pt x="123" y="457"/>
                    </a:moveTo>
                    <a:cubicBezTo>
                      <a:pt x="23" y="379"/>
                      <a:pt x="0" y="223"/>
                      <a:pt x="89" y="123"/>
                    </a:cubicBezTo>
                    <a:cubicBezTo>
                      <a:pt x="167" y="34"/>
                      <a:pt x="312" y="0"/>
                      <a:pt x="412" y="78"/>
                    </a:cubicBezTo>
                    <a:cubicBezTo>
                      <a:pt x="524" y="145"/>
                      <a:pt x="557" y="312"/>
                      <a:pt x="468" y="413"/>
                    </a:cubicBezTo>
                    <a:cubicBezTo>
                      <a:pt x="379" y="524"/>
                      <a:pt x="223" y="546"/>
                      <a:pt x="123" y="4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3559018" y="1777907"/>
                <a:ext cx="36732" cy="36801"/>
              </a:xfrm>
              <a:custGeom>
                <a:avLst/>
                <a:gdLst/>
                <a:ahLst/>
                <a:cxnLst/>
                <a:rect l="l" t="t" r="r" b="b"/>
                <a:pathLst>
                  <a:path w="535" h="536" extrusionOk="0">
                    <a:moveTo>
                      <a:pt x="78" y="424"/>
                    </a:moveTo>
                    <a:cubicBezTo>
                      <a:pt x="0" y="324"/>
                      <a:pt x="11" y="168"/>
                      <a:pt x="101" y="90"/>
                    </a:cubicBezTo>
                    <a:cubicBezTo>
                      <a:pt x="201" y="12"/>
                      <a:pt x="346" y="1"/>
                      <a:pt x="446" y="101"/>
                    </a:cubicBezTo>
                    <a:cubicBezTo>
                      <a:pt x="535" y="190"/>
                      <a:pt x="535" y="357"/>
                      <a:pt x="424" y="446"/>
                    </a:cubicBezTo>
                    <a:cubicBezTo>
                      <a:pt x="323" y="535"/>
                      <a:pt x="167" y="524"/>
                      <a:pt x="78"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3492487" y="1827616"/>
                <a:ext cx="37487" cy="37556"/>
              </a:xfrm>
              <a:custGeom>
                <a:avLst/>
                <a:gdLst/>
                <a:ahLst/>
                <a:cxnLst/>
                <a:rect l="l" t="t" r="r" b="b"/>
                <a:pathLst>
                  <a:path w="546" h="547" extrusionOk="0">
                    <a:moveTo>
                      <a:pt x="67" y="391"/>
                    </a:moveTo>
                    <a:cubicBezTo>
                      <a:pt x="0" y="279"/>
                      <a:pt x="34" y="134"/>
                      <a:pt x="145" y="68"/>
                    </a:cubicBezTo>
                    <a:cubicBezTo>
                      <a:pt x="256" y="1"/>
                      <a:pt x="401" y="23"/>
                      <a:pt x="479" y="134"/>
                    </a:cubicBezTo>
                    <a:cubicBezTo>
                      <a:pt x="546" y="246"/>
                      <a:pt x="524" y="402"/>
                      <a:pt x="401" y="480"/>
                    </a:cubicBezTo>
                    <a:cubicBezTo>
                      <a:pt x="279" y="547"/>
                      <a:pt x="134" y="513"/>
                      <a:pt x="67" y="3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418267" y="1865103"/>
                <a:ext cx="37556" cy="37556"/>
              </a:xfrm>
              <a:custGeom>
                <a:avLst/>
                <a:gdLst/>
                <a:ahLst/>
                <a:cxnLst/>
                <a:rect l="l" t="t" r="r" b="b"/>
                <a:pathLst>
                  <a:path w="547" h="547" extrusionOk="0">
                    <a:moveTo>
                      <a:pt x="45" y="346"/>
                    </a:moveTo>
                    <a:cubicBezTo>
                      <a:pt x="1" y="223"/>
                      <a:pt x="68" y="90"/>
                      <a:pt x="190" y="45"/>
                    </a:cubicBezTo>
                    <a:cubicBezTo>
                      <a:pt x="301" y="1"/>
                      <a:pt x="446" y="56"/>
                      <a:pt x="502" y="168"/>
                    </a:cubicBezTo>
                    <a:cubicBezTo>
                      <a:pt x="547" y="290"/>
                      <a:pt x="491" y="435"/>
                      <a:pt x="368" y="491"/>
                    </a:cubicBezTo>
                    <a:cubicBezTo>
                      <a:pt x="235" y="546"/>
                      <a:pt x="90" y="480"/>
                      <a:pt x="45" y="3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3339516" y="1888036"/>
                <a:ext cx="35977" cy="36801"/>
              </a:xfrm>
              <a:custGeom>
                <a:avLst/>
                <a:gdLst/>
                <a:ahLst/>
                <a:cxnLst/>
                <a:rect l="l" t="t" r="r" b="b"/>
                <a:pathLst>
                  <a:path w="524" h="536" extrusionOk="0">
                    <a:moveTo>
                      <a:pt x="23" y="313"/>
                    </a:moveTo>
                    <a:cubicBezTo>
                      <a:pt x="0" y="179"/>
                      <a:pt x="90" y="68"/>
                      <a:pt x="212" y="34"/>
                    </a:cubicBezTo>
                    <a:cubicBezTo>
                      <a:pt x="346" y="1"/>
                      <a:pt x="468" y="90"/>
                      <a:pt x="502" y="212"/>
                    </a:cubicBezTo>
                    <a:cubicBezTo>
                      <a:pt x="524" y="346"/>
                      <a:pt x="446" y="480"/>
                      <a:pt x="301" y="502"/>
                    </a:cubicBezTo>
                    <a:cubicBezTo>
                      <a:pt x="167" y="535"/>
                      <a:pt x="45" y="435"/>
                      <a:pt x="23" y="3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3257675" y="1897236"/>
                <a:ext cx="34466" cy="33711"/>
              </a:xfrm>
              <a:custGeom>
                <a:avLst/>
                <a:gdLst/>
                <a:ahLst/>
                <a:cxnLst/>
                <a:rect l="l" t="t" r="r" b="b"/>
                <a:pathLst>
                  <a:path w="502" h="491" extrusionOk="0">
                    <a:moveTo>
                      <a:pt x="12" y="245"/>
                    </a:moveTo>
                    <a:cubicBezTo>
                      <a:pt x="12" y="123"/>
                      <a:pt x="123" y="12"/>
                      <a:pt x="246" y="12"/>
                    </a:cubicBezTo>
                    <a:cubicBezTo>
                      <a:pt x="379" y="0"/>
                      <a:pt x="491" y="112"/>
                      <a:pt x="491" y="245"/>
                    </a:cubicBezTo>
                    <a:cubicBezTo>
                      <a:pt x="502" y="379"/>
                      <a:pt x="390" y="479"/>
                      <a:pt x="246" y="490"/>
                    </a:cubicBezTo>
                    <a:cubicBezTo>
                      <a:pt x="112" y="490"/>
                      <a:pt x="1" y="379"/>
                      <a:pt x="12"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3173568" y="1888791"/>
                <a:ext cx="35977" cy="36045"/>
              </a:xfrm>
              <a:custGeom>
                <a:avLst/>
                <a:gdLst/>
                <a:ahLst/>
                <a:cxnLst/>
                <a:rect l="l" t="t" r="r" b="b"/>
                <a:pathLst>
                  <a:path w="524" h="525" extrusionOk="0">
                    <a:moveTo>
                      <a:pt x="34" y="224"/>
                    </a:moveTo>
                    <a:cubicBezTo>
                      <a:pt x="67" y="90"/>
                      <a:pt x="190" y="1"/>
                      <a:pt x="312" y="23"/>
                    </a:cubicBezTo>
                    <a:cubicBezTo>
                      <a:pt x="446" y="45"/>
                      <a:pt x="524" y="168"/>
                      <a:pt x="513" y="302"/>
                    </a:cubicBezTo>
                    <a:cubicBezTo>
                      <a:pt x="490" y="435"/>
                      <a:pt x="368" y="524"/>
                      <a:pt x="234" y="491"/>
                    </a:cubicBezTo>
                    <a:cubicBezTo>
                      <a:pt x="89" y="469"/>
                      <a:pt x="0" y="346"/>
                      <a:pt x="34"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3093237" y="1865859"/>
                <a:ext cx="37556" cy="37556"/>
              </a:xfrm>
              <a:custGeom>
                <a:avLst/>
                <a:gdLst/>
                <a:ahLst/>
                <a:cxnLst/>
                <a:rect l="l" t="t" r="r" b="b"/>
                <a:pathLst>
                  <a:path w="547" h="547" extrusionOk="0">
                    <a:moveTo>
                      <a:pt x="56" y="179"/>
                    </a:moveTo>
                    <a:cubicBezTo>
                      <a:pt x="112" y="56"/>
                      <a:pt x="246" y="1"/>
                      <a:pt x="368" y="45"/>
                    </a:cubicBezTo>
                    <a:cubicBezTo>
                      <a:pt x="480" y="90"/>
                      <a:pt x="546" y="235"/>
                      <a:pt x="502" y="357"/>
                    </a:cubicBezTo>
                    <a:cubicBezTo>
                      <a:pt x="457" y="480"/>
                      <a:pt x="324" y="546"/>
                      <a:pt x="190" y="491"/>
                    </a:cubicBezTo>
                    <a:cubicBezTo>
                      <a:pt x="67" y="446"/>
                      <a:pt x="1" y="301"/>
                      <a:pt x="56" y="1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3019086" y="1829126"/>
                <a:ext cx="37487" cy="38311"/>
              </a:xfrm>
              <a:custGeom>
                <a:avLst/>
                <a:gdLst/>
                <a:ahLst/>
                <a:cxnLst/>
                <a:rect l="l" t="t" r="r" b="b"/>
                <a:pathLst>
                  <a:path w="546" h="558" extrusionOk="0">
                    <a:moveTo>
                      <a:pt x="67" y="146"/>
                    </a:moveTo>
                    <a:cubicBezTo>
                      <a:pt x="145" y="34"/>
                      <a:pt x="290" y="1"/>
                      <a:pt x="401" y="68"/>
                    </a:cubicBezTo>
                    <a:cubicBezTo>
                      <a:pt x="501" y="146"/>
                      <a:pt x="546" y="279"/>
                      <a:pt x="479" y="402"/>
                    </a:cubicBezTo>
                    <a:cubicBezTo>
                      <a:pt x="412" y="513"/>
                      <a:pt x="267" y="558"/>
                      <a:pt x="145" y="480"/>
                    </a:cubicBezTo>
                    <a:cubicBezTo>
                      <a:pt x="34" y="402"/>
                      <a:pt x="0" y="246"/>
                      <a:pt x="67" y="1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953311" y="1779417"/>
                <a:ext cx="36732" cy="37556"/>
              </a:xfrm>
              <a:custGeom>
                <a:avLst/>
                <a:gdLst/>
                <a:ahLst/>
                <a:cxnLst/>
                <a:rect l="l" t="t" r="r" b="b"/>
                <a:pathLst>
                  <a:path w="535" h="547" extrusionOk="0">
                    <a:moveTo>
                      <a:pt x="89" y="101"/>
                    </a:moveTo>
                    <a:cubicBezTo>
                      <a:pt x="190" y="12"/>
                      <a:pt x="334" y="1"/>
                      <a:pt x="423" y="90"/>
                    </a:cubicBezTo>
                    <a:cubicBezTo>
                      <a:pt x="513" y="190"/>
                      <a:pt x="535" y="324"/>
                      <a:pt x="446" y="435"/>
                    </a:cubicBezTo>
                    <a:cubicBezTo>
                      <a:pt x="368" y="536"/>
                      <a:pt x="201" y="547"/>
                      <a:pt x="100" y="447"/>
                    </a:cubicBezTo>
                    <a:cubicBezTo>
                      <a:pt x="0" y="357"/>
                      <a:pt x="0" y="201"/>
                      <a:pt x="89" y="10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2896667" y="1718242"/>
                <a:ext cx="36801" cy="37556"/>
              </a:xfrm>
              <a:custGeom>
                <a:avLst/>
                <a:gdLst/>
                <a:ahLst/>
                <a:cxnLst/>
                <a:rect l="l" t="t" r="r" b="b"/>
                <a:pathLst>
                  <a:path w="536" h="547" extrusionOk="0">
                    <a:moveTo>
                      <a:pt x="135" y="79"/>
                    </a:moveTo>
                    <a:cubicBezTo>
                      <a:pt x="246" y="1"/>
                      <a:pt x="391" y="23"/>
                      <a:pt x="469" y="123"/>
                    </a:cubicBezTo>
                    <a:cubicBezTo>
                      <a:pt x="536" y="235"/>
                      <a:pt x="524" y="380"/>
                      <a:pt x="424" y="458"/>
                    </a:cubicBezTo>
                    <a:cubicBezTo>
                      <a:pt x="324" y="547"/>
                      <a:pt x="168" y="536"/>
                      <a:pt x="79" y="424"/>
                    </a:cubicBezTo>
                    <a:cubicBezTo>
                      <a:pt x="1" y="302"/>
                      <a:pt x="23" y="146"/>
                      <a:pt x="135" y="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2852314" y="1647935"/>
                <a:ext cx="38311" cy="37487"/>
              </a:xfrm>
              <a:custGeom>
                <a:avLst/>
                <a:gdLst/>
                <a:ahLst/>
                <a:cxnLst/>
                <a:rect l="l" t="t" r="r" b="b"/>
                <a:pathLst>
                  <a:path w="558" h="546" extrusionOk="0">
                    <a:moveTo>
                      <a:pt x="179" y="56"/>
                    </a:moveTo>
                    <a:cubicBezTo>
                      <a:pt x="302" y="0"/>
                      <a:pt x="435" y="45"/>
                      <a:pt x="491" y="167"/>
                    </a:cubicBezTo>
                    <a:cubicBezTo>
                      <a:pt x="558" y="279"/>
                      <a:pt x="513" y="423"/>
                      <a:pt x="391" y="479"/>
                    </a:cubicBezTo>
                    <a:cubicBezTo>
                      <a:pt x="279" y="546"/>
                      <a:pt x="134" y="501"/>
                      <a:pt x="68" y="379"/>
                    </a:cubicBezTo>
                    <a:cubicBezTo>
                      <a:pt x="1" y="256"/>
                      <a:pt x="57" y="111"/>
                      <a:pt x="179" y="5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2822516" y="1571449"/>
                <a:ext cx="37556" cy="36732"/>
              </a:xfrm>
              <a:custGeom>
                <a:avLst/>
                <a:gdLst/>
                <a:ahLst/>
                <a:cxnLst/>
                <a:rect l="l" t="t" r="r" b="b"/>
                <a:pathLst>
                  <a:path w="547" h="535" extrusionOk="0">
                    <a:moveTo>
                      <a:pt x="212" y="22"/>
                    </a:moveTo>
                    <a:cubicBezTo>
                      <a:pt x="346" y="0"/>
                      <a:pt x="468" y="67"/>
                      <a:pt x="502" y="190"/>
                    </a:cubicBezTo>
                    <a:cubicBezTo>
                      <a:pt x="546" y="312"/>
                      <a:pt x="468" y="446"/>
                      <a:pt x="346" y="490"/>
                    </a:cubicBezTo>
                    <a:cubicBezTo>
                      <a:pt x="223" y="535"/>
                      <a:pt x="90" y="457"/>
                      <a:pt x="45" y="323"/>
                    </a:cubicBezTo>
                    <a:cubicBezTo>
                      <a:pt x="0" y="190"/>
                      <a:pt x="90" y="56"/>
                      <a:pt x="212" y="2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2807960" y="1491118"/>
                <a:ext cx="35290" cy="34466"/>
              </a:xfrm>
              <a:custGeom>
                <a:avLst/>
                <a:gdLst/>
                <a:ahLst/>
                <a:cxnLst/>
                <a:rect l="l" t="t" r="r" b="b"/>
                <a:pathLst>
                  <a:path w="514" h="502" extrusionOk="0">
                    <a:moveTo>
                      <a:pt x="246" y="1"/>
                    </a:moveTo>
                    <a:cubicBezTo>
                      <a:pt x="379" y="1"/>
                      <a:pt x="480" y="90"/>
                      <a:pt x="502" y="223"/>
                    </a:cubicBezTo>
                    <a:cubicBezTo>
                      <a:pt x="513" y="346"/>
                      <a:pt x="424" y="468"/>
                      <a:pt x="290" y="480"/>
                    </a:cubicBezTo>
                    <a:cubicBezTo>
                      <a:pt x="157" y="502"/>
                      <a:pt x="34" y="402"/>
                      <a:pt x="23" y="268"/>
                    </a:cubicBezTo>
                    <a:cubicBezTo>
                      <a:pt x="1" y="123"/>
                      <a:pt x="112" y="12"/>
                      <a:pt x="2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2808716" y="1407011"/>
                <a:ext cx="34535" cy="35222"/>
              </a:xfrm>
              <a:custGeom>
                <a:avLst/>
                <a:gdLst/>
                <a:ahLst/>
                <a:cxnLst/>
                <a:rect l="l" t="t" r="r" b="b"/>
                <a:pathLst>
                  <a:path w="503" h="513" extrusionOk="0">
                    <a:moveTo>
                      <a:pt x="268" y="23"/>
                    </a:moveTo>
                    <a:cubicBezTo>
                      <a:pt x="402" y="34"/>
                      <a:pt x="502" y="156"/>
                      <a:pt x="491" y="279"/>
                    </a:cubicBezTo>
                    <a:cubicBezTo>
                      <a:pt x="480" y="412"/>
                      <a:pt x="357" y="513"/>
                      <a:pt x="235" y="502"/>
                    </a:cubicBezTo>
                    <a:cubicBezTo>
                      <a:pt x="101" y="490"/>
                      <a:pt x="1" y="379"/>
                      <a:pt x="12" y="234"/>
                    </a:cubicBezTo>
                    <a:cubicBezTo>
                      <a:pt x="23" y="101"/>
                      <a:pt x="135" y="0"/>
                      <a:pt x="268" y="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2822516" y="1324414"/>
                <a:ext cx="36801" cy="36732"/>
              </a:xfrm>
              <a:custGeom>
                <a:avLst/>
                <a:gdLst/>
                <a:ahLst/>
                <a:cxnLst/>
                <a:rect l="l" t="t" r="r" b="b"/>
                <a:pathLst>
                  <a:path w="536" h="535" extrusionOk="0">
                    <a:moveTo>
                      <a:pt x="335" y="45"/>
                    </a:moveTo>
                    <a:cubicBezTo>
                      <a:pt x="457" y="78"/>
                      <a:pt x="535" y="212"/>
                      <a:pt x="502" y="334"/>
                    </a:cubicBezTo>
                    <a:cubicBezTo>
                      <a:pt x="457" y="468"/>
                      <a:pt x="323" y="535"/>
                      <a:pt x="201" y="513"/>
                    </a:cubicBezTo>
                    <a:cubicBezTo>
                      <a:pt x="67" y="479"/>
                      <a:pt x="0" y="346"/>
                      <a:pt x="34" y="212"/>
                    </a:cubicBezTo>
                    <a:cubicBezTo>
                      <a:pt x="67" y="78"/>
                      <a:pt x="201" y="0"/>
                      <a:pt x="335" y="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2850803" y="1246417"/>
                <a:ext cx="38311" cy="38311"/>
              </a:xfrm>
              <a:custGeom>
                <a:avLst/>
                <a:gdLst/>
                <a:ahLst/>
                <a:cxnLst/>
                <a:rect l="l" t="t" r="r" b="b"/>
                <a:pathLst>
                  <a:path w="558" h="558" extrusionOk="0">
                    <a:moveTo>
                      <a:pt x="390" y="67"/>
                    </a:moveTo>
                    <a:cubicBezTo>
                      <a:pt x="513" y="134"/>
                      <a:pt x="557" y="279"/>
                      <a:pt x="502" y="390"/>
                    </a:cubicBezTo>
                    <a:cubicBezTo>
                      <a:pt x="435" y="501"/>
                      <a:pt x="290" y="557"/>
                      <a:pt x="179" y="501"/>
                    </a:cubicBezTo>
                    <a:cubicBezTo>
                      <a:pt x="56" y="446"/>
                      <a:pt x="1" y="301"/>
                      <a:pt x="67" y="178"/>
                    </a:cubicBezTo>
                    <a:cubicBezTo>
                      <a:pt x="134" y="56"/>
                      <a:pt x="279" y="0"/>
                      <a:pt x="390" y="6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2894402" y="1176042"/>
                <a:ext cx="37556" cy="37556"/>
              </a:xfrm>
              <a:custGeom>
                <a:avLst/>
                <a:gdLst/>
                <a:ahLst/>
                <a:cxnLst/>
                <a:rect l="l" t="t" r="r" b="b"/>
                <a:pathLst>
                  <a:path w="547" h="547" extrusionOk="0">
                    <a:moveTo>
                      <a:pt x="435" y="89"/>
                    </a:moveTo>
                    <a:cubicBezTo>
                      <a:pt x="535" y="167"/>
                      <a:pt x="546" y="323"/>
                      <a:pt x="468" y="424"/>
                    </a:cubicBezTo>
                    <a:cubicBezTo>
                      <a:pt x="390" y="524"/>
                      <a:pt x="246" y="546"/>
                      <a:pt x="134" y="468"/>
                    </a:cubicBezTo>
                    <a:cubicBezTo>
                      <a:pt x="34" y="401"/>
                      <a:pt x="0" y="245"/>
                      <a:pt x="90" y="134"/>
                    </a:cubicBezTo>
                    <a:cubicBezTo>
                      <a:pt x="179" y="23"/>
                      <a:pt x="323" y="0"/>
                      <a:pt x="435" y="8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950976" y="1114866"/>
                <a:ext cx="36801" cy="36732"/>
              </a:xfrm>
              <a:custGeom>
                <a:avLst/>
                <a:gdLst/>
                <a:ahLst/>
                <a:cxnLst/>
                <a:rect l="l" t="t" r="r" b="b"/>
                <a:pathLst>
                  <a:path w="536" h="535" extrusionOk="0">
                    <a:moveTo>
                      <a:pt x="446" y="112"/>
                    </a:moveTo>
                    <a:cubicBezTo>
                      <a:pt x="535" y="212"/>
                      <a:pt x="524" y="368"/>
                      <a:pt x="424" y="446"/>
                    </a:cubicBezTo>
                    <a:cubicBezTo>
                      <a:pt x="324" y="535"/>
                      <a:pt x="190" y="535"/>
                      <a:pt x="90" y="446"/>
                    </a:cubicBezTo>
                    <a:cubicBezTo>
                      <a:pt x="1" y="345"/>
                      <a:pt x="1" y="190"/>
                      <a:pt x="101" y="100"/>
                    </a:cubicBezTo>
                    <a:cubicBezTo>
                      <a:pt x="212" y="0"/>
                      <a:pt x="368" y="11"/>
                      <a:pt x="446" y="1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3016751" y="1064333"/>
                <a:ext cx="37556" cy="37556"/>
              </a:xfrm>
              <a:custGeom>
                <a:avLst/>
                <a:gdLst/>
                <a:ahLst/>
                <a:cxnLst/>
                <a:rect l="l" t="t" r="r" b="b"/>
                <a:pathLst>
                  <a:path w="547" h="547" extrusionOk="0">
                    <a:moveTo>
                      <a:pt x="480" y="157"/>
                    </a:moveTo>
                    <a:cubicBezTo>
                      <a:pt x="547" y="268"/>
                      <a:pt x="513" y="413"/>
                      <a:pt x="402" y="480"/>
                    </a:cubicBezTo>
                    <a:cubicBezTo>
                      <a:pt x="290" y="547"/>
                      <a:pt x="146" y="525"/>
                      <a:pt x="68" y="413"/>
                    </a:cubicBezTo>
                    <a:cubicBezTo>
                      <a:pt x="1" y="302"/>
                      <a:pt x="23" y="146"/>
                      <a:pt x="146" y="68"/>
                    </a:cubicBezTo>
                    <a:cubicBezTo>
                      <a:pt x="268" y="1"/>
                      <a:pt x="413" y="46"/>
                      <a:pt x="480" y="15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3090216" y="1027669"/>
                <a:ext cx="38242" cy="37556"/>
              </a:xfrm>
              <a:custGeom>
                <a:avLst/>
                <a:gdLst/>
                <a:ahLst/>
                <a:cxnLst/>
                <a:rect l="l" t="t" r="r" b="b"/>
                <a:pathLst>
                  <a:path w="557" h="547" extrusionOk="0">
                    <a:moveTo>
                      <a:pt x="512" y="190"/>
                    </a:moveTo>
                    <a:cubicBezTo>
                      <a:pt x="557" y="312"/>
                      <a:pt x="490" y="446"/>
                      <a:pt x="368" y="490"/>
                    </a:cubicBezTo>
                    <a:cubicBezTo>
                      <a:pt x="245" y="546"/>
                      <a:pt x="111" y="490"/>
                      <a:pt x="56" y="368"/>
                    </a:cubicBezTo>
                    <a:cubicBezTo>
                      <a:pt x="0" y="245"/>
                      <a:pt x="67" y="101"/>
                      <a:pt x="189" y="45"/>
                    </a:cubicBezTo>
                    <a:cubicBezTo>
                      <a:pt x="323" y="0"/>
                      <a:pt x="468" y="67"/>
                      <a:pt x="512" y="19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3170478" y="1004737"/>
                <a:ext cx="36801" cy="36732"/>
              </a:xfrm>
              <a:custGeom>
                <a:avLst/>
                <a:gdLst/>
                <a:ahLst/>
                <a:cxnLst/>
                <a:rect l="l" t="t" r="r" b="b"/>
                <a:pathLst>
                  <a:path w="536" h="535" extrusionOk="0">
                    <a:moveTo>
                      <a:pt x="513" y="223"/>
                    </a:moveTo>
                    <a:cubicBezTo>
                      <a:pt x="535" y="368"/>
                      <a:pt x="446" y="468"/>
                      <a:pt x="313" y="501"/>
                    </a:cubicBezTo>
                    <a:cubicBezTo>
                      <a:pt x="190" y="535"/>
                      <a:pt x="67" y="446"/>
                      <a:pt x="34" y="323"/>
                    </a:cubicBezTo>
                    <a:cubicBezTo>
                      <a:pt x="1" y="190"/>
                      <a:pt x="90" y="67"/>
                      <a:pt x="223" y="34"/>
                    </a:cubicBezTo>
                    <a:cubicBezTo>
                      <a:pt x="368" y="0"/>
                      <a:pt x="491" y="100"/>
                      <a:pt x="513" y="22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3254585" y="998627"/>
                <a:ext cx="34535" cy="33711"/>
              </a:xfrm>
              <a:custGeom>
                <a:avLst/>
                <a:gdLst/>
                <a:ahLst/>
                <a:cxnLst/>
                <a:rect l="l" t="t" r="r" b="b"/>
                <a:pathLst>
                  <a:path w="503" h="491" extrusionOk="0">
                    <a:moveTo>
                      <a:pt x="491" y="245"/>
                    </a:moveTo>
                    <a:cubicBezTo>
                      <a:pt x="491" y="379"/>
                      <a:pt x="380" y="479"/>
                      <a:pt x="246" y="479"/>
                    </a:cubicBezTo>
                    <a:cubicBezTo>
                      <a:pt x="123" y="490"/>
                      <a:pt x="12" y="379"/>
                      <a:pt x="12" y="245"/>
                    </a:cubicBezTo>
                    <a:cubicBezTo>
                      <a:pt x="1" y="123"/>
                      <a:pt x="112" y="11"/>
                      <a:pt x="246" y="0"/>
                    </a:cubicBezTo>
                    <a:cubicBezTo>
                      <a:pt x="391" y="0"/>
                      <a:pt x="502" y="111"/>
                      <a:pt x="491" y="24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3336426" y="1004737"/>
                <a:ext cx="36045" cy="35977"/>
              </a:xfrm>
              <a:custGeom>
                <a:avLst/>
                <a:gdLst/>
                <a:ahLst/>
                <a:cxnLst/>
                <a:rect l="l" t="t" r="r" b="b"/>
                <a:pathLst>
                  <a:path w="525" h="524" extrusionOk="0">
                    <a:moveTo>
                      <a:pt x="502" y="312"/>
                    </a:moveTo>
                    <a:cubicBezTo>
                      <a:pt x="469" y="435"/>
                      <a:pt x="346" y="524"/>
                      <a:pt x="224" y="501"/>
                    </a:cubicBezTo>
                    <a:cubicBezTo>
                      <a:pt x="90" y="479"/>
                      <a:pt x="1" y="357"/>
                      <a:pt x="23" y="223"/>
                    </a:cubicBezTo>
                    <a:cubicBezTo>
                      <a:pt x="45" y="89"/>
                      <a:pt x="168" y="0"/>
                      <a:pt x="302" y="34"/>
                    </a:cubicBezTo>
                    <a:cubicBezTo>
                      <a:pt x="446" y="56"/>
                      <a:pt x="524" y="178"/>
                      <a:pt x="502" y="31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3416002" y="1026159"/>
                <a:ext cx="37556" cy="37487"/>
              </a:xfrm>
              <a:custGeom>
                <a:avLst/>
                <a:gdLst/>
                <a:ahLst/>
                <a:cxnLst/>
                <a:rect l="l" t="t" r="r" b="b"/>
                <a:pathLst>
                  <a:path w="547" h="546" extrusionOk="0">
                    <a:moveTo>
                      <a:pt x="490" y="368"/>
                    </a:moveTo>
                    <a:cubicBezTo>
                      <a:pt x="435" y="490"/>
                      <a:pt x="301" y="546"/>
                      <a:pt x="179" y="501"/>
                    </a:cubicBezTo>
                    <a:cubicBezTo>
                      <a:pt x="56" y="457"/>
                      <a:pt x="0" y="312"/>
                      <a:pt x="45" y="189"/>
                    </a:cubicBezTo>
                    <a:cubicBezTo>
                      <a:pt x="78" y="67"/>
                      <a:pt x="223" y="0"/>
                      <a:pt x="357" y="56"/>
                    </a:cubicBezTo>
                    <a:cubicBezTo>
                      <a:pt x="479" y="100"/>
                      <a:pt x="546" y="245"/>
                      <a:pt x="490" y="368"/>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3490153" y="1062068"/>
                <a:ext cx="37556" cy="38311"/>
              </a:xfrm>
              <a:custGeom>
                <a:avLst/>
                <a:gdLst/>
                <a:ahLst/>
                <a:cxnLst/>
                <a:rect l="l" t="t" r="r" b="b"/>
                <a:pathLst>
                  <a:path w="547" h="558" extrusionOk="0">
                    <a:moveTo>
                      <a:pt x="469" y="424"/>
                    </a:moveTo>
                    <a:cubicBezTo>
                      <a:pt x="402" y="524"/>
                      <a:pt x="246" y="558"/>
                      <a:pt x="146" y="491"/>
                    </a:cubicBezTo>
                    <a:cubicBezTo>
                      <a:pt x="34" y="424"/>
                      <a:pt x="1" y="279"/>
                      <a:pt x="68" y="168"/>
                    </a:cubicBezTo>
                    <a:cubicBezTo>
                      <a:pt x="123" y="45"/>
                      <a:pt x="279" y="1"/>
                      <a:pt x="391" y="79"/>
                    </a:cubicBezTo>
                    <a:cubicBezTo>
                      <a:pt x="513" y="157"/>
                      <a:pt x="547" y="312"/>
                      <a:pt x="469" y="4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3556683" y="1112532"/>
                <a:ext cx="36801" cy="37556"/>
              </a:xfrm>
              <a:custGeom>
                <a:avLst/>
                <a:gdLst/>
                <a:ahLst/>
                <a:cxnLst/>
                <a:rect l="l" t="t" r="r" b="b"/>
                <a:pathLst>
                  <a:path w="536" h="547" extrusionOk="0">
                    <a:moveTo>
                      <a:pt x="446" y="446"/>
                    </a:moveTo>
                    <a:cubicBezTo>
                      <a:pt x="346" y="535"/>
                      <a:pt x="201" y="547"/>
                      <a:pt x="112" y="457"/>
                    </a:cubicBezTo>
                    <a:cubicBezTo>
                      <a:pt x="23" y="357"/>
                      <a:pt x="1" y="224"/>
                      <a:pt x="90" y="123"/>
                    </a:cubicBezTo>
                    <a:cubicBezTo>
                      <a:pt x="168" y="23"/>
                      <a:pt x="335" y="1"/>
                      <a:pt x="424" y="101"/>
                    </a:cubicBezTo>
                    <a:cubicBezTo>
                      <a:pt x="524" y="201"/>
                      <a:pt x="536" y="346"/>
                      <a:pt x="446" y="44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3613327" y="1173707"/>
                <a:ext cx="36732" cy="37556"/>
              </a:xfrm>
              <a:custGeom>
                <a:avLst/>
                <a:gdLst/>
                <a:ahLst/>
                <a:cxnLst/>
                <a:rect l="l" t="t" r="r" b="b"/>
                <a:pathLst>
                  <a:path w="535" h="547" extrusionOk="0">
                    <a:moveTo>
                      <a:pt x="401" y="469"/>
                    </a:moveTo>
                    <a:cubicBezTo>
                      <a:pt x="290" y="547"/>
                      <a:pt x="145" y="524"/>
                      <a:pt x="67" y="424"/>
                    </a:cubicBezTo>
                    <a:cubicBezTo>
                      <a:pt x="0" y="313"/>
                      <a:pt x="0" y="179"/>
                      <a:pt x="112" y="90"/>
                    </a:cubicBezTo>
                    <a:cubicBezTo>
                      <a:pt x="212" y="1"/>
                      <a:pt x="368" y="12"/>
                      <a:pt x="457" y="135"/>
                    </a:cubicBezTo>
                    <a:cubicBezTo>
                      <a:pt x="535" y="246"/>
                      <a:pt x="513" y="402"/>
                      <a:pt x="401" y="46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3656101" y="1244083"/>
                <a:ext cx="37556" cy="37556"/>
              </a:xfrm>
              <a:custGeom>
                <a:avLst/>
                <a:gdLst/>
                <a:ahLst/>
                <a:cxnLst/>
                <a:rect l="l" t="t" r="r" b="b"/>
                <a:pathLst>
                  <a:path w="547" h="547" extrusionOk="0">
                    <a:moveTo>
                      <a:pt x="380" y="491"/>
                    </a:moveTo>
                    <a:cubicBezTo>
                      <a:pt x="257" y="546"/>
                      <a:pt x="112" y="502"/>
                      <a:pt x="68" y="379"/>
                    </a:cubicBezTo>
                    <a:cubicBezTo>
                      <a:pt x="1" y="268"/>
                      <a:pt x="46" y="123"/>
                      <a:pt x="157" y="67"/>
                    </a:cubicBezTo>
                    <a:cubicBezTo>
                      <a:pt x="279" y="1"/>
                      <a:pt x="424" y="45"/>
                      <a:pt x="491" y="168"/>
                    </a:cubicBezTo>
                    <a:cubicBezTo>
                      <a:pt x="547" y="290"/>
                      <a:pt x="502" y="446"/>
                      <a:pt x="380" y="49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3686723" y="1321324"/>
                <a:ext cx="37556" cy="37556"/>
              </a:xfrm>
              <a:custGeom>
                <a:avLst/>
                <a:gdLst/>
                <a:ahLst/>
                <a:cxnLst/>
                <a:rect l="l" t="t" r="r" b="b"/>
                <a:pathLst>
                  <a:path w="547" h="547" extrusionOk="0">
                    <a:moveTo>
                      <a:pt x="335" y="513"/>
                    </a:moveTo>
                    <a:cubicBezTo>
                      <a:pt x="201" y="547"/>
                      <a:pt x="78" y="469"/>
                      <a:pt x="45" y="346"/>
                    </a:cubicBezTo>
                    <a:cubicBezTo>
                      <a:pt x="1" y="223"/>
                      <a:pt x="67" y="90"/>
                      <a:pt x="201" y="45"/>
                    </a:cubicBezTo>
                    <a:cubicBezTo>
                      <a:pt x="324" y="1"/>
                      <a:pt x="457" y="79"/>
                      <a:pt x="502" y="212"/>
                    </a:cubicBezTo>
                    <a:cubicBezTo>
                      <a:pt x="546" y="346"/>
                      <a:pt x="457" y="480"/>
                      <a:pt x="335" y="513"/>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3703544" y="1403921"/>
                <a:ext cx="35222" cy="35290"/>
              </a:xfrm>
              <a:custGeom>
                <a:avLst/>
                <a:gdLst/>
                <a:ahLst/>
                <a:cxnLst/>
                <a:rect l="l" t="t" r="r" b="b"/>
                <a:pathLst>
                  <a:path w="513" h="514" extrusionOk="0">
                    <a:moveTo>
                      <a:pt x="268" y="502"/>
                    </a:moveTo>
                    <a:cubicBezTo>
                      <a:pt x="134" y="513"/>
                      <a:pt x="34" y="413"/>
                      <a:pt x="12" y="279"/>
                    </a:cubicBezTo>
                    <a:cubicBezTo>
                      <a:pt x="1" y="157"/>
                      <a:pt x="90" y="34"/>
                      <a:pt x="223" y="23"/>
                    </a:cubicBezTo>
                    <a:cubicBezTo>
                      <a:pt x="357" y="1"/>
                      <a:pt x="468" y="101"/>
                      <a:pt x="491" y="235"/>
                    </a:cubicBezTo>
                    <a:cubicBezTo>
                      <a:pt x="513" y="379"/>
                      <a:pt x="402" y="491"/>
                      <a:pt x="268" y="502"/>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3703544" y="1488028"/>
                <a:ext cx="34466" cy="34535"/>
              </a:xfrm>
              <a:custGeom>
                <a:avLst/>
                <a:gdLst/>
                <a:ahLst/>
                <a:cxnLst/>
                <a:rect l="l" t="t" r="r" b="b"/>
                <a:pathLst>
                  <a:path w="502" h="503" extrusionOk="0">
                    <a:moveTo>
                      <a:pt x="234" y="480"/>
                    </a:moveTo>
                    <a:cubicBezTo>
                      <a:pt x="101" y="469"/>
                      <a:pt x="1" y="346"/>
                      <a:pt x="12" y="224"/>
                    </a:cubicBezTo>
                    <a:cubicBezTo>
                      <a:pt x="23" y="90"/>
                      <a:pt x="134" y="1"/>
                      <a:pt x="268" y="1"/>
                    </a:cubicBezTo>
                    <a:cubicBezTo>
                      <a:pt x="402" y="12"/>
                      <a:pt x="502" y="124"/>
                      <a:pt x="491" y="268"/>
                    </a:cubicBezTo>
                    <a:cubicBezTo>
                      <a:pt x="480" y="402"/>
                      <a:pt x="368" y="502"/>
                      <a:pt x="234" y="48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37"/>
            <p:cNvSpPr/>
            <p:nvPr/>
          </p:nvSpPr>
          <p:spPr>
            <a:xfrm>
              <a:off x="2916578" y="1143154"/>
              <a:ext cx="682254" cy="639411"/>
            </a:xfrm>
            <a:custGeom>
              <a:avLst/>
              <a:gdLst/>
              <a:ahLst/>
              <a:cxnLst/>
              <a:rect l="l" t="t" r="r" b="b"/>
              <a:pathLst>
                <a:path w="9937" h="9313" extrusionOk="0">
                  <a:moveTo>
                    <a:pt x="9157" y="2807"/>
                  </a:moveTo>
                  <a:cubicBezTo>
                    <a:pt x="9157" y="2807"/>
                    <a:pt x="8756" y="646"/>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35" y="8176"/>
                    <a:pt x="8756" y="8020"/>
                    <a:pt x="8767" y="7876"/>
                  </a:cubicBezTo>
                  <a:cubicBezTo>
                    <a:pt x="8789" y="7742"/>
                    <a:pt x="9224" y="6873"/>
                    <a:pt x="9257" y="6728"/>
                  </a:cubicBezTo>
                  <a:cubicBezTo>
                    <a:pt x="9290" y="6595"/>
                    <a:pt x="9413" y="6494"/>
                    <a:pt x="9413" y="6494"/>
                  </a:cubicBezTo>
                  <a:cubicBezTo>
                    <a:pt x="9413" y="6494"/>
                    <a:pt x="9045" y="6060"/>
                    <a:pt x="9112" y="5915"/>
                  </a:cubicBezTo>
                  <a:cubicBezTo>
                    <a:pt x="9190" y="5759"/>
                    <a:pt x="9413" y="5737"/>
                    <a:pt x="9524" y="5759"/>
                  </a:cubicBezTo>
                  <a:cubicBezTo>
                    <a:pt x="9636" y="5781"/>
                    <a:pt x="9937" y="5559"/>
                    <a:pt x="9781" y="5258"/>
                  </a:cubicBezTo>
                  <a:cubicBezTo>
                    <a:pt x="9613" y="4957"/>
                    <a:pt x="8923" y="4099"/>
                    <a:pt x="8878" y="3754"/>
                  </a:cubicBezTo>
                  <a:cubicBezTo>
                    <a:pt x="8834" y="3409"/>
                    <a:pt x="9224" y="3019"/>
                    <a:pt x="9157" y="280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97" name="Google Shape;397;p37"/>
            <p:cNvSpPr/>
            <p:nvPr/>
          </p:nvSpPr>
          <p:spPr>
            <a:xfrm>
              <a:off x="2916578" y="1143154"/>
              <a:ext cx="632546" cy="639411"/>
            </a:xfrm>
            <a:custGeom>
              <a:avLst/>
              <a:gdLst/>
              <a:ahLst/>
              <a:cxnLst/>
              <a:rect l="l" t="t" r="r" b="b"/>
              <a:pathLst>
                <a:path w="9213" h="9313" extrusionOk="0">
                  <a:moveTo>
                    <a:pt x="7686" y="7931"/>
                  </a:moveTo>
                  <a:cubicBezTo>
                    <a:pt x="7252" y="7798"/>
                    <a:pt x="6951" y="7430"/>
                    <a:pt x="6795" y="7018"/>
                  </a:cubicBezTo>
                  <a:cubicBezTo>
                    <a:pt x="6717" y="6817"/>
                    <a:pt x="6706" y="6505"/>
                    <a:pt x="6684" y="6249"/>
                  </a:cubicBezTo>
                  <a:cubicBezTo>
                    <a:pt x="6651" y="6238"/>
                    <a:pt x="6628" y="6227"/>
                    <a:pt x="6595" y="6216"/>
                  </a:cubicBezTo>
                  <a:cubicBezTo>
                    <a:pt x="6327" y="6116"/>
                    <a:pt x="5982" y="5893"/>
                    <a:pt x="5871" y="5626"/>
                  </a:cubicBezTo>
                  <a:cubicBezTo>
                    <a:pt x="5626" y="5057"/>
                    <a:pt x="5514" y="4378"/>
                    <a:pt x="5693" y="3776"/>
                  </a:cubicBezTo>
                  <a:cubicBezTo>
                    <a:pt x="6060" y="2551"/>
                    <a:pt x="7241" y="1994"/>
                    <a:pt x="8377" y="1537"/>
                  </a:cubicBezTo>
                  <a:cubicBezTo>
                    <a:pt x="7820" y="1003"/>
                    <a:pt x="6884" y="468"/>
                    <a:pt x="5303" y="323"/>
                  </a:cubicBezTo>
                  <a:cubicBezTo>
                    <a:pt x="1850" y="0"/>
                    <a:pt x="635" y="2317"/>
                    <a:pt x="312" y="3854"/>
                  </a:cubicBezTo>
                  <a:cubicBezTo>
                    <a:pt x="0" y="5392"/>
                    <a:pt x="1371" y="9313"/>
                    <a:pt x="4801" y="8143"/>
                  </a:cubicBezTo>
                  <a:cubicBezTo>
                    <a:pt x="4801" y="8143"/>
                    <a:pt x="5013" y="8622"/>
                    <a:pt x="5470" y="8689"/>
                  </a:cubicBezTo>
                  <a:cubicBezTo>
                    <a:pt x="5926" y="8744"/>
                    <a:pt x="8767" y="9201"/>
                    <a:pt x="9001" y="8689"/>
                  </a:cubicBezTo>
                  <a:cubicBezTo>
                    <a:pt x="9212" y="8232"/>
                    <a:pt x="8845" y="8054"/>
                    <a:pt x="8778" y="7920"/>
                  </a:cubicBezTo>
                  <a:cubicBezTo>
                    <a:pt x="8422" y="8032"/>
                    <a:pt x="8032" y="8043"/>
                    <a:pt x="7686" y="793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2948711" y="1527095"/>
              <a:ext cx="596569" cy="247855"/>
            </a:xfrm>
            <a:custGeom>
              <a:avLst/>
              <a:gdLst/>
              <a:ahLst/>
              <a:cxnLst/>
              <a:rect l="l" t="t" r="r" b="b"/>
              <a:pathLst>
                <a:path w="8689" h="3610" extrusionOk="0">
                  <a:moveTo>
                    <a:pt x="7085" y="2763"/>
                  </a:moveTo>
                  <a:cubicBezTo>
                    <a:pt x="6494" y="2785"/>
                    <a:pt x="5548" y="2807"/>
                    <a:pt x="5035" y="2417"/>
                  </a:cubicBezTo>
                  <a:cubicBezTo>
                    <a:pt x="4846" y="2272"/>
                    <a:pt x="4712" y="2094"/>
                    <a:pt x="4590" y="1927"/>
                  </a:cubicBezTo>
                  <a:cubicBezTo>
                    <a:pt x="4501" y="1983"/>
                    <a:pt x="4434" y="2039"/>
                    <a:pt x="4445" y="2027"/>
                  </a:cubicBezTo>
                  <a:cubicBezTo>
                    <a:pt x="4233" y="2194"/>
                    <a:pt x="3877" y="2228"/>
                    <a:pt x="3621" y="2272"/>
                  </a:cubicBezTo>
                  <a:cubicBezTo>
                    <a:pt x="3208" y="2339"/>
                    <a:pt x="2451" y="2328"/>
                    <a:pt x="2039" y="2161"/>
                  </a:cubicBezTo>
                  <a:cubicBezTo>
                    <a:pt x="1292" y="1838"/>
                    <a:pt x="836" y="1426"/>
                    <a:pt x="0" y="0"/>
                  </a:cubicBezTo>
                  <a:cubicBezTo>
                    <a:pt x="490" y="1638"/>
                    <a:pt x="1894" y="3386"/>
                    <a:pt x="4333" y="2551"/>
                  </a:cubicBezTo>
                  <a:cubicBezTo>
                    <a:pt x="4333" y="2551"/>
                    <a:pt x="4545" y="3030"/>
                    <a:pt x="5002" y="3097"/>
                  </a:cubicBezTo>
                  <a:cubicBezTo>
                    <a:pt x="5458" y="3152"/>
                    <a:pt x="8299" y="3609"/>
                    <a:pt x="8533" y="3097"/>
                  </a:cubicBezTo>
                  <a:cubicBezTo>
                    <a:pt x="8689" y="2763"/>
                    <a:pt x="8533" y="2584"/>
                    <a:pt x="8410" y="2451"/>
                  </a:cubicBezTo>
                  <a:cubicBezTo>
                    <a:pt x="8032" y="2640"/>
                    <a:pt x="7597" y="2751"/>
                    <a:pt x="7085" y="2763"/>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3026707" y="1286926"/>
              <a:ext cx="318230" cy="348782"/>
            </a:xfrm>
            <a:custGeom>
              <a:avLst/>
              <a:gdLst/>
              <a:ahLst/>
              <a:cxnLst/>
              <a:rect l="l" t="t" r="r" b="b"/>
              <a:pathLst>
                <a:path w="4635" h="5080" extrusionOk="0">
                  <a:moveTo>
                    <a:pt x="4178" y="925"/>
                  </a:moveTo>
                  <a:cubicBezTo>
                    <a:pt x="3966" y="591"/>
                    <a:pt x="3398" y="0"/>
                    <a:pt x="2952" y="67"/>
                  </a:cubicBezTo>
                  <a:cubicBezTo>
                    <a:pt x="2317" y="168"/>
                    <a:pt x="1727" y="301"/>
                    <a:pt x="1137" y="591"/>
                  </a:cubicBezTo>
                  <a:cubicBezTo>
                    <a:pt x="324" y="992"/>
                    <a:pt x="234" y="1404"/>
                    <a:pt x="101" y="2251"/>
                  </a:cubicBezTo>
                  <a:cubicBezTo>
                    <a:pt x="1" y="2908"/>
                    <a:pt x="669" y="4178"/>
                    <a:pt x="1259" y="4556"/>
                  </a:cubicBezTo>
                  <a:cubicBezTo>
                    <a:pt x="2072" y="5080"/>
                    <a:pt x="2752" y="4890"/>
                    <a:pt x="3509" y="4389"/>
                  </a:cubicBezTo>
                  <a:cubicBezTo>
                    <a:pt x="3810" y="4189"/>
                    <a:pt x="4089" y="3944"/>
                    <a:pt x="4378" y="3721"/>
                  </a:cubicBezTo>
                  <a:cubicBezTo>
                    <a:pt x="4300" y="3543"/>
                    <a:pt x="4289" y="3342"/>
                    <a:pt x="4367" y="3097"/>
                  </a:cubicBezTo>
                  <a:cubicBezTo>
                    <a:pt x="4634" y="2340"/>
                    <a:pt x="4612" y="1627"/>
                    <a:pt x="4178" y="92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0" name="Google Shape;400;p37"/>
            <p:cNvSpPr/>
            <p:nvPr/>
          </p:nvSpPr>
          <p:spPr>
            <a:xfrm>
              <a:off x="3243943" y="1327435"/>
              <a:ext cx="91796" cy="90354"/>
            </a:xfrm>
            <a:custGeom>
              <a:avLst/>
              <a:gdLst/>
              <a:ahLst/>
              <a:cxnLst/>
              <a:rect l="l" t="t" r="r" b="b"/>
              <a:pathLst>
                <a:path w="1337" h="1316" extrusionOk="0">
                  <a:moveTo>
                    <a:pt x="1092" y="1"/>
                  </a:moveTo>
                  <a:lnTo>
                    <a:pt x="0" y="1048"/>
                  </a:lnTo>
                  <a:lnTo>
                    <a:pt x="189" y="1315"/>
                  </a:lnTo>
                  <a:lnTo>
                    <a:pt x="1337" y="469"/>
                  </a:lnTo>
                  <a:lnTo>
                    <a:pt x="1092"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1" name="Google Shape;401;p37"/>
            <p:cNvSpPr/>
            <p:nvPr/>
          </p:nvSpPr>
          <p:spPr>
            <a:xfrm>
              <a:off x="3196500" y="1279305"/>
              <a:ext cx="58977" cy="109372"/>
            </a:xfrm>
            <a:custGeom>
              <a:avLst/>
              <a:gdLst/>
              <a:ahLst/>
              <a:cxnLst/>
              <a:rect l="l" t="t" r="r" b="b"/>
              <a:pathLst>
                <a:path w="859" h="1593" extrusionOk="0">
                  <a:moveTo>
                    <a:pt x="401" y="0"/>
                  </a:moveTo>
                  <a:lnTo>
                    <a:pt x="0" y="1448"/>
                  </a:lnTo>
                  <a:lnTo>
                    <a:pt x="301" y="1593"/>
                  </a:lnTo>
                  <a:lnTo>
                    <a:pt x="858" y="267"/>
                  </a:lnTo>
                  <a:lnTo>
                    <a:pt x="40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2" name="Google Shape;402;p37"/>
            <p:cNvSpPr/>
            <p:nvPr/>
          </p:nvSpPr>
          <p:spPr>
            <a:xfrm>
              <a:off x="3123104" y="1279305"/>
              <a:ext cx="47443" cy="100241"/>
            </a:xfrm>
            <a:custGeom>
              <a:avLst/>
              <a:gdLst/>
              <a:ahLst/>
              <a:cxnLst/>
              <a:rect l="l" t="t" r="r" b="b"/>
              <a:pathLst>
                <a:path w="691" h="1460" extrusionOk="0">
                  <a:moveTo>
                    <a:pt x="0" y="0"/>
                  </a:moveTo>
                  <a:lnTo>
                    <a:pt x="368" y="1459"/>
                  </a:lnTo>
                  <a:lnTo>
                    <a:pt x="691" y="1426"/>
                  </a:lnTo>
                  <a:lnTo>
                    <a:pt x="524" y="11"/>
                  </a:ln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3" name="Google Shape;403;p37"/>
            <p:cNvSpPr/>
            <p:nvPr/>
          </p:nvSpPr>
          <p:spPr>
            <a:xfrm>
              <a:off x="3056505" y="1344256"/>
              <a:ext cx="68933" cy="68177"/>
            </a:xfrm>
            <a:custGeom>
              <a:avLst/>
              <a:gdLst/>
              <a:ahLst/>
              <a:cxnLst/>
              <a:rect l="l" t="t" r="r" b="b"/>
              <a:pathLst>
                <a:path w="1004" h="993" extrusionOk="0">
                  <a:moveTo>
                    <a:pt x="291" y="1"/>
                  </a:moveTo>
                  <a:cubicBezTo>
                    <a:pt x="257" y="34"/>
                    <a:pt x="213" y="79"/>
                    <a:pt x="179" y="123"/>
                  </a:cubicBezTo>
                  <a:cubicBezTo>
                    <a:pt x="146" y="168"/>
                    <a:pt x="135" y="179"/>
                    <a:pt x="123" y="190"/>
                  </a:cubicBezTo>
                  <a:cubicBezTo>
                    <a:pt x="112" y="201"/>
                    <a:pt x="112" y="213"/>
                    <a:pt x="101" y="224"/>
                  </a:cubicBezTo>
                  <a:cubicBezTo>
                    <a:pt x="68" y="268"/>
                    <a:pt x="34" y="324"/>
                    <a:pt x="1" y="368"/>
                  </a:cubicBezTo>
                  <a:lnTo>
                    <a:pt x="825" y="992"/>
                  </a:lnTo>
                  <a:cubicBezTo>
                    <a:pt x="870" y="881"/>
                    <a:pt x="925" y="769"/>
                    <a:pt x="1003" y="680"/>
                  </a:cubicBezTo>
                  <a:lnTo>
                    <a:pt x="29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4" name="Google Shape;404;p37"/>
            <p:cNvSpPr/>
            <p:nvPr/>
          </p:nvSpPr>
          <p:spPr>
            <a:xfrm>
              <a:off x="3025952" y="1426098"/>
              <a:ext cx="74219" cy="33711"/>
            </a:xfrm>
            <a:custGeom>
              <a:avLst/>
              <a:gdLst/>
              <a:ahLst/>
              <a:cxnLst/>
              <a:rect l="l" t="t" r="r" b="b"/>
              <a:pathLst>
                <a:path w="1081" h="491" extrusionOk="0">
                  <a:moveTo>
                    <a:pt x="981" y="1"/>
                  </a:moveTo>
                  <a:lnTo>
                    <a:pt x="0" y="23"/>
                  </a:lnTo>
                  <a:cubicBezTo>
                    <a:pt x="0" y="79"/>
                    <a:pt x="12" y="134"/>
                    <a:pt x="12" y="190"/>
                  </a:cubicBezTo>
                  <a:cubicBezTo>
                    <a:pt x="12" y="235"/>
                    <a:pt x="12" y="268"/>
                    <a:pt x="12" y="279"/>
                  </a:cubicBezTo>
                  <a:cubicBezTo>
                    <a:pt x="23" y="290"/>
                    <a:pt x="23" y="301"/>
                    <a:pt x="23" y="313"/>
                  </a:cubicBezTo>
                  <a:cubicBezTo>
                    <a:pt x="34" y="368"/>
                    <a:pt x="45" y="435"/>
                    <a:pt x="56" y="491"/>
                  </a:cubicBezTo>
                  <a:lnTo>
                    <a:pt x="1081" y="335"/>
                  </a:lnTo>
                  <a:cubicBezTo>
                    <a:pt x="1025" y="235"/>
                    <a:pt x="992" y="112"/>
                    <a:pt x="98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5" name="Google Shape;405;p37"/>
            <p:cNvSpPr/>
            <p:nvPr/>
          </p:nvSpPr>
          <p:spPr>
            <a:xfrm>
              <a:off x="3038173" y="1478897"/>
              <a:ext cx="76554" cy="58153"/>
            </a:xfrm>
            <a:custGeom>
              <a:avLst/>
              <a:gdLst/>
              <a:ahLst/>
              <a:cxnLst/>
              <a:rect l="l" t="t" r="r" b="b"/>
              <a:pathLst>
                <a:path w="1115" h="847" extrusionOk="0">
                  <a:moveTo>
                    <a:pt x="881" y="0"/>
                  </a:moveTo>
                  <a:lnTo>
                    <a:pt x="1" y="446"/>
                  </a:lnTo>
                  <a:cubicBezTo>
                    <a:pt x="23" y="490"/>
                    <a:pt x="56" y="546"/>
                    <a:pt x="90" y="591"/>
                  </a:cubicBezTo>
                  <a:cubicBezTo>
                    <a:pt x="112" y="635"/>
                    <a:pt x="123" y="658"/>
                    <a:pt x="123" y="669"/>
                  </a:cubicBezTo>
                  <a:cubicBezTo>
                    <a:pt x="134" y="680"/>
                    <a:pt x="134" y="680"/>
                    <a:pt x="145" y="702"/>
                  </a:cubicBezTo>
                  <a:cubicBezTo>
                    <a:pt x="179" y="747"/>
                    <a:pt x="223" y="791"/>
                    <a:pt x="257" y="847"/>
                  </a:cubicBezTo>
                  <a:lnTo>
                    <a:pt x="1115" y="279"/>
                  </a:lnTo>
                  <a:cubicBezTo>
                    <a:pt x="1025" y="201"/>
                    <a:pt x="947" y="112"/>
                    <a:pt x="88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6" name="Google Shape;406;p37"/>
            <p:cNvSpPr/>
            <p:nvPr/>
          </p:nvSpPr>
          <p:spPr>
            <a:xfrm>
              <a:off x="3090971" y="1519405"/>
              <a:ext cx="59732" cy="71198"/>
            </a:xfrm>
            <a:custGeom>
              <a:avLst/>
              <a:gdLst/>
              <a:ahLst/>
              <a:cxnLst/>
              <a:rect l="l" t="t" r="r" b="b"/>
              <a:pathLst>
                <a:path w="870" h="1037" extrusionOk="0">
                  <a:moveTo>
                    <a:pt x="535" y="1"/>
                  </a:moveTo>
                  <a:lnTo>
                    <a:pt x="0" y="825"/>
                  </a:lnTo>
                  <a:cubicBezTo>
                    <a:pt x="45" y="858"/>
                    <a:pt x="100" y="881"/>
                    <a:pt x="145" y="914"/>
                  </a:cubicBezTo>
                  <a:cubicBezTo>
                    <a:pt x="190" y="936"/>
                    <a:pt x="212" y="948"/>
                    <a:pt x="223" y="959"/>
                  </a:cubicBezTo>
                  <a:cubicBezTo>
                    <a:pt x="234" y="959"/>
                    <a:pt x="245" y="959"/>
                    <a:pt x="256" y="970"/>
                  </a:cubicBezTo>
                  <a:cubicBezTo>
                    <a:pt x="312" y="992"/>
                    <a:pt x="368" y="1014"/>
                    <a:pt x="423" y="1037"/>
                  </a:cubicBezTo>
                  <a:lnTo>
                    <a:pt x="869" y="112"/>
                  </a:lnTo>
                  <a:cubicBezTo>
                    <a:pt x="758" y="90"/>
                    <a:pt x="635" y="56"/>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7" name="Google Shape;407;p37"/>
            <p:cNvSpPr/>
            <p:nvPr/>
          </p:nvSpPr>
          <p:spPr>
            <a:xfrm>
              <a:off x="3150636" y="1544672"/>
              <a:ext cx="46687" cy="71198"/>
            </a:xfrm>
            <a:custGeom>
              <a:avLst/>
              <a:gdLst/>
              <a:ahLst/>
              <a:cxnLst/>
              <a:rect l="l" t="t" r="r" b="b"/>
              <a:pathLst>
                <a:path w="680" h="1037" extrusionOk="0">
                  <a:moveTo>
                    <a:pt x="334" y="0"/>
                  </a:moveTo>
                  <a:lnTo>
                    <a:pt x="0" y="936"/>
                  </a:lnTo>
                  <a:cubicBezTo>
                    <a:pt x="56" y="947"/>
                    <a:pt x="111" y="958"/>
                    <a:pt x="178" y="981"/>
                  </a:cubicBezTo>
                  <a:cubicBezTo>
                    <a:pt x="223" y="992"/>
                    <a:pt x="245" y="1003"/>
                    <a:pt x="256" y="1003"/>
                  </a:cubicBezTo>
                  <a:cubicBezTo>
                    <a:pt x="267" y="1003"/>
                    <a:pt x="267" y="1003"/>
                    <a:pt x="290" y="1014"/>
                  </a:cubicBezTo>
                  <a:cubicBezTo>
                    <a:pt x="345" y="1025"/>
                    <a:pt x="412" y="1025"/>
                    <a:pt x="468" y="1036"/>
                  </a:cubicBezTo>
                  <a:lnTo>
                    <a:pt x="680" y="23"/>
                  </a:lnTo>
                  <a:lnTo>
                    <a:pt x="680" y="23"/>
                  </a:lnTo>
                  <a:cubicBezTo>
                    <a:pt x="640" y="30"/>
                    <a:pt x="599" y="34"/>
                    <a:pt x="558" y="34"/>
                  </a:cubicBezTo>
                  <a:cubicBezTo>
                    <a:pt x="483" y="34"/>
                    <a:pt x="406" y="22"/>
                    <a:pt x="334"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8" name="Google Shape;408;p37"/>
            <p:cNvSpPr/>
            <p:nvPr/>
          </p:nvSpPr>
          <p:spPr>
            <a:xfrm>
              <a:off x="3256164" y="1425342"/>
              <a:ext cx="86440" cy="35222"/>
            </a:xfrm>
            <a:custGeom>
              <a:avLst/>
              <a:gdLst/>
              <a:ahLst/>
              <a:cxnLst/>
              <a:rect l="l" t="t" r="r" b="b"/>
              <a:pathLst>
                <a:path w="1259" h="513" extrusionOk="0">
                  <a:moveTo>
                    <a:pt x="1259" y="1"/>
                  </a:moveTo>
                  <a:lnTo>
                    <a:pt x="0" y="179"/>
                  </a:lnTo>
                  <a:lnTo>
                    <a:pt x="0" y="513"/>
                  </a:lnTo>
                  <a:lnTo>
                    <a:pt x="1237" y="491"/>
                  </a:lnTo>
                  <a:cubicBezTo>
                    <a:pt x="1259" y="324"/>
                    <a:pt x="1259" y="157"/>
                    <a:pt x="1259"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09" name="Google Shape;409;p37"/>
            <p:cNvSpPr/>
            <p:nvPr/>
          </p:nvSpPr>
          <p:spPr>
            <a:xfrm>
              <a:off x="3243119" y="1478141"/>
              <a:ext cx="84999" cy="61243"/>
            </a:xfrm>
            <a:custGeom>
              <a:avLst/>
              <a:gdLst/>
              <a:ahLst/>
              <a:cxnLst/>
              <a:rect l="l" t="t" r="r" b="b"/>
              <a:pathLst>
                <a:path w="1238" h="892" extrusionOk="0">
                  <a:moveTo>
                    <a:pt x="190" y="0"/>
                  </a:moveTo>
                  <a:lnTo>
                    <a:pt x="1" y="279"/>
                  </a:lnTo>
                  <a:lnTo>
                    <a:pt x="981" y="891"/>
                  </a:lnTo>
                  <a:cubicBezTo>
                    <a:pt x="1059" y="758"/>
                    <a:pt x="1148" y="624"/>
                    <a:pt x="1237" y="490"/>
                  </a:cubicBezTo>
                  <a:lnTo>
                    <a:pt x="19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0" name="Google Shape;410;p37"/>
            <p:cNvSpPr/>
            <p:nvPr/>
          </p:nvSpPr>
          <p:spPr>
            <a:xfrm>
              <a:off x="3026707" y="1291183"/>
              <a:ext cx="318230" cy="330039"/>
            </a:xfrm>
            <a:custGeom>
              <a:avLst/>
              <a:gdLst/>
              <a:ahLst/>
              <a:cxnLst/>
              <a:rect l="l" t="t" r="r" b="b"/>
              <a:pathLst>
                <a:path w="4635" h="4807" extrusionOk="0">
                  <a:moveTo>
                    <a:pt x="2570" y="683"/>
                  </a:moveTo>
                  <a:cubicBezTo>
                    <a:pt x="2688" y="683"/>
                    <a:pt x="2804" y="691"/>
                    <a:pt x="2919" y="707"/>
                  </a:cubicBezTo>
                  <a:cubicBezTo>
                    <a:pt x="3933" y="841"/>
                    <a:pt x="4244" y="1932"/>
                    <a:pt x="4066" y="2801"/>
                  </a:cubicBezTo>
                  <a:cubicBezTo>
                    <a:pt x="3902" y="3630"/>
                    <a:pt x="3288" y="4384"/>
                    <a:pt x="2439" y="4384"/>
                  </a:cubicBezTo>
                  <a:cubicBezTo>
                    <a:pt x="2308" y="4384"/>
                    <a:pt x="2170" y="4366"/>
                    <a:pt x="2028" y="4327"/>
                  </a:cubicBezTo>
                  <a:cubicBezTo>
                    <a:pt x="1527" y="4182"/>
                    <a:pt x="1014" y="3715"/>
                    <a:pt x="747" y="3280"/>
                  </a:cubicBezTo>
                  <a:cubicBezTo>
                    <a:pt x="624" y="3102"/>
                    <a:pt x="546" y="2890"/>
                    <a:pt x="524" y="2679"/>
                  </a:cubicBezTo>
                  <a:cubicBezTo>
                    <a:pt x="491" y="2590"/>
                    <a:pt x="468" y="2489"/>
                    <a:pt x="468" y="2378"/>
                  </a:cubicBezTo>
                  <a:cubicBezTo>
                    <a:pt x="498" y="1280"/>
                    <a:pt x="1557" y="683"/>
                    <a:pt x="2570" y="683"/>
                  </a:cubicBezTo>
                  <a:close/>
                  <a:moveTo>
                    <a:pt x="3024" y="0"/>
                  </a:moveTo>
                  <a:cubicBezTo>
                    <a:pt x="3000" y="0"/>
                    <a:pt x="2976" y="2"/>
                    <a:pt x="2952" y="5"/>
                  </a:cubicBezTo>
                  <a:cubicBezTo>
                    <a:pt x="2317" y="106"/>
                    <a:pt x="1727" y="239"/>
                    <a:pt x="1137" y="529"/>
                  </a:cubicBezTo>
                  <a:cubicBezTo>
                    <a:pt x="324" y="930"/>
                    <a:pt x="234" y="1342"/>
                    <a:pt x="101" y="2189"/>
                  </a:cubicBezTo>
                  <a:cubicBezTo>
                    <a:pt x="1" y="2846"/>
                    <a:pt x="669" y="4116"/>
                    <a:pt x="1259" y="4494"/>
                  </a:cubicBezTo>
                  <a:cubicBezTo>
                    <a:pt x="1597" y="4712"/>
                    <a:pt x="1912" y="4806"/>
                    <a:pt x="2219" y="4806"/>
                  </a:cubicBezTo>
                  <a:cubicBezTo>
                    <a:pt x="2651" y="4806"/>
                    <a:pt x="3067" y="4620"/>
                    <a:pt x="3509" y="4327"/>
                  </a:cubicBezTo>
                  <a:cubicBezTo>
                    <a:pt x="3821" y="4127"/>
                    <a:pt x="4089" y="3882"/>
                    <a:pt x="4378" y="3659"/>
                  </a:cubicBezTo>
                  <a:cubicBezTo>
                    <a:pt x="4300" y="3481"/>
                    <a:pt x="4289" y="3280"/>
                    <a:pt x="4367" y="3035"/>
                  </a:cubicBezTo>
                  <a:cubicBezTo>
                    <a:pt x="4634" y="2278"/>
                    <a:pt x="4612" y="1565"/>
                    <a:pt x="4178" y="863"/>
                  </a:cubicBezTo>
                  <a:cubicBezTo>
                    <a:pt x="3977" y="546"/>
                    <a:pt x="3457" y="0"/>
                    <a:pt x="3024" y="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1" name="Google Shape;411;p37"/>
            <p:cNvSpPr/>
            <p:nvPr/>
          </p:nvSpPr>
          <p:spPr>
            <a:xfrm>
              <a:off x="3094748" y="1374123"/>
              <a:ext cx="190526" cy="175970"/>
            </a:xfrm>
            <a:custGeom>
              <a:avLst/>
              <a:gdLst/>
              <a:ahLst/>
              <a:cxnLst/>
              <a:rect l="l" t="t" r="r" b="b"/>
              <a:pathLst>
                <a:path w="2775" h="2563" extrusionOk="0">
                  <a:moveTo>
                    <a:pt x="1939" y="101"/>
                  </a:moveTo>
                  <a:cubicBezTo>
                    <a:pt x="1739" y="34"/>
                    <a:pt x="1527" y="0"/>
                    <a:pt x="1248" y="45"/>
                  </a:cubicBezTo>
                  <a:cubicBezTo>
                    <a:pt x="847" y="123"/>
                    <a:pt x="123" y="201"/>
                    <a:pt x="68" y="713"/>
                  </a:cubicBezTo>
                  <a:cubicBezTo>
                    <a:pt x="1" y="1304"/>
                    <a:pt x="34" y="1593"/>
                    <a:pt x="391" y="2083"/>
                  </a:cubicBezTo>
                  <a:cubicBezTo>
                    <a:pt x="446" y="2161"/>
                    <a:pt x="491" y="2239"/>
                    <a:pt x="524" y="2317"/>
                  </a:cubicBezTo>
                  <a:cubicBezTo>
                    <a:pt x="680" y="2362"/>
                    <a:pt x="803" y="2440"/>
                    <a:pt x="903" y="2551"/>
                  </a:cubicBezTo>
                  <a:lnTo>
                    <a:pt x="1081" y="2518"/>
                  </a:lnTo>
                  <a:cubicBezTo>
                    <a:pt x="1248" y="2562"/>
                    <a:pt x="1404" y="2562"/>
                    <a:pt x="1571" y="2551"/>
                  </a:cubicBezTo>
                  <a:cubicBezTo>
                    <a:pt x="1950" y="2406"/>
                    <a:pt x="2284" y="2050"/>
                    <a:pt x="2485" y="1693"/>
                  </a:cubicBezTo>
                  <a:cubicBezTo>
                    <a:pt x="2775" y="1148"/>
                    <a:pt x="2362" y="535"/>
                    <a:pt x="1939" y="10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2" name="Google Shape;412;p37"/>
            <p:cNvSpPr/>
            <p:nvPr/>
          </p:nvSpPr>
          <p:spPr>
            <a:xfrm>
              <a:off x="2935666" y="1163202"/>
              <a:ext cx="573706" cy="267560"/>
            </a:xfrm>
            <a:custGeom>
              <a:avLst/>
              <a:gdLst/>
              <a:ahLst/>
              <a:cxnLst/>
              <a:rect l="l" t="t" r="r" b="b"/>
              <a:pathLst>
                <a:path w="8356" h="3897" extrusionOk="0">
                  <a:moveTo>
                    <a:pt x="4391" y="1"/>
                  </a:moveTo>
                  <a:cubicBezTo>
                    <a:pt x="1420" y="1"/>
                    <a:pt x="337" y="2123"/>
                    <a:pt x="34" y="3562"/>
                  </a:cubicBezTo>
                  <a:cubicBezTo>
                    <a:pt x="23" y="3663"/>
                    <a:pt x="1" y="3774"/>
                    <a:pt x="1" y="3897"/>
                  </a:cubicBezTo>
                  <a:cubicBezTo>
                    <a:pt x="914" y="1947"/>
                    <a:pt x="1538" y="1569"/>
                    <a:pt x="2663" y="978"/>
                  </a:cubicBezTo>
                  <a:cubicBezTo>
                    <a:pt x="3277" y="660"/>
                    <a:pt x="3985" y="543"/>
                    <a:pt x="4678" y="543"/>
                  </a:cubicBezTo>
                  <a:cubicBezTo>
                    <a:pt x="5029" y="543"/>
                    <a:pt x="5375" y="573"/>
                    <a:pt x="5704" y="622"/>
                  </a:cubicBezTo>
                  <a:cubicBezTo>
                    <a:pt x="6217" y="689"/>
                    <a:pt x="6729" y="889"/>
                    <a:pt x="7186" y="1134"/>
                  </a:cubicBezTo>
                  <a:cubicBezTo>
                    <a:pt x="7787" y="1446"/>
                    <a:pt x="8355" y="1513"/>
                    <a:pt x="8355" y="1513"/>
                  </a:cubicBezTo>
                  <a:cubicBezTo>
                    <a:pt x="7832" y="911"/>
                    <a:pt x="6807" y="198"/>
                    <a:pt x="5025" y="31"/>
                  </a:cubicBezTo>
                  <a:cubicBezTo>
                    <a:pt x="4804" y="11"/>
                    <a:pt x="4593" y="1"/>
                    <a:pt x="439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3367048" y="1359636"/>
              <a:ext cx="156815" cy="109509"/>
            </a:xfrm>
            <a:custGeom>
              <a:avLst/>
              <a:gdLst/>
              <a:ahLst/>
              <a:cxnLst/>
              <a:rect l="l" t="t" r="r" b="b"/>
              <a:pathLst>
                <a:path w="2284" h="1595" extrusionOk="0">
                  <a:moveTo>
                    <a:pt x="1498" y="0"/>
                  </a:moveTo>
                  <a:cubicBezTo>
                    <a:pt x="1431" y="0"/>
                    <a:pt x="1369" y="9"/>
                    <a:pt x="1315" y="33"/>
                  </a:cubicBezTo>
                  <a:cubicBezTo>
                    <a:pt x="736" y="256"/>
                    <a:pt x="468" y="445"/>
                    <a:pt x="0" y="1214"/>
                  </a:cubicBezTo>
                  <a:cubicBezTo>
                    <a:pt x="257" y="1381"/>
                    <a:pt x="335" y="1470"/>
                    <a:pt x="635" y="1526"/>
                  </a:cubicBezTo>
                  <a:cubicBezTo>
                    <a:pt x="804" y="1556"/>
                    <a:pt x="1089" y="1594"/>
                    <a:pt x="1315" y="1594"/>
                  </a:cubicBezTo>
                  <a:cubicBezTo>
                    <a:pt x="1342" y="1594"/>
                    <a:pt x="1368" y="1594"/>
                    <a:pt x="1393" y="1593"/>
                  </a:cubicBezTo>
                  <a:cubicBezTo>
                    <a:pt x="1593" y="1593"/>
                    <a:pt x="1849" y="1503"/>
                    <a:pt x="1916" y="1258"/>
                  </a:cubicBezTo>
                  <a:cubicBezTo>
                    <a:pt x="2028" y="813"/>
                    <a:pt x="1916" y="768"/>
                    <a:pt x="1950" y="545"/>
                  </a:cubicBezTo>
                  <a:cubicBezTo>
                    <a:pt x="1983" y="278"/>
                    <a:pt x="2206" y="367"/>
                    <a:pt x="2284" y="100"/>
                  </a:cubicBezTo>
                  <a:lnTo>
                    <a:pt x="2284" y="100"/>
                  </a:lnTo>
                  <a:cubicBezTo>
                    <a:pt x="2263" y="102"/>
                    <a:pt x="2241" y="104"/>
                    <a:pt x="2219" y="104"/>
                  </a:cubicBezTo>
                  <a:cubicBezTo>
                    <a:pt x="2005" y="104"/>
                    <a:pt x="1724" y="0"/>
                    <a:pt x="1498"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4" name="Google Shape;414;p37"/>
            <p:cNvSpPr/>
            <p:nvPr/>
          </p:nvSpPr>
          <p:spPr>
            <a:xfrm>
              <a:off x="3390529" y="1403921"/>
              <a:ext cx="120357" cy="50738"/>
            </a:xfrm>
            <a:custGeom>
              <a:avLst/>
              <a:gdLst/>
              <a:ahLst/>
              <a:cxnLst/>
              <a:rect l="l" t="t" r="r" b="b"/>
              <a:pathLst>
                <a:path w="1753" h="739" extrusionOk="0">
                  <a:moveTo>
                    <a:pt x="1151" y="1"/>
                  </a:moveTo>
                  <a:cubicBezTo>
                    <a:pt x="550" y="1"/>
                    <a:pt x="82" y="558"/>
                    <a:pt x="82" y="558"/>
                  </a:cubicBezTo>
                  <a:cubicBezTo>
                    <a:pt x="0" y="639"/>
                    <a:pt x="883" y="739"/>
                    <a:pt x="1123" y="739"/>
                  </a:cubicBezTo>
                  <a:cubicBezTo>
                    <a:pt x="1146" y="739"/>
                    <a:pt x="1164" y="738"/>
                    <a:pt x="1173" y="736"/>
                  </a:cubicBezTo>
                  <a:cubicBezTo>
                    <a:pt x="1285" y="714"/>
                    <a:pt x="1430" y="580"/>
                    <a:pt x="1485" y="457"/>
                  </a:cubicBezTo>
                  <a:cubicBezTo>
                    <a:pt x="1552" y="335"/>
                    <a:pt x="1753" y="12"/>
                    <a:pt x="115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5" name="Google Shape;415;p37"/>
            <p:cNvSpPr/>
            <p:nvPr/>
          </p:nvSpPr>
          <p:spPr>
            <a:xfrm>
              <a:off x="3438178" y="1402410"/>
              <a:ext cx="58153" cy="58153"/>
            </a:xfrm>
            <a:custGeom>
              <a:avLst/>
              <a:gdLst/>
              <a:ahLst/>
              <a:cxnLst/>
              <a:rect l="l" t="t" r="r" b="b"/>
              <a:pathLst>
                <a:path w="847" h="847" extrusionOk="0">
                  <a:moveTo>
                    <a:pt x="847" y="424"/>
                  </a:moveTo>
                  <a:cubicBezTo>
                    <a:pt x="847" y="658"/>
                    <a:pt x="658" y="847"/>
                    <a:pt x="424" y="847"/>
                  </a:cubicBezTo>
                  <a:cubicBezTo>
                    <a:pt x="190" y="847"/>
                    <a:pt x="0" y="658"/>
                    <a:pt x="0" y="424"/>
                  </a:cubicBezTo>
                  <a:cubicBezTo>
                    <a:pt x="0" y="190"/>
                    <a:pt x="190" y="0"/>
                    <a:pt x="424" y="0"/>
                  </a:cubicBezTo>
                  <a:cubicBezTo>
                    <a:pt x="658" y="0"/>
                    <a:pt x="847" y="190"/>
                    <a:pt x="847" y="4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6" name="Google Shape;416;p37"/>
            <p:cNvSpPr/>
            <p:nvPr/>
          </p:nvSpPr>
          <p:spPr>
            <a:xfrm>
              <a:off x="3380780" y="1393347"/>
              <a:ext cx="125507" cy="52729"/>
            </a:xfrm>
            <a:custGeom>
              <a:avLst/>
              <a:gdLst/>
              <a:ahLst/>
              <a:cxnLst/>
              <a:rect l="l" t="t" r="r" b="b"/>
              <a:pathLst>
                <a:path w="1828" h="768" extrusionOk="0">
                  <a:moveTo>
                    <a:pt x="1300" y="1"/>
                  </a:moveTo>
                  <a:cubicBezTo>
                    <a:pt x="1231" y="1"/>
                    <a:pt x="1158" y="7"/>
                    <a:pt x="1081" y="21"/>
                  </a:cubicBezTo>
                  <a:cubicBezTo>
                    <a:pt x="469" y="132"/>
                    <a:pt x="146" y="522"/>
                    <a:pt x="101" y="589"/>
                  </a:cubicBezTo>
                  <a:cubicBezTo>
                    <a:pt x="1" y="723"/>
                    <a:pt x="302" y="767"/>
                    <a:pt x="302" y="767"/>
                  </a:cubicBezTo>
                  <a:cubicBezTo>
                    <a:pt x="491" y="578"/>
                    <a:pt x="825" y="344"/>
                    <a:pt x="1182" y="311"/>
                  </a:cubicBezTo>
                  <a:cubicBezTo>
                    <a:pt x="1195" y="310"/>
                    <a:pt x="1209" y="309"/>
                    <a:pt x="1222" y="309"/>
                  </a:cubicBezTo>
                  <a:cubicBezTo>
                    <a:pt x="1546" y="309"/>
                    <a:pt x="1649" y="567"/>
                    <a:pt x="1649" y="567"/>
                  </a:cubicBezTo>
                  <a:cubicBezTo>
                    <a:pt x="1649" y="567"/>
                    <a:pt x="1817" y="288"/>
                    <a:pt x="1828" y="199"/>
                  </a:cubicBezTo>
                  <a:cubicBezTo>
                    <a:pt x="1828" y="126"/>
                    <a:pt x="1611" y="1"/>
                    <a:pt x="130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7" name="Google Shape;417;p37"/>
            <p:cNvSpPr/>
            <p:nvPr/>
          </p:nvSpPr>
          <p:spPr>
            <a:xfrm>
              <a:off x="3330316" y="1252528"/>
              <a:ext cx="180570" cy="81909"/>
            </a:xfrm>
            <a:custGeom>
              <a:avLst/>
              <a:gdLst/>
              <a:ahLst/>
              <a:cxnLst/>
              <a:rect l="l" t="t" r="r" b="b"/>
              <a:pathLst>
                <a:path w="2630" h="1193" extrusionOk="0">
                  <a:moveTo>
                    <a:pt x="123" y="1081"/>
                  </a:moveTo>
                  <a:cubicBezTo>
                    <a:pt x="123" y="1081"/>
                    <a:pt x="1282" y="0"/>
                    <a:pt x="2451" y="78"/>
                  </a:cubicBezTo>
                  <a:lnTo>
                    <a:pt x="2630" y="234"/>
                  </a:lnTo>
                  <a:cubicBezTo>
                    <a:pt x="2630" y="234"/>
                    <a:pt x="825" y="646"/>
                    <a:pt x="201" y="1181"/>
                  </a:cubicBezTo>
                  <a:cubicBezTo>
                    <a:pt x="201" y="1181"/>
                    <a:pt x="1" y="1192"/>
                    <a:pt x="123" y="108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8" name="Google Shape;418;p37"/>
            <p:cNvSpPr/>
            <p:nvPr/>
          </p:nvSpPr>
          <p:spPr>
            <a:xfrm>
              <a:off x="3188055" y="1176797"/>
              <a:ext cx="162239" cy="97975"/>
            </a:xfrm>
            <a:custGeom>
              <a:avLst/>
              <a:gdLst/>
              <a:ahLst/>
              <a:cxnLst/>
              <a:rect l="l" t="t" r="r" b="b"/>
              <a:pathLst>
                <a:path w="2363" h="1427" extrusionOk="0">
                  <a:moveTo>
                    <a:pt x="235" y="1426"/>
                  </a:moveTo>
                  <a:lnTo>
                    <a:pt x="1" y="1293"/>
                  </a:lnTo>
                  <a:cubicBezTo>
                    <a:pt x="235" y="880"/>
                    <a:pt x="758" y="880"/>
                    <a:pt x="1137" y="869"/>
                  </a:cubicBezTo>
                  <a:cubicBezTo>
                    <a:pt x="1282" y="869"/>
                    <a:pt x="1438" y="869"/>
                    <a:pt x="1493" y="847"/>
                  </a:cubicBezTo>
                  <a:cubicBezTo>
                    <a:pt x="1649" y="780"/>
                    <a:pt x="1950" y="312"/>
                    <a:pt x="2117" y="0"/>
                  </a:cubicBezTo>
                  <a:lnTo>
                    <a:pt x="2362" y="123"/>
                  </a:lnTo>
                  <a:cubicBezTo>
                    <a:pt x="2284" y="268"/>
                    <a:pt x="1906" y="970"/>
                    <a:pt x="1605" y="1092"/>
                  </a:cubicBezTo>
                  <a:cubicBezTo>
                    <a:pt x="1493" y="1148"/>
                    <a:pt x="1338" y="1148"/>
                    <a:pt x="1148" y="1148"/>
                  </a:cubicBezTo>
                  <a:cubicBezTo>
                    <a:pt x="814" y="1148"/>
                    <a:pt x="391" y="1159"/>
                    <a:pt x="235" y="142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19" name="Google Shape;419;p37"/>
            <p:cNvSpPr/>
            <p:nvPr/>
          </p:nvSpPr>
          <p:spPr>
            <a:xfrm>
              <a:off x="3003775" y="1256304"/>
              <a:ext cx="99485" cy="56711"/>
            </a:xfrm>
            <a:custGeom>
              <a:avLst/>
              <a:gdLst/>
              <a:ahLst/>
              <a:cxnLst/>
              <a:rect l="l" t="t" r="r" b="b"/>
              <a:pathLst>
                <a:path w="1449" h="826" extrusionOk="0">
                  <a:moveTo>
                    <a:pt x="1203" y="825"/>
                  </a:moveTo>
                  <a:cubicBezTo>
                    <a:pt x="1114" y="636"/>
                    <a:pt x="847" y="614"/>
                    <a:pt x="468" y="636"/>
                  </a:cubicBezTo>
                  <a:cubicBezTo>
                    <a:pt x="301" y="647"/>
                    <a:pt x="212" y="580"/>
                    <a:pt x="156" y="524"/>
                  </a:cubicBezTo>
                  <a:cubicBezTo>
                    <a:pt x="0" y="346"/>
                    <a:pt x="34" y="34"/>
                    <a:pt x="34" y="1"/>
                  </a:cubicBezTo>
                  <a:lnTo>
                    <a:pt x="312" y="34"/>
                  </a:lnTo>
                  <a:cubicBezTo>
                    <a:pt x="301" y="112"/>
                    <a:pt x="301" y="268"/>
                    <a:pt x="357" y="335"/>
                  </a:cubicBezTo>
                  <a:cubicBezTo>
                    <a:pt x="368" y="346"/>
                    <a:pt x="390" y="357"/>
                    <a:pt x="446" y="357"/>
                  </a:cubicBezTo>
                  <a:cubicBezTo>
                    <a:pt x="736" y="346"/>
                    <a:pt x="1259" y="302"/>
                    <a:pt x="1448" y="71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0" name="Google Shape;420;p37"/>
            <p:cNvSpPr/>
            <p:nvPr/>
          </p:nvSpPr>
          <p:spPr>
            <a:xfrm>
              <a:off x="2938755" y="1461320"/>
              <a:ext cx="68109" cy="40577"/>
            </a:xfrm>
            <a:custGeom>
              <a:avLst/>
              <a:gdLst/>
              <a:ahLst/>
              <a:cxnLst/>
              <a:rect l="l" t="t" r="r" b="b"/>
              <a:pathLst>
                <a:path w="992" h="591" extrusionOk="0">
                  <a:moveTo>
                    <a:pt x="1" y="301"/>
                  </a:moveTo>
                  <a:cubicBezTo>
                    <a:pt x="12" y="390"/>
                    <a:pt x="34" y="490"/>
                    <a:pt x="56" y="590"/>
                  </a:cubicBezTo>
                  <a:cubicBezTo>
                    <a:pt x="301" y="457"/>
                    <a:pt x="691" y="301"/>
                    <a:pt x="858" y="357"/>
                  </a:cubicBezTo>
                  <a:lnTo>
                    <a:pt x="992" y="100"/>
                  </a:lnTo>
                  <a:cubicBezTo>
                    <a:pt x="680" y="0"/>
                    <a:pt x="257" y="167"/>
                    <a:pt x="1" y="3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1" name="Google Shape;421;p37"/>
            <p:cNvSpPr/>
            <p:nvPr/>
          </p:nvSpPr>
          <p:spPr>
            <a:xfrm>
              <a:off x="3366293" y="1332790"/>
              <a:ext cx="177481" cy="110196"/>
            </a:xfrm>
            <a:custGeom>
              <a:avLst/>
              <a:gdLst/>
              <a:ahLst/>
              <a:cxnLst/>
              <a:rect l="l" t="t" r="r" b="b"/>
              <a:pathLst>
                <a:path w="2585" h="1605" extrusionOk="0">
                  <a:moveTo>
                    <a:pt x="2303" y="1"/>
                  </a:moveTo>
                  <a:cubicBezTo>
                    <a:pt x="1986" y="1"/>
                    <a:pt x="1106" y="222"/>
                    <a:pt x="691" y="469"/>
                  </a:cubicBezTo>
                  <a:cubicBezTo>
                    <a:pt x="223" y="736"/>
                    <a:pt x="0" y="1605"/>
                    <a:pt x="0" y="1605"/>
                  </a:cubicBezTo>
                  <a:cubicBezTo>
                    <a:pt x="112" y="1605"/>
                    <a:pt x="424" y="1137"/>
                    <a:pt x="836" y="836"/>
                  </a:cubicBezTo>
                  <a:cubicBezTo>
                    <a:pt x="1098" y="652"/>
                    <a:pt x="1434" y="598"/>
                    <a:pt x="1711" y="598"/>
                  </a:cubicBezTo>
                  <a:cubicBezTo>
                    <a:pt x="1869" y="598"/>
                    <a:pt x="2009" y="616"/>
                    <a:pt x="2106" y="636"/>
                  </a:cubicBezTo>
                  <a:cubicBezTo>
                    <a:pt x="2121" y="639"/>
                    <a:pt x="2136" y="641"/>
                    <a:pt x="2150" y="641"/>
                  </a:cubicBezTo>
                  <a:cubicBezTo>
                    <a:pt x="2394" y="641"/>
                    <a:pt x="2562" y="146"/>
                    <a:pt x="2562" y="146"/>
                  </a:cubicBezTo>
                  <a:cubicBezTo>
                    <a:pt x="2562" y="146"/>
                    <a:pt x="2585" y="90"/>
                    <a:pt x="2395" y="12"/>
                  </a:cubicBezTo>
                  <a:cubicBezTo>
                    <a:pt x="2375" y="4"/>
                    <a:pt x="2344" y="1"/>
                    <a:pt x="23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2" name="Google Shape;422;p37"/>
            <p:cNvSpPr/>
            <p:nvPr/>
          </p:nvSpPr>
          <p:spPr>
            <a:xfrm>
              <a:off x="3271475" y="1461320"/>
              <a:ext cx="159080" cy="197460"/>
            </a:xfrm>
            <a:custGeom>
              <a:avLst/>
              <a:gdLst/>
              <a:ahLst/>
              <a:cxnLst/>
              <a:rect l="l" t="t" r="r" b="b"/>
              <a:pathLst>
                <a:path w="2317" h="2876" extrusionOk="0">
                  <a:moveTo>
                    <a:pt x="902" y="0"/>
                  </a:moveTo>
                  <a:cubicBezTo>
                    <a:pt x="902" y="0"/>
                    <a:pt x="646" y="713"/>
                    <a:pt x="501" y="1025"/>
                  </a:cubicBezTo>
                  <a:cubicBezTo>
                    <a:pt x="379" y="1281"/>
                    <a:pt x="0" y="1805"/>
                    <a:pt x="0" y="1805"/>
                  </a:cubicBezTo>
                  <a:cubicBezTo>
                    <a:pt x="0" y="1805"/>
                    <a:pt x="17" y="1804"/>
                    <a:pt x="46" y="1804"/>
                  </a:cubicBezTo>
                  <a:cubicBezTo>
                    <a:pt x="214" y="1804"/>
                    <a:pt x="797" y="1820"/>
                    <a:pt x="1025" y="2039"/>
                  </a:cubicBezTo>
                  <a:cubicBezTo>
                    <a:pt x="1274" y="2288"/>
                    <a:pt x="1756" y="2875"/>
                    <a:pt x="1843" y="2875"/>
                  </a:cubicBezTo>
                  <a:cubicBezTo>
                    <a:pt x="1845" y="2875"/>
                    <a:pt x="1847" y="2875"/>
                    <a:pt x="1849" y="2874"/>
                  </a:cubicBezTo>
                  <a:cubicBezTo>
                    <a:pt x="1927" y="2841"/>
                    <a:pt x="1838" y="2239"/>
                    <a:pt x="1860" y="2039"/>
                  </a:cubicBezTo>
                  <a:cubicBezTo>
                    <a:pt x="1894" y="1805"/>
                    <a:pt x="2194" y="1671"/>
                    <a:pt x="2284" y="1448"/>
                  </a:cubicBezTo>
                  <a:cubicBezTo>
                    <a:pt x="2295" y="1426"/>
                    <a:pt x="2317" y="1348"/>
                    <a:pt x="2272" y="1326"/>
                  </a:cubicBezTo>
                  <a:cubicBezTo>
                    <a:pt x="2268" y="1322"/>
                    <a:pt x="2262" y="1321"/>
                    <a:pt x="2256" y="1321"/>
                  </a:cubicBezTo>
                  <a:cubicBezTo>
                    <a:pt x="2217" y="1321"/>
                    <a:pt x="2155" y="1370"/>
                    <a:pt x="2116" y="1370"/>
                  </a:cubicBezTo>
                  <a:cubicBezTo>
                    <a:pt x="1927" y="1370"/>
                    <a:pt x="1693" y="1281"/>
                    <a:pt x="1537" y="1192"/>
                  </a:cubicBezTo>
                  <a:cubicBezTo>
                    <a:pt x="1359" y="1092"/>
                    <a:pt x="1147" y="925"/>
                    <a:pt x="1092" y="724"/>
                  </a:cubicBezTo>
                  <a:cubicBezTo>
                    <a:pt x="1014" y="490"/>
                    <a:pt x="958" y="234"/>
                    <a:pt x="9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3" name="Google Shape;423;p37"/>
            <p:cNvSpPr/>
            <p:nvPr/>
          </p:nvSpPr>
          <p:spPr>
            <a:xfrm>
              <a:off x="3478138" y="1491804"/>
              <a:ext cx="48061" cy="46069"/>
            </a:xfrm>
            <a:custGeom>
              <a:avLst/>
              <a:gdLst/>
              <a:ahLst/>
              <a:cxnLst/>
              <a:rect l="l" t="t" r="r" b="b"/>
              <a:pathLst>
                <a:path w="700" h="671" extrusionOk="0">
                  <a:moveTo>
                    <a:pt x="603" y="0"/>
                  </a:moveTo>
                  <a:cubicBezTo>
                    <a:pt x="510" y="0"/>
                    <a:pt x="276" y="22"/>
                    <a:pt x="142" y="236"/>
                  </a:cubicBezTo>
                  <a:cubicBezTo>
                    <a:pt x="1" y="453"/>
                    <a:pt x="211" y="670"/>
                    <a:pt x="408" y="670"/>
                  </a:cubicBezTo>
                  <a:cubicBezTo>
                    <a:pt x="443" y="670"/>
                    <a:pt x="478" y="663"/>
                    <a:pt x="510" y="648"/>
                  </a:cubicBezTo>
                  <a:cubicBezTo>
                    <a:pt x="688" y="559"/>
                    <a:pt x="432" y="503"/>
                    <a:pt x="399" y="436"/>
                  </a:cubicBezTo>
                  <a:cubicBezTo>
                    <a:pt x="387" y="403"/>
                    <a:pt x="387" y="369"/>
                    <a:pt x="399" y="336"/>
                  </a:cubicBezTo>
                  <a:cubicBezTo>
                    <a:pt x="421" y="258"/>
                    <a:pt x="465" y="202"/>
                    <a:pt x="532" y="169"/>
                  </a:cubicBezTo>
                  <a:cubicBezTo>
                    <a:pt x="566" y="158"/>
                    <a:pt x="599" y="146"/>
                    <a:pt x="621" y="135"/>
                  </a:cubicBezTo>
                  <a:cubicBezTo>
                    <a:pt x="655" y="124"/>
                    <a:pt x="699" y="91"/>
                    <a:pt x="699" y="57"/>
                  </a:cubicBezTo>
                  <a:cubicBezTo>
                    <a:pt x="699" y="24"/>
                    <a:pt x="666" y="2"/>
                    <a:pt x="644" y="2"/>
                  </a:cubicBezTo>
                  <a:cubicBezTo>
                    <a:pt x="641" y="2"/>
                    <a:pt x="627" y="0"/>
                    <a:pt x="60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4" name="Google Shape;424;p37"/>
            <p:cNvSpPr/>
            <p:nvPr/>
          </p:nvSpPr>
          <p:spPr>
            <a:xfrm>
              <a:off x="3519333" y="1519062"/>
              <a:ext cx="50464" cy="17576"/>
            </a:xfrm>
            <a:custGeom>
              <a:avLst/>
              <a:gdLst/>
              <a:ahLst/>
              <a:cxnLst/>
              <a:rect l="l" t="t" r="r" b="b"/>
              <a:pathLst>
                <a:path w="735" h="256" extrusionOk="0">
                  <a:moveTo>
                    <a:pt x="401" y="1"/>
                  </a:moveTo>
                  <a:cubicBezTo>
                    <a:pt x="235" y="1"/>
                    <a:pt x="1" y="55"/>
                    <a:pt x="10" y="151"/>
                  </a:cubicBezTo>
                  <a:cubicBezTo>
                    <a:pt x="18" y="218"/>
                    <a:pt x="111" y="255"/>
                    <a:pt x="195" y="255"/>
                  </a:cubicBezTo>
                  <a:cubicBezTo>
                    <a:pt x="236" y="255"/>
                    <a:pt x="274" y="247"/>
                    <a:pt x="300" y="228"/>
                  </a:cubicBezTo>
                  <a:cubicBezTo>
                    <a:pt x="369" y="194"/>
                    <a:pt x="446" y="166"/>
                    <a:pt x="513" y="166"/>
                  </a:cubicBezTo>
                  <a:cubicBezTo>
                    <a:pt x="532" y="166"/>
                    <a:pt x="550" y="168"/>
                    <a:pt x="567" y="173"/>
                  </a:cubicBezTo>
                  <a:cubicBezTo>
                    <a:pt x="592" y="179"/>
                    <a:pt x="618" y="183"/>
                    <a:pt x="641" y="183"/>
                  </a:cubicBezTo>
                  <a:cubicBezTo>
                    <a:pt x="699" y="183"/>
                    <a:pt x="735" y="159"/>
                    <a:pt x="679" y="95"/>
                  </a:cubicBezTo>
                  <a:cubicBezTo>
                    <a:pt x="679" y="95"/>
                    <a:pt x="634" y="28"/>
                    <a:pt x="478" y="6"/>
                  </a:cubicBezTo>
                  <a:cubicBezTo>
                    <a:pt x="455" y="2"/>
                    <a:pt x="429" y="1"/>
                    <a:pt x="40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5" name="Google Shape;425;p37"/>
            <p:cNvSpPr/>
            <p:nvPr/>
          </p:nvSpPr>
          <p:spPr>
            <a:xfrm>
              <a:off x="3463376" y="1603032"/>
              <a:ext cx="93375" cy="49846"/>
            </a:xfrm>
            <a:custGeom>
              <a:avLst/>
              <a:gdLst/>
              <a:ahLst/>
              <a:cxnLst/>
              <a:rect l="l" t="t" r="r" b="b"/>
              <a:pathLst>
                <a:path w="1360" h="726" extrusionOk="0">
                  <a:moveTo>
                    <a:pt x="91" y="1"/>
                  </a:moveTo>
                  <a:cubicBezTo>
                    <a:pt x="66" y="1"/>
                    <a:pt x="43" y="6"/>
                    <a:pt x="23" y="19"/>
                  </a:cubicBezTo>
                  <a:cubicBezTo>
                    <a:pt x="1" y="53"/>
                    <a:pt x="1" y="108"/>
                    <a:pt x="23" y="142"/>
                  </a:cubicBezTo>
                  <a:cubicBezTo>
                    <a:pt x="45" y="175"/>
                    <a:pt x="90" y="197"/>
                    <a:pt x="112" y="220"/>
                  </a:cubicBezTo>
                  <a:cubicBezTo>
                    <a:pt x="224" y="309"/>
                    <a:pt x="313" y="431"/>
                    <a:pt x="413" y="520"/>
                  </a:cubicBezTo>
                  <a:cubicBezTo>
                    <a:pt x="524" y="609"/>
                    <a:pt x="669" y="665"/>
                    <a:pt x="814" y="699"/>
                  </a:cubicBezTo>
                  <a:cubicBezTo>
                    <a:pt x="879" y="715"/>
                    <a:pt x="945" y="725"/>
                    <a:pt x="1010" y="725"/>
                  </a:cubicBezTo>
                  <a:cubicBezTo>
                    <a:pt x="1034" y="725"/>
                    <a:pt x="1058" y="724"/>
                    <a:pt x="1081" y="721"/>
                  </a:cubicBezTo>
                  <a:cubicBezTo>
                    <a:pt x="1171" y="710"/>
                    <a:pt x="1260" y="665"/>
                    <a:pt x="1315" y="587"/>
                  </a:cubicBezTo>
                  <a:cubicBezTo>
                    <a:pt x="1338" y="554"/>
                    <a:pt x="1360" y="509"/>
                    <a:pt x="1349" y="465"/>
                  </a:cubicBezTo>
                  <a:cubicBezTo>
                    <a:pt x="1338" y="420"/>
                    <a:pt x="1304" y="376"/>
                    <a:pt x="1260" y="364"/>
                  </a:cubicBezTo>
                  <a:cubicBezTo>
                    <a:pt x="1215" y="342"/>
                    <a:pt x="1171" y="331"/>
                    <a:pt x="1126" y="331"/>
                  </a:cubicBezTo>
                  <a:cubicBezTo>
                    <a:pt x="870" y="298"/>
                    <a:pt x="614" y="275"/>
                    <a:pt x="391" y="175"/>
                  </a:cubicBezTo>
                  <a:cubicBezTo>
                    <a:pt x="335" y="153"/>
                    <a:pt x="291" y="119"/>
                    <a:pt x="246" y="86"/>
                  </a:cubicBezTo>
                  <a:cubicBezTo>
                    <a:pt x="213" y="64"/>
                    <a:pt x="179" y="30"/>
                    <a:pt x="146" y="8"/>
                  </a:cubicBezTo>
                  <a:cubicBezTo>
                    <a:pt x="127" y="3"/>
                    <a:pt x="109" y="1"/>
                    <a:pt x="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37"/>
            <p:cNvSpPr/>
            <p:nvPr/>
          </p:nvSpPr>
          <p:spPr>
            <a:xfrm>
              <a:off x="3473332" y="1582984"/>
              <a:ext cx="105596" cy="42019"/>
            </a:xfrm>
            <a:custGeom>
              <a:avLst/>
              <a:gdLst/>
              <a:ahLst/>
              <a:cxnLst/>
              <a:rect l="l" t="t" r="r" b="b"/>
              <a:pathLst>
                <a:path w="1538" h="612" extrusionOk="0">
                  <a:moveTo>
                    <a:pt x="1226" y="1"/>
                  </a:moveTo>
                  <a:cubicBezTo>
                    <a:pt x="1163" y="1"/>
                    <a:pt x="1101" y="14"/>
                    <a:pt x="1048" y="44"/>
                  </a:cubicBezTo>
                  <a:cubicBezTo>
                    <a:pt x="936" y="88"/>
                    <a:pt x="858" y="177"/>
                    <a:pt x="758" y="222"/>
                  </a:cubicBezTo>
                  <a:cubicBezTo>
                    <a:pt x="705" y="242"/>
                    <a:pt x="647" y="252"/>
                    <a:pt x="589" y="252"/>
                  </a:cubicBezTo>
                  <a:cubicBezTo>
                    <a:pt x="489" y="252"/>
                    <a:pt x="386" y="223"/>
                    <a:pt x="301" y="166"/>
                  </a:cubicBezTo>
                  <a:cubicBezTo>
                    <a:pt x="268" y="155"/>
                    <a:pt x="235" y="122"/>
                    <a:pt x="190" y="122"/>
                  </a:cubicBezTo>
                  <a:cubicBezTo>
                    <a:pt x="168" y="133"/>
                    <a:pt x="146" y="133"/>
                    <a:pt x="123" y="144"/>
                  </a:cubicBezTo>
                  <a:cubicBezTo>
                    <a:pt x="90" y="166"/>
                    <a:pt x="56" y="189"/>
                    <a:pt x="34" y="211"/>
                  </a:cubicBezTo>
                  <a:cubicBezTo>
                    <a:pt x="23" y="222"/>
                    <a:pt x="12" y="233"/>
                    <a:pt x="12" y="244"/>
                  </a:cubicBezTo>
                  <a:cubicBezTo>
                    <a:pt x="1" y="255"/>
                    <a:pt x="12" y="267"/>
                    <a:pt x="12" y="278"/>
                  </a:cubicBezTo>
                  <a:cubicBezTo>
                    <a:pt x="56" y="367"/>
                    <a:pt x="134" y="434"/>
                    <a:pt x="235" y="489"/>
                  </a:cubicBezTo>
                  <a:cubicBezTo>
                    <a:pt x="469" y="601"/>
                    <a:pt x="747" y="612"/>
                    <a:pt x="1026" y="612"/>
                  </a:cubicBezTo>
                  <a:cubicBezTo>
                    <a:pt x="1070" y="612"/>
                    <a:pt x="1115" y="612"/>
                    <a:pt x="1159" y="590"/>
                  </a:cubicBezTo>
                  <a:cubicBezTo>
                    <a:pt x="1215" y="578"/>
                    <a:pt x="1259" y="545"/>
                    <a:pt x="1304" y="512"/>
                  </a:cubicBezTo>
                  <a:cubicBezTo>
                    <a:pt x="1360" y="467"/>
                    <a:pt x="1415" y="411"/>
                    <a:pt x="1460" y="345"/>
                  </a:cubicBezTo>
                  <a:cubicBezTo>
                    <a:pt x="1504" y="289"/>
                    <a:pt x="1538" y="233"/>
                    <a:pt x="1527" y="166"/>
                  </a:cubicBezTo>
                  <a:cubicBezTo>
                    <a:pt x="1516" y="99"/>
                    <a:pt x="1449" y="55"/>
                    <a:pt x="1393" y="33"/>
                  </a:cubicBezTo>
                  <a:cubicBezTo>
                    <a:pt x="1341" y="12"/>
                    <a:pt x="1283" y="1"/>
                    <a:pt x="122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7" name="Google Shape;427;p37"/>
            <p:cNvSpPr/>
            <p:nvPr/>
          </p:nvSpPr>
          <p:spPr>
            <a:xfrm>
              <a:off x="3455755" y="1580306"/>
              <a:ext cx="45177" cy="36320"/>
            </a:xfrm>
            <a:custGeom>
              <a:avLst/>
              <a:gdLst/>
              <a:ahLst/>
              <a:cxnLst/>
              <a:rect l="l" t="t" r="r" b="b"/>
              <a:pathLst>
                <a:path w="658" h="529" extrusionOk="0">
                  <a:moveTo>
                    <a:pt x="541" y="0"/>
                  </a:moveTo>
                  <a:cubicBezTo>
                    <a:pt x="509" y="0"/>
                    <a:pt x="478" y="8"/>
                    <a:pt x="446" y="16"/>
                  </a:cubicBezTo>
                  <a:cubicBezTo>
                    <a:pt x="335" y="49"/>
                    <a:pt x="234" y="72"/>
                    <a:pt x="134" y="127"/>
                  </a:cubicBezTo>
                  <a:cubicBezTo>
                    <a:pt x="90" y="138"/>
                    <a:pt x="56" y="172"/>
                    <a:pt x="34" y="205"/>
                  </a:cubicBezTo>
                  <a:cubicBezTo>
                    <a:pt x="1" y="250"/>
                    <a:pt x="1" y="317"/>
                    <a:pt x="1" y="372"/>
                  </a:cubicBezTo>
                  <a:cubicBezTo>
                    <a:pt x="1" y="417"/>
                    <a:pt x="12" y="462"/>
                    <a:pt x="34" y="484"/>
                  </a:cubicBezTo>
                  <a:cubicBezTo>
                    <a:pt x="56" y="517"/>
                    <a:pt x="112" y="528"/>
                    <a:pt x="156" y="528"/>
                  </a:cubicBezTo>
                  <a:cubicBezTo>
                    <a:pt x="246" y="528"/>
                    <a:pt x="346" y="484"/>
                    <a:pt x="413" y="417"/>
                  </a:cubicBezTo>
                  <a:cubicBezTo>
                    <a:pt x="435" y="406"/>
                    <a:pt x="446" y="384"/>
                    <a:pt x="468" y="361"/>
                  </a:cubicBezTo>
                  <a:cubicBezTo>
                    <a:pt x="502" y="339"/>
                    <a:pt x="524" y="317"/>
                    <a:pt x="557" y="294"/>
                  </a:cubicBezTo>
                  <a:cubicBezTo>
                    <a:pt x="602" y="261"/>
                    <a:pt x="647" y="205"/>
                    <a:pt x="647" y="150"/>
                  </a:cubicBezTo>
                  <a:cubicBezTo>
                    <a:pt x="658" y="94"/>
                    <a:pt x="635" y="27"/>
                    <a:pt x="580" y="5"/>
                  </a:cubicBezTo>
                  <a:cubicBezTo>
                    <a:pt x="567" y="2"/>
                    <a:pt x="554" y="0"/>
                    <a:pt x="54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8" name="Google Shape;428;p37"/>
            <p:cNvSpPr/>
            <p:nvPr/>
          </p:nvSpPr>
          <p:spPr>
            <a:xfrm>
              <a:off x="2984619" y="1243327"/>
              <a:ext cx="389359" cy="424512"/>
            </a:xfrm>
            <a:custGeom>
              <a:avLst/>
              <a:gdLst/>
              <a:ahLst/>
              <a:cxnLst/>
              <a:rect l="l" t="t" r="r" b="b"/>
              <a:pathLst>
                <a:path w="5671" h="6183" extrusionOk="0">
                  <a:moveTo>
                    <a:pt x="5548" y="2696"/>
                  </a:moveTo>
                  <a:cubicBezTo>
                    <a:pt x="5637" y="2473"/>
                    <a:pt x="5671" y="2217"/>
                    <a:pt x="5626" y="1972"/>
                  </a:cubicBezTo>
                  <a:cubicBezTo>
                    <a:pt x="5526" y="1460"/>
                    <a:pt x="5181" y="981"/>
                    <a:pt x="4735" y="713"/>
                  </a:cubicBezTo>
                  <a:cubicBezTo>
                    <a:pt x="3554" y="1"/>
                    <a:pt x="1805" y="223"/>
                    <a:pt x="825" y="1181"/>
                  </a:cubicBezTo>
                  <a:cubicBezTo>
                    <a:pt x="435" y="1560"/>
                    <a:pt x="179" y="2084"/>
                    <a:pt x="101" y="2607"/>
                  </a:cubicBezTo>
                  <a:cubicBezTo>
                    <a:pt x="1" y="3197"/>
                    <a:pt x="68" y="3821"/>
                    <a:pt x="290" y="4378"/>
                  </a:cubicBezTo>
                  <a:cubicBezTo>
                    <a:pt x="669" y="5325"/>
                    <a:pt x="1739" y="6183"/>
                    <a:pt x="2797" y="6038"/>
                  </a:cubicBezTo>
                  <a:cubicBezTo>
                    <a:pt x="3008" y="6004"/>
                    <a:pt x="3354" y="5848"/>
                    <a:pt x="3253" y="5581"/>
                  </a:cubicBezTo>
                  <a:cubicBezTo>
                    <a:pt x="3153" y="5336"/>
                    <a:pt x="2786" y="5180"/>
                    <a:pt x="2563" y="5102"/>
                  </a:cubicBezTo>
                  <a:cubicBezTo>
                    <a:pt x="1360" y="4690"/>
                    <a:pt x="458" y="3175"/>
                    <a:pt x="1304" y="2028"/>
                  </a:cubicBezTo>
                  <a:cubicBezTo>
                    <a:pt x="1739" y="1437"/>
                    <a:pt x="2485" y="1114"/>
                    <a:pt x="3209" y="1103"/>
                  </a:cubicBezTo>
                  <a:cubicBezTo>
                    <a:pt x="3755" y="1092"/>
                    <a:pt x="4501" y="1281"/>
                    <a:pt x="4791" y="1794"/>
                  </a:cubicBezTo>
                  <a:cubicBezTo>
                    <a:pt x="5080" y="2295"/>
                    <a:pt x="5169" y="2930"/>
                    <a:pt x="4947" y="3476"/>
                  </a:cubicBezTo>
                  <a:cubicBezTo>
                    <a:pt x="4991" y="3431"/>
                    <a:pt x="5013" y="3420"/>
                    <a:pt x="5058" y="3387"/>
                  </a:cubicBezTo>
                  <a:cubicBezTo>
                    <a:pt x="5125" y="3353"/>
                    <a:pt x="5181" y="3287"/>
                    <a:pt x="5225" y="3231"/>
                  </a:cubicBezTo>
                  <a:cubicBezTo>
                    <a:pt x="5325" y="3119"/>
                    <a:pt x="5414" y="2986"/>
                    <a:pt x="5481" y="2852"/>
                  </a:cubicBezTo>
                  <a:cubicBezTo>
                    <a:pt x="5515" y="2808"/>
                    <a:pt x="5537" y="2752"/>
                    <a:pt x="5548" y="2696"/>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9" name="Google Shape;429;p37"/>
            <p:cNvSpPr/>
            <p:nvPr/>
          </p:nvSpPr>
          <p:spPr>
            <a:xfrm>
              <a:off x="3073326" y="1354212"/>
              <a:ext cx="210435" cy="211190"/>
            </a:xfrm>
            <a:custGeom>
              <a:avLst/>
              <a:gdLst/>
              <a:ahLst/>
              <a:cxnLst/>
              <a:rect l="l" t="t" r="r" b="b"/>
              <a:pathLst>
                <a:path w="3065" h="3076" extrusionOk="0">
                  <a:moveTo>
                    <a:pt x="1527" y="1"/>
                  </a:moveTo>
                  <a:cubicBezTo>
                    <a:pt x="680" y="1"/>
                    <a:pt x="1" y="691"/>
                    <a:pt x="1" y="1538"/>
                  </a:cubicBezTo>
                  <a:cubicBezTo>
                    <a:pt x="1" y="2384"/>
                    <a:pt x="680" y="3075"/>
                    <a:pt x="1527" y="3075"/>
                  </a:cubicBezTo>
                  <a:cubicBezTo>
                    <a:pt x="2374" y="3075"/>
                    <a:pt x="3064" y="2384"/>
                    <a:pt x="3064" y="1538"/>
                  </a:cubicBezTo>
                  <a:cubicBezTo>
                    <a:pt x="3064" y="691"/>
                    <a:pt x="2374" y="1"/>
                    <a:pt x="1527" y="1"/>
                  </a:cubicBezTo>
                  <a:close/>
                  <a:moveTo>
                    <a:pt x="1527" y="2540"/>
                  </a:moveTo>
                  <a:cubicBezTo>
                    <a:pt x="981" y="2540"/>
                    <a:pt x="525" y="2095"/>
                    <a:pt x="525" y="1538"/>
                  </a:cubicBezTo>
                  <a:cubicBezTo>
                    <a:pt x="525" y="981"/>
                    <a:pt x="981" y="535"/>
                    <a:pt x="1527" y="535"/>
                  </a:cubicBezTo>
                  <a:cubicBezTo>
                    <a:pt x="2084" y="535"/>
                    <a:pt x="2541" y="981"/>
                    <a:pt x="2541" y="1538"/>
                  </a:cubicBezTo>
                  <a:cubicBezTo>
                    <a:pt x="2541" y="2095"/>
                    <a:pt x="2084" y="2540"/>
                    <a:pt x="1527" y="254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0" name="Google Shape;430;p37"/>
            <p:cNvSpPr/>
            <p:nvPr/>
          </p:nvSpPr>
          <p:spPr>
            <a:xfrm>
              <a:off x="3146791" y="1384078"/>
              <a:ext cx="63509" cy="64264"/>
            </a:xfrm>
            <a:custGeom>
              <a:avLst/>
              <a:gdLst/>
              <a:ahLst/>
              <a:cxnLst/>
              <a:rect l="l" t="t" r="r" b="b"/>
              <a:pathLst>
                <a:path w="925" h="936" extrusionOk="0">
                  <a:moveTo>
                    <a:pt x="457" y="936"/>
                  </a:moveTo>
                  <a:lnTo>
                    <a:pt x="412" y="880"/>
                  </a:lnTo>
                  <a:cubicBezTo>
                    <a:pt x="346" y="791"/>
                    <a:pt x="0" y="334"/>
                    <a:pt x="201" y="167"/>
                  </a:cubicBezTo>
                  <a:cubicBezTo>
                    <a:pt x="401" y="0"/>
                    <a:pt x="524" y="0"/>
                    <a:pt x="724" y="167"/>
                  </a:cubicBezTo>
                  <a:cubicBezTo>
                    <a:pt x="925" y="334"/>
                    <a:pt x="580" y="791"/>
                    <a:pt x="513" y="880"/>
                  </a:cubicBezTo>
                  <a:close/>
                  <a:moveTo>
                    <a:pt x="457" y="167"/>
                  </a:moveTo>
                  <a:cubicBezTo>
                    <a:pt x="412" y="167"/>
                    <a:pt x="357" y="201"/>
                    <a:pt x="279" y="256"/>
                  </a:cubicBezTo>
                  <a:cubicBezTo>
                    <a:pt x="212" y="323"/>
                    <a:pt x="335" y="557"/>
                    <a:pt x="457" y="735"/>
                  </a:cubicBezTo>
                  <a:cubicBezTo>
                    <a:pt x="591" y="557"/>
                    <a:pt x="713" y="323"/>
                    <a:pt x="646" y="256"/>
                  </a:cubicBezTo>
                  <a:cubicBezTo>
                    <a:pt x="568" y="201"/>
                    <a:pt x="513" y="167"/>
                    <a:pt x="457" y="16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1" name="Google Shape;431;p37"/>
            <p:cNvSpPr/>
            <p:nvPr/>
          </p:nvSpPr>
          <p:spPr>
            <a:xfrm>
              <a:off x="3146791" y="1465851"/>
              <a:ext cx="63509" cy="61312"/>
            </a:xfrm>
            <a:custGeom>
              <a:avLst/>
              <a:gdLst/>
              <a:ahLst/>
              <a:cxnLst/>
              <a:rect l="l" t="t" r="r" b="b"/>
              <a:pathLst>
                <a:path w="925" h="893" extrusionOk="0">
                  <a:moveTo>
                    <a:pt x="457" y="892"/>
                  </a:moveTo>
                  <a:cubicBezTo>
                    <a:pt x="379" y="892"/>
                    <a:pt x="301" y="859"/>
                    <a:pt x="201" y="781"/>
                  </a:cubicBezTo>
                  <a:cubicBezTo>
                    <a:pt x="0" y="614"/>
                    <a:pt x="346" y="157"/>
                    <a:pt x="412" y="68"/>
                  </a:cubicBezTo>
                  <a:lnTo>
                    <a:pt x="457" y="1"/>
                  </a:lnTo>
                  <a:lnTo>
                    <a:pt x="513" y="68"/>
                  </a:lnTo>
                  <a:cubicBezTo>
                    <a:pt x="580" y="157"/>
                    <a:pt x="925" y="614"/>
                    <a:pt x="724" y="781"/>
                  </a:cubicBezTo>
                  <a:cubicBezTo>
                    <a:pt x="624" y="859"/>
                    <a:pt x="546" y="892"/>
                    <a:pt x="457" y="892"/>
                  </a:cubicBezTo>
                  <a:close/>
                  <a:moveTo>
                    <a:pt x="457" y="201"/>
                  </a:moveTo>
                  <a:cubicBezTo>
                    <a:pt x="335" y="391"/>
                    <a:pt x="212" y="625"/>
                    <a:pt x="279" y="680"/>
                  </a:cubicBezTo>
                  <a:cubicBezTo>
                    <a:pt x="435" y="803"/>
                    <a:pt x="490" y="803"/>
                    <a:pt x="646" y="680"/>
                  </a:cubicBezTo>
                  <a:cubicBezTo>
                    <a:pt x="713" y="625"/>
                    <a:pt x="591" y="391"/>
                    <a:pt x="457" y="2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2" name="Google Shape;432;p37"/>
            <p:cNvSpPr/>
            <p:nvPr/>
          </p:nvSpPr>
          <p:spPr>
            <a:xfrm>
              <a:off x="3113148" y="1410032"/>
              <a:ext cx="57398" cy="45246"/>
            </a:xfrm>
            <a:custGeom>
              <a:avLst/>
              <a:gdLst/>
              <a:ahLst/>
              <a:cxnLst/>
              <a:rect l="l" t="t" r="r" b="b"/>
              <a:pathLst>
                <a:path w="836" h="659" extrusionOk="0">
                  <a:moveTo>
                    <a:pt x="479" y="658"/>
                  </a:moveTo>
                  <a:cubicBezTo>
                    <a:pt x="212" y="658"/>
                    <a:pt x="67" y="591"/>
                    <a:pt x="45" y="469"/>
                  </a:cubicBezTo>
                  <a:cubicBezTo>
                    <a:pt x="0" y="224"/>
                    <a:pt x="67" y="101"/>
                    <a:pt x="301" y="12"/>
                  </a:cubicBezTo>
                  <a:cubicBezTo>
                    <a:pt x="323" y="12"/>
                    <a:pt x="346" y="1"/>
                    <a:pt x="357" y="1"/>
                  </a:cubicBezTo>
                  <a:cubicBezTo>
                    <a:pt x="579" y="1"/>
                    <a:pt x="780" y="458"/>
                    <a:pt x="813" y="558"/>
                  </a:cubicBezTo>
                  <a:lnTo>
                    <a:pt x="836" y="625"/>
                  </a:lnTo>
                  <a:lnTo>
                    <a:pt x="769" y="636"/>
                  </a:lnTo>
                  <a:cubicBezTo>
                    <a:pt x="758" y="636"/>
                    <a:pt x="624" y="658"/>
                    <a:pt x="479" y="658"/>
                  </a:cubicBezTo>
                  <a:close/>
                  <a:moveTo>
                    <a:pt x="357" y="123"/>
                  </a:moveTo>
                  <a:cubicBezTo>
                    <a:pt x="357" y="123"/>
                    <a:pt x="346" y="123"/>
                    <a:pt x="346" y="123"/>
                  </a:cubicBezTo>
                  <a:cubicBezTo>
                    <a:pt x="167" y="190"/>
                    <a:pt x="134" y="257"/>
                    <a:pt x="156" y="446"/>
                  </a:cubicBezTo>
                  <a:cubicBezTo>
                    <a:pt x="167" y="502"/>
                    <a:pt x="290" y="535"/>
                    <a:pt x="479" y="535"/>
                  </a:cubicBezTo>
                  <a:cubicBezTo>
                    <a:pt x="546" y="535"/>
                    <a:pt x="613" y="535"/>
                    <a:pt x="669" y="524"/>
                  </a:cubicBezTo>
                  <a:cubicBezTo>
                    <a:pt x="591" y="346"/>
                    <a:pt x="446" y="123"/>
                    <a:pt x="357"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3" name="Google Shape;433;p37"/>
            <p:cNvSpPr/>
            <p:nvPr/>
          </p:nvSpPr>
          <p:spPr>
            <a:xfrm>
              <a:off x="3185789" y="1459741"/>
              <a:ext cx="58153" cy="44421"/>
            </a:xfrm>
            <a:custGeom>
              <a:avLst/>
              <a:gdLst/>
              <a:ahLst/>
              <a:cxnLst/>
              <a:rect l="l" t="t" r="r" b="b"/>
              <a:pathLst>
                <a:path w="847" h="647" extrusionOk="0">
                  <a:moveTo>
                    <a:pt x="479" y="647"/>
                  </a:moveTo>
                  <a:cubicBezTo>
                    <a:pt x="257" y="647"/>
                    <a:pt x="67" y="190"/>
                    <a:pt x="34" y="101"/>
                  </a:cubicBezTo>
                  <a:lnTo>
                    <a:pt x="0" y="34"/>
                  </a:lnTo>
                  <a:lnTo>
                    <a:pt x="78" y="23"/>
                  </a:lnTo>
                  <a:cubicBezTo>
                    <a:pt x="90" y="12"/>
                    <a:pt x="223" y="1"/>
                    <a:pt x="368" y="1"/>
                  </a:cubicBezTo>
                  <a:cubicBezTo>
                    <a:pt x="635" y="1"/>
                    <a:pt x="780" y="68"/>
                    <a:pt x="802" y="190"/>
                  </a:cubicBezTo>
                  <a:cubicBezTo>
                    <a:pt x="847" y="435"/>
                    <a:pt x="780" y="558"/>
                    <a:pt x="546" y="636"/>
                  </a:cubicBezTo>
                  <a:cubicBezTo>
                    <a:pt x="524" y="647"/>
                    <a:pt x="502" y="647"/>
                    <a:pt x="479" y="647"/>
                  </a:cubicBezTo>
                  <a:close/>
                  <a:moveTo>
                    <a:pt x="179" y="135"/>
                  </a:moveTo>
                  <a:cubicBezTo>
                    <a:pt x="268" y="324"/>
                    <a:pt x="401" y="558"/>
                    <a:pt x="502" y="524"/>
                  </a:cubicBezTo>
                  <a:cubicBezTo>
                    <a:pt x="680" y="458"/>
                    <a:pt x="713" y="402"/>
                    <a:pt x="680" y="212"/>
                  </a:cubicBezTo>
                  <a:cubicBezTo>
                    <a:pt x="669" y="157"/>
                    <a:pt x="546" y="123"/>
                    <a:pt x="368" y="123"/>
                  </a:cubicBezTo>
                  <a:cubicBezTo>
                    <a:pt x="290" y="123"/>
                    <a:pt x="223" y="123"/>
                    <a:pt x="179" y="13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4" name="Google Shape;434;p37"/>
            <p:cNvSpPr/>
            <p:nvPr/>
          </p:nvSpPr>
          <p:spPr>
            <a:xfrm>
              <a:off x="3113148" y="1459741"/>
              <a:ext cx="57398" cy="44422"/>
            </a:xfrm>
            <a:custGeom>
              <a:avLst/>
              <a:gdLst/>
              <a:ahLst/>
              <a:cxnLst/>
              <a:rect l="l" t="t" r="r" b="b"/>
              <a:pathLst>
                <a:path w="836" h="647" extrusionOk="0">
                  <a:moveTo>
                    <a:pt x="357" y="647"/>
                  </a:moveTo>
                  <a:lnTo>
                    <a:pt x="357" y="647"/>
                  </a:lnTo>
                  <a:cubicBezTo>
                    <a:pt x="334" y="647"/>
                    <a:pt x="323" y="647"/>
                    <a:pt x="301" y="636"/>
                  </a:cubicBezTo>
                  <a:cubicBezTo>
                    <a:pt x="67" y="558"/>
                    <a:pt x="0" y="435"/>
                    <a:pt x="45" y="190"/>
                  </a:cubicBezTo>
                  <a:cubicBezTo>
                    <a:pt x="67" y="68"/>
                    <a:pt x="212" y="1"/>
                    <a:pt x="479" y="1"/>
                  </a:cubicBezTo>
                  <a:cubicBezTo>
                    <a:pt x="624" y="1"/>
                    <a:pt x="758" y="12"/>
                    <a:pt x="769" y="23"/>
                  </a:cubicBezTo>
                  <a:lnTo>
                    <a:pt x="836" y="34"/>
                  </a:lnTo>
                  <a:lnTo>
                    <a:pt x="813" y="101"/>
                  </a:lnTo>
                  <a:cubicBezTo>
                    <a:pt x="780" y="190"/>
                    <a:pt x="579" y="647"/>
                    <a:pt x="357" y="647"/>
                  </a:cubicBezTo>
                  <a:close/>
                  <a:moveTo>
                    <a:pt x="479" y="123"/>
                  </a:moveTo>
                  <a:cubicBezTo>
                    <a:pt x="290" y="123"/>
                    <a:pt x="167" y="157"/>
                    <a:pt x="156" y="212"/>
                  </a:cubicBezTo>
                  <a:cubicBezTo>
                    <a:pt x="134" y="402"/>
                    <a:pt x="167" y="458"/>
                    <a:pt x="346" y="524"/>
                  </a:cubicBezTo>
                  <a:cubicBezTo>
                    <a:pt x="435" y="558"/>
                    <a:pt x="579" y="324"/>
                    <a:pt x="669" y="135"/>
                  </a:cubicBezTo>
                  <a:cubicBezTo>
                    <a:pt x="613" y="123"/>
                    <a:pt x="546" y="123"/>
                    <a:pt x="479" y="12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5" name="Google Shape;435;p37"/>
            <p:cNvSpPr/>
            <p:nvPr/>
          </p:nvSpPr>
          <p:spPr>
            <a:xfrm>
              <a:off x="3185789" y="1410032"/>
              <a:ext cx="58153" cy="45246"/>
            </a:xfrm>
            <a:custGeom>
              <a:avLst/>
              <a:gdLst/>
              <a:ahLst/>
              <a:cxnLst/>
              <a:rect l="l" t="t" r="r" b="b"/>
              <a:pathLst>
                <a:path w="847" h="659" extrusionOk="0">
                  <a:moveTo>
                    <a:pt x="368" y="658"/>
                  </a:moveTo>
                  <a:cubicBezTo>
                    <a:pt x="223" y="658"/>
                    <a:pt x="90" y="636"/>
                    <a:pt x="78" y="636"/>
                  </a:cubicBezTo>
                  <a:lnTo>
                    <a:pt x="0" y="625"/>
                  </a:lnTo>
                  <a:lnTo>
                    <a:pt x="34" y="558"/>
                  </a:lnTo>
                  <a:cubicBezTo>
                    <a:pt x="67" y="458"/>
                    <a:pt x="257" y="1"/>
                    <a:pt x="479" y="1"/>
                  </a:cubicBezTo>
                  <a:cubicBezTo>
                    <a:pt x="502" y="1"/>
                    <a:pt x="524" y="12"/>
                    <a:pt x="546" y="12"/>
                  </a:cubicBezTo>
                  <a:cubicBezTo>
                    <a:pt x="769" y="101"/>
                    <a:pt x="847" y="224"/>
                    <a:pt x="802" y="469"/>
                  </a:cubicBezTo>
                  <a:cubicBezTo>
                    <a:pt x="780" y="591"/>
                    <a:pt x="635" y="658"/>
                    <a:pt x="368" y="658"/>
                  </a:cubicBezTo>
                  <a:close/>
                  <a:moveTo>
                    <a:pt x="179" y="524"/>
                  </a:moveTo>
                  <a:cubicBezTo>
                    <a:pt x="223" y="535"/>
                    <a:pt x="290" y="535"/>
                    <a:pt x="368" y="535"/>
                  </a:cubicBezTo>
                  <a:cubicBezTo>
                    <a:pt x="557" y="535"/>
                    <a:pt x="669" y="502"/>
                    <a:pt x="680" y="446"/>
                  </a:cubicBezTo>
                  <a:cubicBezTo>
                    <a:pt x="713" y="257"/>
                    <a:pt x="680" y="190"/>
                    <a:pt x="502" y="123"/>
                  </a:cubicBezTo>
                  <a:cubicBezTo>
                    <a:pt x="413" y="101"/>
                    <a:pt x="268" y="335"/>
                    <a:pt x="179" y="52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6" name="Google Shape;436;p37"/>
            <p:cNvSpPr/>
            <p:nvPr/>
          </p:nvSpPr>
          <p:spPr>
            <a:xfrm>
              <a:off x="3152146" y="1430698"/>
              <a:ext cx="52798" cy="52867"/>
            </a:xfrm>
            <a:custGeom>
              <a:avLst/>
              <a:gdLst/>
              <a:ahLst/>
              <a:cxnLst/>
              <a:rect l="l" t="t" r="r" b="b"/>
              <a:pathLst>
                <a:path w="769" h="770" extrusionOk="0">
                  <a:moveTo>
                    <a:pt x="769" y="390"/>
                  </a:moveTo>
                  <a:cubicBezTo>
                    <a:pt x="769" y="602"/>
                    <a:pt x="591" y="769"/>
                    <a:pt x="379" y="769"/>
                  </a:cubicBezTo>
                  <a:cubicBezTo>
                    <a:pt x="167" y="769"/>
                    <a:pt x="0" y="602"/>
                    <a:pt x="0" y="390"/>
                  </a:cubicBezTo>
                  <a:cubicBezTo>
                    <a:pt x="0" y="179"/>
                    <a:pt x="167" y="1"/>
                    <a:pt x="379" y="1"/>
                  </a:cubicBezTo>
                  <a:cubicBezTo>
                    <a:pt x="591" y="1"/>
                    <a:pt x="769" y="179"/>
                    <a:pt x="769" y="39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7" name="Google Shape;437;p37"/>
            <p:cNvSpPr/>
            <p:nvPr/>
          </p:nvSpPr>
          <p:spPr>
            <a:xfrm>
              <a:off x="3160523" y="1439143"/>
              <a:ext cx="36045" cy="35977"/>
            </a:xfrm>
            <a:custGeom>
              <a:avLst/>
              <a:gdLst/>
              <a:ahLst/>
              <a:cxnLst/>
              <a:rect l="l" t="t" r="r" b="b"/>
              <a:pathLst>
                <a:path w="525" h="524" extrusionOk="0">
                  <a:moveTo>
                    <a:pt x="524" y="267"/>
                  </a:moveTo>
                  <a:cubicBezTo>
                    <a:pt x="524" y="401"/>
                    <a:pt x="402" y="524"/>
                    <a:pt x="257" y="524"/>
                  </a:cubicBezTo>
                  <a:cubicBezTo>
                    <a:pt x="123" y="524"/>
                    <a:pt x="1" y="401"/>
                    <a:pt x="1" y="267"/>
                  </a:cubicBezTo>
                  <a:cubicBezTo>
                    <a:pt x="1" y="123"/>
                    <a:pt x="123" y="0"/>
                    <a:pt x="257" y="0"/>
                  </a:cubicBezTo>
                  <a:cubicBezTo>
                    <a:pt x="402" y="0"/>
                    <a:pt x="524" y="123"/>
                    <a:pt x="524" y="26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38" name="Google Shape;438;p37"/>
            <p:cNvSpPr/>
            <p:nvPr/>
          </p:nvSpPr>
          <p:spPr>
            <a:xfrm>
              <a:off x="2908957" y="1135327"/>
              <a:ext cx="627190" cy="294680"/>
            </a:xfrm>
            <a:custGeom>
              <a:avLst/>
              <a:gdLst/>
              <a:ahLst/>
              <a:cxnLst/>
              <a:rect l="l" t="t" r="r" b="b"/>
              <a:pathLst>
                <a:path w="9135" h="4292" extrusionOk="0">
                  <a:moveTo>
                    <a:pt x="5333" y="0"/>
                  </a:moveTo>
                  <a:cubicBezTo>
                    <a:pt x="4375" y="0"/>
                    <a:pt x="3368" y="213"/>
                    <a:pt x="2451" y="705"/>
                  </a:cubicBezTo>
                  <a:cubicBezTo>
                    <a:pt x="0" y="2019"/>
                    <a:pt x="412" y="4291"/>
                    <a:pt x="412" y="4291"/>
                  </a:cubicBezTo>
                  <a:cubicBezTo>
                    <a:pt x="1158" y="1288"/>
                    <a:pt x="3482" y="668"/>
                    <a:pt x="5164" y="668"/>
                  </a:cubicBezTo>
                  <a:cubicBezTo>
                    <a:pt x="5241" y="668"/>
                    <a:pt x="5317" y="669"/>
                    <a:pt x="5391" y="671"/>
                  </a:cubicBezTo>
                  <a:cubicBezTo>
                    <a:pt x="7096" y="738"/>
                    <a:pt x="8689" y="1952"/>
                    <a:pt x="8689" y="1952"/>
                  </a:cubicBezTo>
                  <a:cubicBezTo>
                    <a:pt x="9134" y="1651"/>
                    <a:pt x="9067" y="1473"/>
                    <a:pt x="9067" y="1473"/>
                  </a:cubicBezTo>
                  <a:cubicBezTo>
                    <a:pt x="8398" y="595"/>
                    <a:pt x="6935" y="0"/>
                    <a:pt x="5333"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439" name="Google Shape;439;p37"/>
          <p:cNvGrpSpPr/>
          <p:nvPr/>
        </p:nvGrpSpPr>
        <p:grpSpPr>
          <a:xfrm>
            <a:off x="1057051" y="916289"/>
            <a:ext cx="1672060" cy="3831041"/>
            <a:chOff x="1250353" y="1356307"/>
            <a:chExt cx="1479961" cy="3390902"/>
          </a:xfrm>
        </p:grpSpPr>
        <p:sp>
          <p:nvSpPr>
            <p:cNvPr id="440" name="Google Shape;440;p37"/>
            <p:cNvSpPr/>
            <p:nvPr/>
          </p:nvSpPr>
          <p:spPr>
            <a:xfrm>
              <a:off x="2150185" y="2498609"/>
              <a:ext cx="138995" cy="180079"/>
            </a:xfrm>
            <a:custGeom>
              <a:avLst/>
              <a:gdLst/>
              <a:ahLst/>
              <a:cxnLst/>
              <a:rect l="l" t="t" r="r" b="b"/>
              <a:pathLst>
                <a:path w="1583" h="2051" extrusionOk="0">
                  <a:moveTo>
                    <a:pt x="859" y="135"/>
                  </a:moveTo>
                  <a:cubicBezTo>
                    <a:pt x="458" y="1"/>
                    <a:pt x="57" y="235"/>
                    <a:pt x="23" y="680"/>
                  </a:cubicBezTo>
                  <a:cubicBezTo>
                    <a:pt x="1" y="870"/>
                    <a:pt x="34" y="1070"/>
                    <a:pt x="112" y="1260"/>
                  </a:cubicBezTo>
                  <a:cubicBezTo>
                    <a:pt x="190" y="1460"/>
                    <a:pt x="302" y="1627"/>
                    <a:pt x="435" y="1750"/>
                  </a:cubicBezTo>
                  <a:cubicBezTo>
                    <a:pt x="769" y="2051"/>
                    <a:pt x="1226" y="1950"/>
                    <a:pt x="1427" y="1583"/>
                  </a:cubicBezTo>
                  <a:cubicBezTo>
                    <a:pt x="1560" y="1327"/>
                    <a:pt x="1583" y="1026"/>
                    <a:pt x="1471" y="725"/>
                  </a:cubicBezTo>
                  <a:cubicBezTo>
                    <a:pt x="1349" y="435"/>
                    <a:pt x="1126" y="224"/>
                    <a:pt x="859" y="13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1" name="Google Shape;441;p37"/>
            <p:cNvSpPr/>
            <p:nvPr/>
          </p:nvSpPr>
          <p:spPr>
            <a:xfrm>
              <a:off x="1491028" y="4398991"/>
              <a:ext cx="344370" cy="333642"/>
            </a:xfrm>
            <a:custGeom>
              <a:avLst/>
              <a:gdLst/>
              <a:ahLst/>
              <a:cxnLst/>
              <a:rect l="l" t="t" r="r" b="b"/>
              <a:pathLst>
                <a:path w="3922" h="3800" extrusionOk="0">
                  <a:moveTo>
                    <a:pt x="3297" y="0"/>
                  </a:moveTo>
                  <a:cubicBezTo>
                    <a:pt x="3297" y="0"/>
                    <a:pt x="2975" y="167"/>
                    <a:pt x="2551" y="167"/>
                  </a:cubicBezTo>
                  <a:cubicBezTo>
                    <a:pt x="2374" y="167"/>
                    <a:pt x="2179" y="138"/>
                    <a:pt x="1983" y="56"/>
                  </a:cubicBezTo>
                  <a:cubicBezTo>
                    <a:pt x="1983" y="56"/>
                    <a:pt x="1626" y="969"/>
                    <a:pt x="1292" y="1415"/>
                  </a:cubicBezTo>
                  <a:cubicBezTo>
                    <a:pt x="958" y="1849"/>
                    <a:pt x="0" y="2896"/>
                    <a:pt x="56" y="3297"/>
                  </a:cubicBezTo>
                  <a:cubicBezTo>
                    <a:pt x="103" y="3587"/>
                    <a:pt x="629" y="3800"/>
                    <a:pt x="1085" y="3800"/>
                  </a:cubicBezTo>
                  <a:cubicBezTo>
                    <a:pt x="1277" y="3800"/>
                    <a:pt x="1456" y="3762"/>
                    <a:pt x="1582" y="3676"/>
                  </a:cubicBezTo>
                  <a:cubicBezTo>
                    <a:pt x="2005" y="3386"/>
                    <a:pt x="2607" y="2618"/>
                    <a:pt x="2763" y="2473"/>
                  </a:cubicBezTo>
                  <a:cubicBezTo>
                    <a:pt x="2930" y="2339"/>
                    <a:pt x="3364" y="2150"/>
                    <a:pt x="3587" y="1805"/>
                  </a:cubicBezTo>
                  <a:cubicBezTo>
                    <a:pt x="3754" y="1537"/>
                    <a:pt x="3921" y="802"/>
                    <a:pt x="3297"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2" name="Google Shape;442;p37"/>
            <p:cNvSpPr/>
            <p:nvPr/>
          </p:nvSpPr>
          <p:spPr>
            <a:xfrm>
              <a:off x="1495857" y="4489954"/>
              <a:ext cx="325843" cy="257255"/>
            </a:xfrm>
            <a:custGeom>
              <a:avLst/>
              <a:gdLst/>
              <a:ahLst/>
              <a:cxnLst/>
              <a:rect l="l" t="t" r="r" b="b"/>
              <a:pathLst>
                <a:path w="3711" h="2930" extrusionOk="0">
                  <a:moveTo>
                    <a:pt x="3532" y="468"/>
                  </a:moveTo>
                  <a:cubicBezTo>
                    <a:pt x="3309" y="824"/>
                    <a:pt x="2875" y="1014"/>
                    <a:pt x="2708" y="1147"/>
                  </a:cubicBezTo>
                  <a:cubicBezTo>
                    <a:pt x="2552" y="1281"/>
                    <a:pt x="1950" y="2061"/>
                    <a:pt x="1527" y="2350"/>
                  </a:cubicBezTo>
                  <a:cubicBezTo>
                    <a:pt x="1137" y="2618"/>
                    <a:pt x="224" y="2417"/>
                    <a:pt x="34" y="2061"/>
                  </a:cubicBezTo>
                  <a:cubicBezTo>
                    <a:pt x="12" y="2139"/>
                    <a:pt x="1" y="2206"/>
                    <a:pt x="1" y="2261"/>
                  </a:cubicBezTo>
                  <a:cubicBezTo>
                    <a:pt x="68" y="2673"/>
                    <a:pt x="1104" y="2930"/>
                    <a:pt x="1527" y="2640"/>
                  </a:cubicBezTo>
                  <a:cubicBezTo>
                    <a:pt x="1950" y="2350"/>
                    <a:pt x="2552" y="1582"/>
                    <a:pt x="2708" y="1437"/>
                  </a:cubicBezTo>
                  <a:cubicBezTo>
                    <a:pt x="2875" y="1303"/>
                    <a:pt x="3309" y="1114"/>
                    <a:pt x="3532" y="769"/>
                  </a:cubicBezTo>
                  <a:cubicBezTo>
                    <a:pt x="3621" y="624"/>
                    <a:pt x="3710" y="345"/>
                    <a:pt x="3677" y="0"/>
                  </a:cubicBezTo>
                  <a:cubicBezTo>
                    <a:pt x="3654" y="201"/>
                    <a:pt x="3588" y="368"/>
                    <a:pt x="3532" y="468"/>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3" name="Google Shape;443;p37"/>
            <p:cNvSpPr/>
            <p:nvPr/>
          </p:nvSpPr>
          <p:spPr>
            <a:xfrm>
              <a:off x="1904944" y="4372563"/>
              <a:ext cx="432614" cy="224418"/>
            </a:xfrm>
            <a:custGeom>
              <a:avLst/>
              <a:gdLst/>
              <a:ahLst/>
              <a:cxnLst/>
              <a:rect l="l" t="t" r="r" b="b"/>
              <a:pathLst>
                <a:path w="4927" h="2556" extrusionOk="0">
                  <a:moveTo>
                    <a:pt x="2482" y="0"/>
                  </a:moveTo>
                  <a:cubicBezTo>
                    <a:pt x="2482" y="0"/>
                    <a:pt x="2294" y="207"/>
                    <a:pt x="1663" y="207"/>
                  </a:cubicBezTo>
                  <a:cubicBezTo>
                    <a:pt x="1466" y="207"/>
                    <a:pt x="1225" y="187"/>
                    <a:pt x="934" y="134"/>
                  </a:cubicBezTo>
                  <a:cubicBezTo>
                    <a:pt x="934" y="134"/>
                    <a:pt x="933" y="134"/>
                    <a:pt x="933" y="134"/>
                  </a:cubicBezTo>
                  <a:cubicBezTo>
                    <a:pt x="905" y="134"/>
                    <a:pt x="1" y="1650"/>
                    <a:pt x="778" y="2016"/>
                  </a:cubicBezTo>
                  <a:cubicBezTo>
                    <a:pt x="1021" y="2127"/>
                    <a:pt x="1168" y="2154"/>
                    <a:pt x="1290" y="2154"/>
                  </a:cubicBezTo>
                  <a:cubicBezTo>
                    <a:pt x="1410" y="2154"/>
                    <a:pt x="1505" y="2128"/>
                    <a:pt x="1642" y="2128"/>
                  </a:cubicBezTo>
                  <a:cubicBezTo>
                    <a:pt x="1776" y="2128"/>
                    <a:pt x="1950" y="2153"/>
                    <a:pt x="2226" y="2250"/>
                  </a:cubicBezTo>
                  <a:cubicBezTo>
                    <a:pt x="2672" y="2409"/>
                    <a:pt x="3403" y="2555"/>
                    <a:pt x="3990" y="2555"/>
                  </a:cubicBezTo>
                  <a:cubicBezTo>
                    <a:pt x="4516" y="2555"/>
                    <a:pt x="4926" y="2437"/>
                    <a:pt x="4910" y="2106"/>
                  </a:cubicBezTo>
                  <a:cubicBezTo>
                    <a:pt x="4888" y="1526"/>
                    <a:pt x="4320" y="1582"/>
                    <a:pt x="3952" y="1415"/>
                  </a:cubicBezTo>
                  <a:cubicBezTo>
                    <a:pt x="3585" y="1237"/>
                    <a:pt x="2928" y="947"/>
                    <a:pt x="2482"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4" name="Google Shape;444;p37"/>
            <p:cNvSpPr/>
            <p:nvPr/>
          </p:nvSpPr>
          <p:spPr>
            <a:xfrm>
              <a:off x="1943842" y="4489954"/>
              <a:ext cx="395209" cy="129154"/>
            </a:xfrm>
            <a:custGeom>
              <a:avLst/>
              <a:gdLst/>
              <a:ahLst/>
              <a:cxnLst/>
              <a:rect l="l" t="t" r="r" b="b"/>
              <a:pathLst>
                <a:path w="4501" h="1471" extrusionOk="0">
                  <a:moveTo>
                    <a:pt x="4456" y="646"/>
                  </a:moveTo>
                  <a:cubicBezTo>
                    <a:pt x="4278" y="1203"/>
                    <a:pt x="2574" y="958"/>
                    <a:pt x="1783" y="679"/>
                  </a:cubicBezTo>
                  <a:cubicBezTo>
                    <a:pt x="936" y="379"/>
                    <a:pt x="1048" y="769"/>
                    <a:pt x="335" y="434"/>
                  </a:cubicBezTo>
                  <a:cubicBezTo>
                    <a:pt x="145" y="345"/>
                    <a:pt x="56" y="189"/>
                    <a:pt x="34" y="0"/>
                  </a:cubicBezTo>
                  <a:cubicBezTo>
                    <a:pt x="1" y="290"/>
                    <a:pt x="67" y="546"/>
                    <a:pt x="335" y="679"/>
                  </a:cubicBezTo>
                  <a:cubicBezTo>
                    <a:pt x="1048" y="1003"/>
                    <a:pt x="936" y="613"/>
                    <a:pt x="1783" y="913"/>
                  </a:cubicBezTo>
                  <a:cubicBezTo>
                    <a:pt x="2629" y="1214"/>
                    <a:pt x="4501" y="1470"/>
                    <a:pt x="4467" y="769"/>
                  </a:cubicBezTo>
                  <a:cubicBezTo>
                    <a:pt x="4467" y="724"/>
                    <a:pt x="4456" y="691"/>
                    <a:pt x="4456" y="6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5" name="Google Shape;445;p37"/>
            <p:cNvSpPr/>
            <p:nvPr/>
          </p:nvSpPr>
          <p:spPr>
            <a:xfrm>
              <a:off x="1519389" y="4409703"/>
              <a:ext cx="230839" cy="245578"/>
            </a:xfrm>
            <a:custGeom>
              <a:avLst/>
              <a:gdLst/>
              <a:ahLst/>
              <a:cxnLst/>
              <a:rect l="l" t="t" r="r" b="b"/>
              <a:pathLst>
                <a:path w="2629" h="2797" extrusionOk="0">
                  <a:moveTo>
                    <a:pt x="2596" y="1"/>
                  </a:moveTo>
                  <a:cubicBezTo>
                    <a:pt x="2529" y="12"/>
                    <a:pt x="2462" y="23"/>
                    <a:pt x="2395" y="34"/>
                  </a:cubicBezTo>
                  <a:cubicBezTo>
                    <a:pt x="2384" y="446"/>
                    <a:pt x="2339" y="1037"/>
                    <a:pt x="2295" y="1159"/>
                  </a:cubicBezTo>
                  <a:cubicBezTo>
                    <a:pt x="2217" y="1326"/>
                    <a:pt x="1114" y="2518"/>
                    <a:pt x="925" y="2574"/>
                  </a:cubicBezTo>
                  <a:cubicBezTo>
                    <a:pt x="546" y="2518"/>
                    <a:pt x="268" y="2440"/>
                    <a:pt x="123" y="2351"/>
                  </a:cubicBezTo>
                  <a:cubicBezTo>
                    <a:pt x="78" y="2418"/>
                    <a:pt x="34" y="2485"/>
                    <a:pt x="0" y="2540"/>
                  </a:cubicBezTo>
                  <a:cubicBezTo>
                    <a:pt x="223" y="2685"/>
                    <a:pt x="579" y="2763"/>
                    <a:pt x="902" y="2796"/>
                  </a:cubicBezTo>
                  <a:lnTo>
                    <a:pt x="914" y="2796"/>
                  </a:lnTo>
                  <a:cubicBezTo>
                    <a:pt x="1237" y="2796"/>
                    <a:pt x="2428" y="1404"/>
                    <a:pt x="2506" y="1248"/>
                  </a:cubicBezTo>
                  <a:cubicBezTo>
                    <a:pt x="2596" y="1048"/>
                    <a:pt x="2629" y="179"/>
                    <a:pt x="262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6" name="Google Shape;446;p37"/>
            <p:cNvSpPr/>
            <p:nvPr/>
          </p:nvSpPr>
          <p:spPr>
            <a:xfrm>
              <a:off x="2010311" y="4388191"/>
              <a:ext cx="291600" cy="169279"/>
            </a:xfrm>
            <a:custGeom>
              <a:avLst/>
              <a:gdLst/>
              <a:ahLst/>
              <a:cxnLst/>
              <a:rect l="l" t="t" r="r" b="b"/>
              <a:pathLst>
                <a:path w="3321" h="1928" extrusionOk="0">
                  <a:moveTo>
                    <a:pt x="57" y="1"/>
                  </a:moveTo>
                  <a:lnTo>
                    <a:pt x="1" y="56"/>
                  </a:lnTo>
                  <a:cubicBezTo>
                    <a:pt x="12" y="67"/>
                    <a:pt x="892" y="1025"/>
                    <a:pt x="1137" y="1315"/>
                  </a:cubicBezTo>
                  <a:cubicBezTo>
                    <a:pt x="1482" y="1716"/>
                    <a:pt x="2140" y="1928"/>
                    <a:pt x="2552" y="1928"/>
                  </a:cubicBezTo>
                  <a:cubicBezTo>
                    <a:pt x="2630" y="1928"/>
                    <a:pt x="2685" y="1916"/>
                    <a:pt x="2741" y="1905"/>
                  </a:cubicBezTo>
                  <a:cubicBezTo>
                    <a:pt x="2997" y="1850"/>
                    <a:pt x="3187" y="1660"/>
                    <a:pt x="3276" y="1493"/>
                  </a:cubicBezTo>
                  <a:cubicBezTo>
                    <a:pt x="3298" y="1471"/>
                    <a:pt x="3309" y="1437"/>
                    <a:pt x="3320" y="1415"/>
                  </a:cubicBezTo>
                  <a:cubicBezTo>
                    <a:pt x="3242" y="1382"/>
                    <a:pt x="3176" y="1371"/>
                    <a:pt x="3098" y="1348"/>
                  </a:cubicBezTo>
                  <a:cubicBezTo>
                    <a:pt x="3087" y="1360"/>
                    <a:pt x="3087" y="1371"/>
                    <a:pt x="3075" y="1382"/>
                  </a:cubicBezTo>
                  <a:cubicBezTo>
                    <a:pt x="2986" y="1527"/>
                    <a:pt x="2841" y="1649"/>
                    <a:pt x="2685" y="1683"/>
                  </a:cubicBezTo>
                  <a:cubicBezTo>
                    <a:pt x="2648" y="1692"/>
                    <a:pt x="2600" y="1697"/>
                    <a:pt x="2545" y="1697"/>
                  </a:cubicBezTo>
                  <a:cubicBezTo>
                    <a:pt x="2214" y="1697"/>
                    <a:pt x="1621" y="1522"/>
                    <a:pt x="1315" y="1159"/>
                  </a:cubicBezTo>
                  <a:cubicBezTo>
                    <a:pt x="1115" y="925"/>
                    <a:pt x="536" y="290"/>
                    <a:pt x="279" y="23"/>
                  </a:cubicBezTo>
                  <a:cubicBezTo>
                    <a:pt x="213" y="12"/>
                    <a:pt x="135" y="12"/>
                    <a:pt x="5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37"/>
            <p:cNvSpPr/>
            <p:nvPr/>
          </p:nvSpPr>
          <p:spPr>
            <a:xfrm>
              <a:off x="2049472" y="2103501"/>
              <a:ext cx="471511" cy="706267"/>
            </a:xfrm>
            <a:custGeom>
              <a:avLst/>
              <a:gdLst/>
              <a:ahLst/>
              <a:cxnLst/>
              <a:rect l="l" t="t" r="r" b="b"/>
              <a:pathLst>
                <a:path w="5370" h="8044" extrusionOk="0">
                  <a:moveTo>
                    <a:pt x="268" y="1"/>
                  </a:moveTo>
                  <a:cubicBezTo>
                    <a:pt x="268" y="1"/>
                    <a:pt x="1816" y="513"/>
                    <a:pt x="1939" y="1950"/>
                  </a:cubicBezTo>
                  <a:cubicBezTo>
                    <a:pt x="2050" y="3398"/>
                    <a:pt x="2084" y="5136"/>
                    <a:pt x="2150" y="5314"/>
                  </a:cubicBezTo>
                  <a:cubicBezTo>
                    <a:pt x="2228" y="5492"/>
                    <a:pt x="5180" y="7308"/>
                    <a:pt x="5370" y="7431"/>
                  </a:cubicBezTo>
                  <a:lnTo>
                    <a:pt x="4790" y="8043"/>
                  </a:lnTo>
                  <a:cubicBezTo>
                    <a:pt x="4790" y="8043"/>
                    <a:pt x="1337" y="6851"/>
                    <a:pt x="858" y="6239"/>
                  </a:cubicBezTo>
                  <a:cubicBezTo>
                    <a:pt x="390" y="5637"/>
                    <a:pt x="1" y="3465"/>
                    <a:pt x="26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8" name="Google Shape;448;p37"/>
            <p:cNvSpPr/>
            <p:nvPr/>
          </p:nvSpPr>
          <p:spPr>
            <a:xfrm>
              <a:off x="2063170" y="2167069"/>
              <a:ext cx="421638" cy="629968"/>
            </a:xfrm>
            <a:custGeom>
              <a:avLst/>
              <a:gdLst/>
              <a:ahLst/>
              <a:cxnLst/>
              <a:rect l="l" t="t" r="r" b="b"/>
              <a:pathLst>
                <a:path w="4802" h="7175" extrusionOk="0">
                  <a:moveTo>
                    <a:pt x="145" y="1"/>
                  </a:moveTo>
                  <a:lnTo>
                    <a:pt x="145" y="1"/>
                  </a:lnTo>
                  <a:cubicBezTo>
                    <a:pt x="0" y="2997"/>
                    <a:pt x="435" y="4813"/>
                    <a:pt x="869" y="5381"/>
                  </a:cubicBezTo>
                  <a:cubicBezTo>
                    <a:pt x="1304" y="5949"/>
                    <a:pt x="4300" y="7018"/>
                    <a:pt x="4735" y="7174"/>
                  </a:cubicBezTo>
                  <a:lnTo>
                    <a:pt x="4801" y="7108"/>
                  </a:lnTo>
                  <a:cubicBezTo>
                    <a:pt x="4612" y="6974"/>
                    <a:pt x="1616" y="5214"/>
                    <a:pt x="1515" y="5047"/>
                  </a:cubicBezTo>
                  <a:cubicBezTo>
                    <a:pt x="1003" y="4189"/>
                    <a:pt x="1025" y="2696"/>
                    <a:pt x="903" y="1248"/>
                  </a:cubicBezTo>
                  <a:cubicBezTo>
                    <a:pt x="836" y="368"/>
                    <a:pt x="613" y="279"/>
                    <a:pt x="14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37"/>
            <p:cNvSpPr/>
            <p:nvPr/>
          </p:nvSpPr>
          <p:spPr>
            <a:xfrm>
              <a:off x="2102331" y="2538032"/>
              <a:ext cx="156556" cy="129945"/>
            </a:xfrm>
            <a:custGeom>
              <a:avLst/>
              <a:gdLst/>
              <a:ahLst/>
              <a:cxnLst/>
              <a:rect l="l" t="t" r="r" b="b"/>
              <a:pathLst>
                <a:path w="1783" h="1480" extrusionOk="0">
                  <a:moveTo>
                    <a:pt x="1417" y="1"/>
                  </a:moveTo>
                  <a:cubicBezTo>
                    <a:pt x="1067" y="1"/>
                    <a:pt x="21" y="519"/>
                    <a:pt x="11" y="710"/>
                  </a:cubicBezTo>
                  <a:cubicBezTo>
                    <a:pt x="0" y="933"/>
                    <a:pt x="178" y="1446"/>
                    <a:pt x="468" y="1479"/>
                  </a:cubicBezTo>
                  <a:cubicBezTo>
                    <a:pt x="468" y="1479"/>
                    <a:pt x="891" y="878"/>
                    <a:pt x="1782" y="554"/>
                  </a:cubicBezTo>
                  <a:cubicBezTo>
                    <a:pt x="1782" y="554"/>
                    <a:pt x="1649" y="120"/>
                    <a:pt x="1504" y="20"/>
                  </a:cubicBezTo>
                  <a:cubicBezTo>
                    <a:pt x="1484" y="7"/>
                    <a:pt x="1455" y="1"/>
                    <a:pt x="1417"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0" name="Google Shape;450;p37"/>
            <p:cNvSpPr/>
            <p:nvPr/>
          </p:nvSpPr>
          <p:spPr>
            <a:xfrm>
              <a:off x="2036740" y="2088838"/>
              <a:ext cx="207483" cy="263226"/>
            </a:xfrm>
            <a:custGeom>
              <a:avLst/>
              <a:gdLst/>
              <a:ahLst/>
              <a:cxnLst/>
              <a:rect l="l" t="t" r="r" b="b"/>
              <a:pathLst>
                <a:path w="2363" h="2998" extrusionOk="0">
                  <a:moveTo>
                    <a:pt x="2362" y="2306"/>
                  </a:moveTo>
                  <a:cubicBezTo>
                    <a:pt x="2362" y="2306"/>
                    <a:pt x="1805" y="2997"/>
                    <a:pt x="558" y="2875"/>
                  </a:cubicBezTo>
                  <a:cubicBezTo>
                    <a:pt x="558" y="2875"/>
                    <a:pt x="1" y="936"/>
                    <a:pt x="201" y="34"/>
                  </a:cubicBezTo>
                  <a:cubicBezTo>
                    <a:pt x="201" y="34"/>
                    <a:pt x="2073" y="1"/>
                    <a:pt x="2362" y="230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1" name="Google Shape;451;p37"/>
            <p:cNvSpPr/>
            <p:nvPr/>
          </p:nvSpPr>
          <p:spPr>
            <a:xfrm>
              <a:off x="1638717" y="1741670"/>
              <a:ext cx="227941" cy="410818"/>
            </a:xfrm>
            <a:custGeom>
              <a:avLst/>
              <a:gdLst/>
              <a:ahLst/>
              <a:cxnLst/>
              <a:rect l="l" t="t" r="r" b="b"/>
              <a:pathLst>
                <a:path w="2596" h="4679" extrusionOk="0">
                  <a:moveTo>
                    <a:pt x="167" y="0"/>
                  </a:moveTo>
                  <a:lnTo>
                    <a:pt x="0" y="3442"/>
                  </a:lnTo>
                  <a:cubicBezTo>
                    <a:pt x="0" y="3442"/>
                    <a:pt x="1482" y="4679"/>
                    <a:pt x="2596" y="3442"/>
                  </a:cubicBezTo>
                  <a:lnTo>
                    <a:pt x="2139" y="791"/>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2" name="Google Shape;452;p37"/>
            <p:cNvSpPr/>
            <p:nvPr/>
          </p:nvSpPr>
          <p:spPr>
            <a:xfrm>
              <a:off x="1638717" y="1741670"/>
              <a:ext cx="211346" cy="316960"/>
            </a:xfrm>
            <a:custGeom>
              <a:avLst/>
              <a:gdLst/>
              <a:ahLst/>
              <a:cxnLst/>
              <a:rect l="l" t="t" r="r" b="b"/>
              <a:pathLst>
                <a:path w="2407" h="3610" extrusionOk="0">
                  <a:moveTo>
                    <a:pt x="167" y="0"/>
                  </a:moveTo>
                  <a:lnTo>
                    <a:pt x="0" y="3442"/>
                  </a:lnTo>
                  <a:cubicBezTo>
                    <a:pt x="0" y="3442"/>
                    <a:pt x="89" y="3520"/>
                    <a:pt x="234" y="3609"/>
                  </a:cubicBezTo>
                  <a:cubicBezTo>
                    <a:pt x="401" y="3208"/>
                    <a:pt x="680" y="2852"/>
                    <a:pt x="1058" y="2618"/>
                  </a:cubicBezTo>
                  <a:cubicBezTo>
                    <a:pt x="1406" y="2411"/>
                    <a:pt x="1793" y="2332"/>
                    <a:pt x="2186" y="2332"/>
                  </a:cubicBezTo>
                  <a:cubicBezTo>
                    <a:pt x="2259" y="2332"/>
                    <a:pt x="2333" y="2334"/>
                    <a:pt x="2406" y="2340"/>
                  </a:cubicBezTo>
                  <a:lnTo>
                    <a:pt x="2139" y="791"/>
                  </a:lnTo>
                  <a:lnTo>
                    <a:pt x="167"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3" name="Google Shape;453;p37"/>
            <p:cNvSpPr/>
            <p:nvPr/>
          </p:nvSpPr>
          <p:spPr>
            <a:xfrm>
              <a:off x="1459681" y="1356307"/>
              <a:ext cx="553697" cy="578078"/>
            </a:xfrm>
            <a:custGeom>
              <a:avLst/>
              <a:gdLst/>
              <a:ahLst/>
              <a:cxnLst/>
              <a:rect l="l" t="t" r="r" b="b"/>
              <a:pathLst>
                <a:path w="6306" h="6584" extrusionOk="0">
                  <a:moveTo>
                    <a:pt x="2362" y="4935"/>
                  </a:moveTo>
                  <a:cubicBezTo>
                    <a:pt x="2362" y="4935"/>
                    <a:pt x="1716" y="5258"/>
                    <a:pt x="1193" y="4724"/>
                  </a:cubicBezTo>
                  <a:cubicBezTo>
                    <a:pt x="669" y="4178"/>
                    <a:pt x="1" y="2384"/>
                    <a:pt x="1504" y="1014"/>
                  </a:cubicBezTo>
                  <a:cubicBezTo>
                    <a:pt x="1504" y="1014"/>
                    <a:pt x="3142" y="1"/>
                    <a:pt x="4701" y="1204"/>
                  </a:cubicBezTo>
                  <a:cubicBezTo>
                    <a:pt x="6250" y="2407"/>
                    <a:pt x="6305" y="6383"/>
                    <a:pt x="5670" y="6483"/>
                  </a:cubicBezTo>
                  <a:cubicBezTo>
                    <a:pt x="5102" y="6584"/>
                    <a:pt x="3565" y="6394"/>
                    <a:pt x="3097" y="6038"/>
                  </a:cubicBezTo>
                  <a:cubicBezTo>
                    <a:pt x="2630" y="5670"/>
                    <a:pt x="2440" y="5303"/>
                    <a:pt x="2362" y="49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4" name="Google Shape;454;p37"/>
            <p:cNvSpPr/>
            <p:nvPr/>
          </p:nvSpPr>
          <p:spPr>
            <a:xfrm>
              <a:off x="1736533" y="1411096"/>
              <a:ext cx="181931" cy="275869"/>
            </a:xfrm>
            <a:custGeom>
              <a:avLst/>
              <a:gdLst/>
              <a:ahLst/>
              <a:cxnLst/>
              <a:rect l="l" t="t" r="r" b="b"/>
              <a:pathLst>
                <a:path w="2072" h="3142" extrusionOk="0">
                  <a:moveTo>
                    <a:pt x="0" y="0"/>
                  </a:moveTo>
                  <a:cubicBezTo>
                    <a:pt x="267" y="167"/>
                    <a:pt x="590" y="335"/>
                    <a:pt x="969" y="814"/>
                  </a:cubicBezTo>
                  <a:cubicBezTo>
                    <a:pt x="1314" y="1248"/>
                    <a:pt x="1671" y="1894"/>
                    <a:pt x="1949" y="3142"/>
                  </a:cubicBezTo>
                  <a:lnTo>
                    <a:pt x="2072" y="3142"/>
                  </a:lnTo>
                  <a:cubicBezTo>
                    <a:pt x="1660" y="1025"/>
                    <a:pt x="835" y="379"/>
                    <a:pt x="189" y="12"/>
                  </a:cubicBezTo>
                  <a:cubicBezTo>
                    <a:pt x="123" y="0"/>
                    <a:pt x="67" y="0"/>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5" name="Google Shape;455;p37"/>
            <p:cNvSpPr/>
            <p:nvPr/>
          </p:nvSpPr>
          <p:spPr>
            <a:xfrm>
              <a:off x="1481194" y="1477825"/>
              <a:ext cx="490126" cy="450153"/>
            </a:xfrm>
            <a:custGeom>
              <a:avLst/>
              <a:gdLst/>
              <a:ahLst/>
              <a:cxnLst/>
              <a:rect l="l" t="t" r="r" b="b"/>
              <a:pathLst>
                <a:path w="5582" h="5127" extrusionOk="0">
                  <a:moveTo>
                    <a:pt x="1366" y="0"/>
                  </a:moveTo>
                  <a:cubicBezTo>
                    <a:pt x="1069" y="0"/>
                    <a:pt x="773" y="152"/>
                    <a:pt x="625" y="443"/>
                  </a:cubicBezTo>
                  <a:cubicBezTo>
                    <a:pt x="1" y="1635"/>
                    <a:pt x="513" y="2894"/>
                    <a:pt x="936" y="3340"/>
                  </a:cubicBezTo>
                  <a:cubicBezTo>
                    <a:pt x="1174" y="3582"/>
                    <a:pt x="1436" y="3648"/>
                    <a:pt x="1652" y="3648"/>
                  </a:cubicBezTo>
                  <a:cubicBezTo>
                    <a:pt x="1913" y="3648"/>
                    <a:pt x="2106" y="3551"/>
                    <a:pt x="2106" y="3551"/>
                  </a:cubicBezTo>
                  <a:cubicBezTo>
                    <a:pt x="2184" y="3919"/>
                    <a:pt x="2373" y="4286"/>
                    <a:pt x="2841" y="4654"/>
                  </a:cubicBezTo>
                  <a:cubicBezTo>
                    <a:pt x="3225" y="4946"/>
                    <a:pt x="4328" y="5126"/>
                    <a:pt x="5025" y="5126"/>
                  </a:cubicBezTo>
                  <a:cubicBezTo>
                    <a:pt x="5179" y="5126"/>
                    <a:pt x="5312" y="5118"/>
                    <a:pt x="5414" y="5099"/>
                  </a:cubicBezTo>
                  <a:cubicBezTo>
                    <a:pt x="5481" y="5088"/>
                    <a:pt x="5537" y="5044"/>
                    <a:pt x="5581" y="4966"/>
                  </a:cubicBezTo>
                  <a:lnTo>
                    <a:pt x="5581" y="4966"/>
                  </a:lnTo>
                  <a:cubicBezTo>
                    <a:pt x="5534" y="4968"/>
                    <a:pt x="5488" y="4970"/>
                    <a:pt x="5443" y="4970"/>
                  </a:cubicBezTo>
                  <a:cubicBezTo>
                    <a:pt x="4912" y="4970"/>
                    <a:pt x="4516" y="4797"/>
                    <a:pt x="4167" y="4643"/>
                  </a:cubicBezTo>
                  <a:cubicBezTo>
                    <a:pt x="3565" y="4387"/>
                    <a:pt x="2953" y="3696"/>
                    <a:pt x="2730" y="3150"/>
                  </a:cubicBezTo>
                  <a:cubicBezTo>
                    <a:pt x="2474" y="2504"/>
                    <a:pt x="2696" y="1880"/>
                    <a:pt x="2496" y="1167"/>
                  </a:cubicBezTo>
                  <a:cubicBezTo>
                    <a:pt x="2396" y="778"/>
                    <a:pt x="2206" y="488"/>
                    <a:pt x="1961" y="243"/>
                  </a:cubicBezTo>
                  <a:cubicBezTo>
                    <a:pt x="1798" y="79"/>
                    <a:pt x="1581" y="0"/>
                    <a:pt x="1366"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6" name="Google Shape;456;p37"/>
            <p:cNvSpPr/>
            <p:nvPr/>
          </p:nvSpPr>
          <p:spPr>
            <a:xfrm>
              <a:off x="1513506" y="1614445"/>
              <a:ext cx="168322" cy="210457"/>
            </a:xfrm>
            <a:custGeom>
              <a:avLst/>
              <a:gdLst/>
              <a:ahLst/>
              <a:cxnLst/>
              <a:rect l="l" t="t" r="r" b="b"/>
              <a:pathLst>
                <a:path w="1917" h="2397" extrusionOk="0">
                  <a:moveTo>
                    <a:pt x="766" y="1"/>
                  </a:moveTo>
                  <a:cubicBezTo>
                    <a:pt x="661" y="1"/>
                    <a:pt x="583" y="21"/>
                    <a:pt x="468" y="57"/>
                  </a:cubicBezTo>
                  <a:cubicBezTo>
                    <a:pt x="190" y="135"/>
                    <a:pt x="0" y="480"/>
                    <a:pt x="67" y="803"/>
                  </a:cubicBezTo>
                  <a:cubicBezTo>
                    <a:pt x="179" y="1238"/>
                    <a:pt x="379" y="1583"/>
                    <a:pt x="568" y="1784"/>
                  </a:cubicBezTo>
                  <a:cubicBezTo>
                    <a:pt x="806" y="2026"/>
                    <a:pt x="1068" y="2092"/>
                    <a:pt x="1284" y="2092"/>
                  </a:cubicBezTo>
                  <a:cubicBezTo>
                    <a:pt x="1545" y="2092"/>
                    <a:pt x="1738" y="1995"/>
                    <a:pt x="1738" y="1995"/>
                  </a:cubicBezTo>
                  <a:cubicBezTo>
                    <a:pt x="1760" y="2129"/>
                    <a:pt x="1805" y="2263"/>
                    <a:pt x="1872" y="2396"/>
                  </a:cubicBezTo>
                  <a:cubicBezTo>
                    <a:pt x="1861" y="2296"/>
                    <a:pt x="1872" y="2185"/>
                    <a:pt x="1916" y="2073"/>
                  </a:cubicBezTo>
                  <a:cubicBezTo>
                    <a:pt x="1872" y="1928"/>
                    <a:pt x="1827" y="1772"/>
                    <a:pt x="1794" y="1605"/>
                  </a:cubicBezTo>
                  <a:cubicBezTo>
                    <a:pt x="1716" y="1282"/>
                    <a:pt x="1538" y="970"/>
                    <a:pt x="1415" y="658"/>
                  </a:cubicBezTo>
                  <a:lnTo>
                    <a:pt x="1292" y="658"/>
                  </a:lnTo>
                  <a:cubicBezTo>
                    <a:pt x="1059" y="636"/>
                    <a:pt x="1359" y="79"/>
                    <a:pt x="1125" y="46"/>
                  </a:cubicBezTo>
                  <a:cubicBezTo>
                    <a:pt x="962" y="15"/>
                    <a:pt x="855" y="1"/>
                    <a:pt x="766"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7" name="Google Shape;457;p37"/>
            <p:cNvSpPr/>
            <p:nvPr/>
          </p:nvSpPr>
          <p:spPr>
            <a:xfrm>
              <a:off x="1612288" y="1618396"/>
              <a:ext cx="262185" cy="307214"/>
            </a:xfrm>
            <a:custGeom>
              <a:avLst/>
              <a:gdLst/>
              <a:ahLst/>
              <a:cxnLst/>
              <a:rect l="l" t="t" r="r" b="b"/>
              <a:pathLst>
                <a:path w="2986" h="3499" extrusionOk="0">
                  <a:moveTo>
                    <a:pt x="0" y="1"/>
                  </a:moveTo>
                  <a:cubicBezTo>
                    <a:pt x="101" y="190"/>
                    <a:pt x="201" y="613"/>
                    <a:pt x="290" y="825"/>
                  </a:cubicBezTo>
                  <a:cubicBezTo>
                    <a:pt x="446" y="1204"/>
                    <a:pt x="502" y="1583"/>
                    <a:pt x="591" y="1961"/>
                  </a:cubicBezTo>
                  <a:cubicBezTo>
                    <a:pt x="602" y="1950"/>
                    <a:pt x="613" y="1950"/>
                    <a:pt x="613" y="1950"/>
                  </a:cubicBezTo>
                  <a:cubicBezTo>
                    <a:pt x="691" y="2318"/>
                    <a:pt x="880" y="2685"/>
                    <a:pt x="1348" y="3053"/>
                  </a:cubicBezTo>
                  <a:cubicBezTo>
                    <a:pt x="1638" y="3276"/>
                    <a:pt x="2362" y="3432"/>
                    <a:pt x="2986" y="3498"/>
                  </a:cubicBezTo>
                  <a:cubicBezTo>
                    <a:pt x="2228" y="3398"/>
                    <a:pt x="1671" y="3031"/>
                    <a:pt x="1370" y="2730"/>
                  </a:cubicBezTo>
                  <a:cubicBezTo>
                    <a:pt x="914" y="2284"/>
                    <a:pt x="825" y="1594"/>
                    <a:pt x="669" y="1003"/>
                  </a:cubicBezTo>
                  <a:cubicBezTo>
                    <a:pt x="513" y="435"/>
                    <a:pt x="290" y="112"/>
                    <a:pt x="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58" name="Google Shape;458;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C6C4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1606405" y="3623350"/>
              <a:ext cx="240673" cy="806008"/>
            </a:xfrm>
            <a:custGeom>
              <a:avLst/>
              <a:gdLst/>
              <a:ahLst/>
              <a:cxnLst/>
              <a:rect l="l" t="t" r="r" b="b"/>
              <a:pathLst>
                <a:path w="2741" h="9180" extrusionOk="0">
                  <a:moveTo>
                    <a:pt x="1994" y="1"/>
                  </a:moveTo>
                  <a:lnTo>
                    <a:pt x="201" y="90"/>
                  </a:lnTo>
                  <a:cubicBezTo>
                    <a:pt x="201" y="90"/>
                    <a:pt x="123" y="1816"/>
                    <a:pt x="56" y="2485"/>
                  </a:cubicBezTo>
                  <a:cubicBezTo>
                    <a:pt x="1" y="3153"/>
                    <a:pt x="223" y="4646"/>
                    <a:pt x="357" y="5559"/>
                  </a:cubicBezTo>
                  <a:cubicBezTo>
                    <a:pt x="480" y="6473"/>
                    <a:pt x="624" y="8968"/>
                    <a:pt x="624" y="8968"/>
                  </a:cubicBezTo>
                  <a:cubicBezTo>
                    <a:pt x="624" y="8968"/>
                    <a:pt x="1527" y="9179"/>
                    <a:pt x="1994" y="8845"/>
                  </a:cubicBezTo>
                  <a:cubicBezTo>
                    <a:pt x="1994" y="8845"/>
                    <a:pt x="2139" y="6417"/>
                    <a:pt x="2273" y="5325"/>
                  </a:cubicBezTo>
                  <a:cubicBezTo>
                    <a:pt x="2407" y="4234"/>
                    <a:pt x="2741" y="2385"/>
                    <a:pt x="2529" y="1772"/>
                  </a:cubicBezTo>
                  <a:cubicBezTo>
                    <a:pt x="2329" y="1159"/>
                    <a:pt x="1994" y="1"/>
                    <a:pt x="1994"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0" name="Google Shape;460;p37"/>
            <p:cNvSpPr/>
            <p:nvPr/>
          </p:nvSpPr>
          <p:spPr>
            <a:xfrm>
              <a:off x="1677791" y="3627301"/>
              <a:ext cx="26517" cy="789326"/>
            </a:xfrm>
            <a:custGeom>
              <a:avLst/>
              <a:gdLst/>
              <a:ahLst/>
              <a:cxnLst/>
              <a:rect l="l" t="t" r="r" b="b"/>
              <a:pathLst>
                <a:path w="302" h="8990" extrusionOk="0">
                  <a:moveTo>
                    <a:pt x="212" y="0"/>
                  </a:moveTo>
                  <a:lnTo>
                    <a:pt x="56" y="12"/>
                  </a:lnTo>
                  <a:cubicBezTo>
                    <a:pt x="56" y="323"/>
                    <a:pt x="101" y="2072"/>
                    <a:pt x="45" y="2941"/>
                  </a:cubicBezTo>
                  <a:cubicBezTo>
                    <a:pt x="1" y="3810"/>
                    <a:pt x="56" y="7341"/>
                    <a:pt x="134" y="8978"/>
                  </a:cubicBezTo>
                  <a:cubicBezTo>
                    <a:pt x="190" y="8978"/>
                    <a:pt x="246" y="8978"/>
                    <a:pt x="301" y="8990"/>
                  </a:cubicBezTo>
                  <a:cubicBezTo>
                    <a:pt x="212" y="7374"/>
                    <a:pt x="157" y="3821"/>
                    <a:pt x="212" y="2952"/>
                  </a:cubicBezTo>
                  <a:cubicBezTo>
                    <a:pt x="268" y="2072"/>
                    <a:pt x="223" y="312"/>
                    <a:pt x="21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1" name="Google Shape;461;p37"/>
            <p:cNvSpPr/>
            <p:nvPr/>
          </p:nvSpPr>
          <p:spPr>
            <a:xfrm>
              <a:off x="1759977" y="4071315"/>
              <a:ext cx="48029" cy="335573"/>
            </a:xfrm>
            <a:custGeom>
              <a:avLst/>
              <a:gdLst/>
              <a:ahLst/>
              <a:cxnLst/>
              <a:rect l="l" t="t" r="r" b="b"/>
              <a:pathLst>
                <a:path w="547" h="3822" extrusionOk="0">
                  <a:moveTo>
                    <a:pt x="546" y="1"/>
                  </a:moveTo>
                  <a:cubicBezTo>
                    <a:pt x="0" y="346"/>
                    <a:pt x="101" y="1181"/>
                    <a:pt x="90" y="1760"/>
                  </a:cubicBezTo>
                  <a:cubicBezTo>
                    <a:pt x="78" y="2451"/>
                    <a:pt x="145" y="3142"/>
                    <a:pt x="101" y="3821"/>
                  </a:cubicBezTo>
                  <a:cubicBezTo>
                    <a:pt x="156" y="3799"/>
                    <a:pt x="201" y="3765"/>
                    <a:pt x="245" y="3743"/>
                  </a:cubicBezTo>
                  <a:cubicBezTo>
                    <a:pt x="245" y="3743"/>
                    <a:pt x="390" y="1315"/>
                    <a:pt x="524" y="223"/>
                  </a:cubicBezTo>
                  <a:cubicBezTo>
                    <a:pt x="535" y="145"/>
                    <a:pt x="535" y="78"/>
                    <a:pt x="546"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1939890" y="3616501"/>
              <a:ext cx="214331" cy="790380"/>
            </a:xfrm>
            <a:custGeom>
              <a:avLst/>
              <a:gdLst/>
              <a:ahLst/>
              <a:cxnLst/>
              <a:rect l="l" t="t" r="r" b="b"/>
              <a:pathLst>
                <a:path w="2441" h="9002" extrusionOk="0">
                  <a:moveTo>
                    <a:pt x="725" y="1"/>
                  </a:moveTo>
                  <a:lnTo>
                    <a:pt x="2296" y="1"/>
                  </a:lnTo>
                  <a:cubicBezTo>
                    <a:pt x="2296" y="1"/>
                    <a:pt x="2440" y="1661"/>
                    <a:pt x="2396" y="2507"/>
                  </a:cubicBezTo>
                  <a:cubicBezTo>
                    <a:pt x="2351" y="3354"/>
                    <a:pt x="2084" y="7765"/>
                    <a:pt x="2095" y="8645"/>
                  </a:cubicBezTo>
                  <a:cubicBezTo>
                    <a:pt x="2095" y="8645"/>
                    <a:pt x="1282" y="9001"/>
                    <a:pt x="525" y="8756"/>
                  </a:cubicBezTo>
                  <a:cubicBezTo>
                    <a:pt x="525" y="8756"/>
                    <a:pt x="469" y="6205"/>
                    <a:pt x="335" y="4947"/>
                  </a:cubicBezTo>
                  <a:cubicBezTo>
                    <a:pt x="201" y="3699"/>
                    <a:pt x="1" y="1995"/>
                    <a:pt x="146" y="1416"/>
                  </a:cubicBezTo>
                  <a:cubicBezTo>
                    <a:pt x="291" y="836"/>
                    <a:pt x="725" y="1"/>
                    <a:pt x="725"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3" name="Google Shape;463;p37"/>
            <p:cNvSpPr/>
            <p:nvPr/>
          </p:nvSpPr>
          <p:spPr>
            <a:xfrm>
              <a:off x="2092497" y="3616501"/>
              <a:ext cx="52946" cy="768868"/>
            </a:xfrm>
            <a:custGeom>
              <a:avLst/>
              <a:gdLst/>
              <a:ahLst/>
              <a:cxnLst/>
              <a:rect l="l" t="t" r="r" b="b"/>
              <a:pathLst>
                <a:path w="603" h="8757" extrusionOk="0">
                  <a:moveTo>
                    <a:pt x="457" y="1"/>
                  </a:moveTo>
                  <a:cubicBezTo>
                    <a:pt x="435" y="625"/>
                    <a:pt x="379" y="1928"/>
                    <a:pt x="290" y="2641"/>
                  </a:cubicBezTo>
                  <a:cubicBezTo>
                    <a:pt x="179" y="3521"/>
                    <a:pt x="12" y="7174"/>
                    <a:pt x="1" y="8756"/>
                  </a:cubicBezTo>
                  <a:cubicBezTo>
                    <a:pt x="56" y="8745"/>
                    <a:pt x="112" y="8734"/>
                    <a:pt x="168" y="8712"/>
                  </a:cubicBezTo>
                  <a:cubicBezTo>
                    <a:pt x="179" y="7108"/>
                    <a:pt x="335" y="3532"/>
                    <a:pt x="446" y="2663"/>
                  </a:cubicBezTo>
                  <a:cubicBezTo>
                    <a:pt x="513" y="2106"/>
                    <a:pt x="569" y="1204"/>
                    <a:pt x="602" y="536"/>
                  </a:cubicBezTo>
                  <a:cubicBezTo>
                    <a:pt x="580" y="224"/>
                    <a:pt x="558" y="1"/>
                    <a:pt x="55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4" name="Google Shape;464;p37"/>
            <p:cNvSpPr/>
            <p:nvPr/>
          </p:nvSpPr>
          <p:spPr>
            <a:xfrm>
              <a:off x="1970271" y="4057618"/>
              <a:ext cx="91054" cy="335573"/>
            </a:xfrm>
            <a:custGeom>
              <a:avLst/>
              <a:gdLst/>
              <a:ahLst/>
              <a:cxnLst/>
              <a:rect l="l" t="t" r="r" b="b"/>
              <a:pathLst>
                <a:path w="1037" h="3822" extrusionOk="0">
                  <a:moveTo>
                    <a:pt x="0" y="1"/>
                  </a:moveTo>
                  <a:lnTo>
                    <a:pt x="0" y="1"/>
                  </a:lnTo>
                  <a:cubicBezTo>
                    <a:pt x="123" y="1282"/>
                    <a:pt x="179" y="3732"/>
                    <a:pt x="179" y="3732"/>
                  </a:cubicBezTo>
                  <a:cubicBezTo>
                    <a:pt x="379" y="3799"/>
                    <a:pt x="580" y="3821"/>
                    <a:pt x="758" y="3821"/>
                  </a:cubicBezTo>
                  <a:cubicBezTo>
                    <a:pt x="735" y="3131"/>
                    <a:pt x="713" y="2518"/>
                    <a:pt x="825" y="1827"/>
                  </a:cubicBezTo>
                  <a:cubicBezTo>
                    <a:pt x="925" y="1226"/>
                    <a:pt x="1036" y="234"/>
                    <a:pt x="167" y="45"/>
                  </a:cubicBezTo>
                  <a:cubicBezTo>
                    <a:pt x="112" y="34"/>
                    <a:pt x="56"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1543799" y="2846831"/>
              <a:ext cx="316975" cy="794243"/>
            </a:xfrm>
            <a:custGeom>
              <a:avLst/>
              <a:gdLst/>
              <a:ahLst/>
              <a:cxnLst/>
              <a:rect l="l" t="t" r="r" b="b"/>
              <a:pathLst>
                <a:path w="3610" h="9046" extrusionOk="0">
                  <a:moveTo>
                    <a:pt x="558" y="491"/>
                  </a:moveTo>
                  <a:cubicBezTo>
                    <a:pt x="558" y="491"/>
                    <a:pt x="1" y="1538"/>
                    <a:pt x="112" y="3376"/>
                  </a:cubicBezTo>
                  <a:cubicBezTo>
                    <a:pt x="235" y="5214"/>
                    <a:pt x="914" y="8934"/>
                    <a:pt x="914" y="8934"/>
                  </a:cubicBezTo>
                  <a:lnTo>
                    <a:pt x="2763" y="9045"/>
                  </a:lnTo>
                  <a:cubicBezTo>
                    <a:pt x="2763" y="9045"/>
                    <a:pt x="2886" y="7352"/>
                    <a:pt x="3019" y="6461"/>
                  </a:cubicBezTo>
                  <a:cubicBezTo>
                    <a:pt x="3164" y="5570"/>
                    <a:pt x="3610" y="3064"/>
                    <a:pt x="3019" y="1805"/>
                  </a:cubicBezTo>
                  <a:cubicBezTo>
                    <a:pt x="2440" y="546"/>
                    <a:pt x="992" y="0"/>
                    <a:pt x="558" y="49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6" name="Google Shape;466;p37"/>
            <p:cNvSpPr/>
            <p:nvPr/>
          </p:nvSpPr>
          <p:spPr>
            <a:xfrm>
              <a:off x="1670942" y="2882039"/>
              <a:ext cx="26517" cy="754118"/>
            </a:xfrm>
            <a:custGeom>
              <a:avLst/>
              <a:gdLst/>
              <a:ahLst/>
              <a:cxnLst/>
              <a:rect l="l" t="t" r="r" b="b"/>
              <a:pathLst>
                <a:path w="302" h="8589" extrusionOk="0">
                  <a:moveTo>
                    <a:pt x="68" y="0"/>
                  </a:moveTo>
                  <a:lnTo>
                    <a:pt x="68" y="0"/>
                  </a:lnTo>
                  <a:cubicBezTo>
                    <a:pt x="79" y="613"/>
                    <a:pt x="101" y="1939"/>
                    <a:pt x="56" y="2663"/>
                  </a:cubicBezTo>
                  <a:cubicBezTo>
                    <a:pt x="1" y="3509"/>
                    <a:pt x="56" y="6896"/>
                    <a:pt x="134" y="8577"/>
                  </a:cubicBezTo>
                  <a:lnTo>
                    <a:pt x="301" y="8589"/>
                  </a:lnTo>
                  <a:cubicBezTo>
                    <a:pt x="224" y="6918"/>
                    <a:pt x="168" y="3520"/>
                    <a:pt x="224" y="2674"/>
                  </a:cubicBezTo>
                  <a:cubicBezTo>
                    <a:pt x="268" y="1972"/>
                    <a:pt x="246" y="713"/>
                    <a:pt x="235" y="67"/>
                  </a:cubicBezTo>
                  <a:cubicBezTo>
                    <a:pt x="179" y="45"/>
                    <a:pt x="123" y="23"/>
                    <a:pt x="6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7" name="Google Shape;467;p37"/>
            <p:cNvSpPr/>
            <p:nvPr/>
          </p:nvSpPr>
          <p:spPr>
            <a:xfrm>
              <a:off x="1570229" y="2874225"/>
              <a:ext cx="261219" cy="218184"/>
            </a:xfrm>
            <a:custGeom>
              <a:avLst/>
              <a:gdLst/>
              <a:ahLst/>
              <a:cxnLst/>
              <a:rect l="l" t="t" r="r" b="b"/>
              <a:pathLst>
                <a:path w="2975" h="2485" extrusionOk="0">
                  <a:moveTo>
                    <a:pt x="733" y="0"/>
                  </a:moveTo>
                  <a:cubicBezTo>
                    <a:pt x="532" y="0"/>
                    <a:pt x="363" y="58"/>
                    <a:pt x="257" y="179"/>
                  </a:cubicBezTo>
                  <a:cubicBezTo>
                    <a:pt x="257" y="179"/>
                    <a:pt x="123" y="424"/>
                    <a:pt x="0" y="880"/>
                  </a:cubicBezTo>
                  <a:cubicBezTo>
                    <a:pt x="123" y="891"/>
                    <a:pt x="424" y="981"/>
                    <a:pt x="535" y="1014"/>
                  </a:cubicBezTo>
                  <a:cubicBezTo>
                    <a:pt x="1671" y="1370"/>
                    <a:pt x="1749" y="2295"/>
                    <a:pt x="2707" y="2440"/>
                  </a:cubicBezTo>
                  <a:cubicBezTo>
                    <a:pt x="2785" y="2451"/>
                    <a:pt x="2874" y="2473"/>
                    <a:pt x="2975" y="2484"/>
                  </a:cubicBezTo>
                  <a:cubicBezTo>
                    <a:pt x="2930" y="2117"/>
                    <a:pt x="2852" y="1771"/>
                    <a:pt x="2718" y="1493"/>
                  </a:cubicBezTo>
                  <a:cubicBezTo>
                    <a:pt x="2282" y="544"/>
                    <a:pt x="1351"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1716952" y="2901619"/>
              <a:ext cx="143824" cy="739455"/>
            </a:xfrm>
            <a:custGeom>
              <a:avLst/>
              <a:gdLst/>
              <a:ahLst/>
              <a:cxnLst/>
              <a:rect l="l" t="t" r="r" b="b"/>
              <a:pathLst>
                <a:path w="1638" h="8422" extrusionOk="0">
                  <a:moveTo>
                    <a:pt x="0" y="0"/>
                  </a:moveTo>
                  <a:cubicBezTo>
                    <a:pt x="602" y="1304"/>
                    <a:pt x="580" y="2596"/>
                    <a:pt x="646" y="4088"/>
                  </a:cubicBezTo>
                  <a:cubicBezTo>
                    <a:pt x="702" y="5503"/>
                    <a:pt x="680" y="6973"/>
                    <a:pt x="591" y="8410"/>
                  </a:cubicBezTo>
                  <a:lnTo>
                    <a:pt x="791" y="8421"/>
                  </a:lnTo>
                  <a:cubicBezTo>
                    <a:pt x="791" y="8421"/>
                    <a:pt x="914" y="6728"/>
                    <a:pt x="1047" y="5837"/>
                  </a:cubicBezTo>
                  <a:cubicBezTo>
                    <a:pt x="1192" y="4946"/>
                    <a:pt x="1638" y="2440"/>
                    <a:pt x="1047" y="1181"/>
                  </a:cubicBezTo>
                  <a:cubicBezTo>
                    <a:pt x="802" y="657"/>
                    <a:pt x="412" y="256"/>
                    <a:pt x="0" y="0"/>
                  </a:cubicBezTo>
                  <a:close/>
                </a:path>
              </a:pathLst>
            </a:custGeom>
            <a:solidFill>
              <a:srgbClr val="FFFFFF">
                <a:alpha val="48370"/>
              </a:srgbClr>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9" name="Google Shape;469;p37"/>
            <p:cNvSpPr/>
            <p:nvPr/>
          </p:nvSpPr>
          <p:spPr>
            <a:xfrm>
              <a:off x="1893968" y="2857543"/>
              <a:ext cx="299326" cy="765883"/>
            </a:xfrm>
            <a:custGeom>
              <a:avLst/>
              <a:gdLst/>
              <a:ahLst/>
              <a:cxnLst/>
              <a:rect l="l" t="t" r="r" b="b"/>
              <a:pathLst>
                <a:path w="3409" h="8723" extrusionOk="0">
                  <a:moveTo>
                    <a:pt x="2819" y="8645"/>
                  </a:moveTo>
                  <a:lnTo>
                    <a:pt x="1215" y="8723"/>
                  </a:lnTo>
                  <a:cubicBezTo>
                    <a:pt x="1215" y="8723"/>
                    <a:pt x="724" y="6896"/>
                    <a:pt x="446" y="5136"/>
                  </a:cubicBezTo>
                  <a:cubicBezTo>
                    <a:pt x="179" y="3365"/>
                    <a:pt x="0" y="2173"/>
                    <a:pt x="145" y="1549"/>
                  </a:cubicBezTo>
                  <a:cubicBezTo>
                    <a:pt x="279" y="926"/>
                    <a:pt x="2529" y="1"/>
                    <a:pt x="2529" y="1"/>
                  </a:cubicBezTo>
                  <a:cubicBezTo>
                    <a:pt x="2529" y="1"/>
                    <a:pt x="3097" y="2028"/>
                    <a:pt x="3242" y="4000"/>
                  </a:cubicBezTo>
                  <a:cubicBezTo>
                    <a:pt x="3409" y="6395"/>
                    <a:pt x="2819" y="8645"/>
                    <a:pt x="2819" y="8645"/>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0" name="Google Shape;470;p37"/>
            <p:cNvSpPr/>
            <p:nvPr/>
          </p:nvSpPr>
          <p:spPr>
            <a:xfrm>
              <a:off x="2085648" y="2880108"/>
              <a:ext cx="71473" cy="736470"/>
            </a:xfrm>
            <a:custGeom>
              <a:avLst/>
              <a:gdLst/>
              <a:ahLst/>
              <a:cxnLst/>
              <a:rect l="l" t="t" r="r" b="b"/>
              <a:pathLst>
                <a:path w="814" h="8388" extrusionOk="0">
                  <a:moveTo>
                    <a:pt x="157" y="0"/>
                  </a:moveTo>
                  <a:lnTo>
                    <a:pt x="1" y="45"/>
                  </a:lnTo>
                  <a:cubicBezTo>
                    <a:pt x="301" y="1248"/>
                    <a:pt x="480" y="2451"/>
                    <a:pt x="602" y="4211"/>
                  </a:cubicBezTo>
                  <a:cubicBezTo>
                    <a:pt x="669" y="5169"/>
                    <a:pt x="558" y="8354"/>
                    <a:pt x="558" y="8388"/>
                  </a:cubicBezTo>
                  <a:lnTo>
                    <a:pt x="636" y="8388"/>
                  </a:lnTo>
                  <a:cubicBezTo>
                    <a:pt x="636" y="8388"/>
                    <a:pt x="680" y="8243"/>
                    <a:pt x="725" y="7987"/>
                  </a:cubicBezTo>
                  <a:cubicBezTo>
                    <a:pt x="758" y="7085"/>
                    <a:pt x="814" y="4957"/>
                    <a:pt x="758" y="4200"/>
                  </a:cubicBezTo>
                  <a:cubicBezTo>
                    <a:pt x="647" y="2440"/>
                    <a:pt x="469" y="1214"/>
                    <a:pt x="157"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1" name="Google Shape;471;p37"/>
            <p:cNvSpPr/>
            <p:nvPr/>
          </p:nvSpPr>
          <p:spPr>
            <a:xfrm>
              <a:off x="1900817" y="2857543"/>
              <a:ext cx="233824" cy="240749"/>
            </a:xfrm>
            <a:custGeom>
              <a:avLst/>
              <a:gdLst/>
              <a:ahLst/>
              <a:cxnLst/>
              <a:rect l="l" t="t" r="r" b="b"/>
              <a:pathLst>
                <a:path w="2663" h="2742" extrusionOk="0">
                  <a:moveTo>
                    <a:pt x="2451" y="1"/>
                  </a:moveTo>
                  <a:cubicBezTo>
                    <a:pt x="2451" y="1"/>
                    <a:pt x="201" y="926"/>
                    <a:pt x="67" y="1549"/>
                  </a:cubicBezTo>
                  <a:cubicBezTo>
                    <a:pt x="0" y="1828"/>
                    <a:pt x="0" y="2229"/>
                    <a:pt x="45" y="2741"/>
                  </a:cubicBezTo>
                  <a:cubicBezTo>
                    <a:pt x="60" y="2741"/>
                    <a:pt x="75" y="2742"/>
                    <a:pt x="90" y="2742"/>
                  </a:cubicBezTo>
                  <a:cubicBezTo>
                    <a:pt x="651" y="2742"/>
                    <a:pt x="1147" y="2540"/>
                    <a:pt x="1515" y="2095"/>
                  </a:cubicBezTo>
                  <a:cubicBezTo>
                    <a:pt x="1660" y="1917"/>
                    <a:pt x="2406" y="937"/>
                    <a:pt x="2663" y="859"/>
                  </a:cubicBezTo>
                  <a:cubicBezTo>
                    <a:pt x="2540" y="335"/>
                    <a:pt x="2451" y="1"/>
                    <a:pt x="24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1893968" y="2939725"/>
              <a:ext cx="142858" cy="683702"/>
            </a:xfrm>
            <a:custGeom>
              <a:avLst/>
              <a:gdLst/>
              <a:ahLst/>
              <a:cxnLst/>
              <a:rect l="l" t="t" r="r" b="b"/>
              <a:pathLst>
                <a:path w="1627" h="7787" extrusionOk="0">
                  <a:moveTo>
                    <a:pt x="724" y="1"/>
                  </a:moveTo>
                  <a:cubicBezTo>
                    <a:pt x="413" y="212"/>
                    <a:pt x="179" y="424"/>
                    <a:pt x="145" y="613"/>
                  </a:cubicBezTo>
                  <a:cubicBezTo>
                    <a:pt x="0" y="1237"/>
                    <a:pt x="179" y="2429"/>
                    <a:pt x="446" y="4200"/>
                  </a:cubicBezTo>
                  <a:cubicBezTo>
                    <a:pt x="724" y="5960"/>
                    <a:pt x="1215" y="7787"/>
                    <a:pt x="1215" y="7787"/>
                  </a:cubicBezTo>
                  <a:lnTo>
                    <a:pt x="1627" y="7765"/>
                  </a:lnTo>
                  <a:cubicBezTo>
                    <a:pt x="1482" y="6428"/>
                    <a:pt x="1092" y="5125"/>
                    <a:pt x="970" y="3777"/>
                  </a:cubicBezTo>
                  <a:cubicBezTo>
                    <a:pt x="847" y="2518"/>
                    <a:pt x="825" y="1259"/>
                    <a:pt x="724"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1579009" y="2785194"/>
              <a:ext cx="545882" cy="286668"/>
            </a:xfrm>
            <a:custGeom>
              <a:avLst/>
              <a:gdLst/>
              <a:ahLst/>
              <a:cxnLst/>
              <a:rect l="l" t="t" r="r" b="b"/>
              <a:pathLst>
                <a:path w="6217" h="3265" extrusionOk="0">
                  <a:moveTo>
                    <a:pt x="34" y="346"/>
                  </a:moveTo>
                  <a:lnTo>
                    <a:pt x="1" y="1594"/>
                  </a:lnTo>
                  <a:cubicBezTo>
                    <a:pt x="1" y="1594"/>
                    <a:pt x="1337" y="1827"/>
                    <a:pt x="1816" y="2474"/>
                  </a:cubicBezTo>
                  <a:cubicBezTo>
                    <a:pt x="2295" y="3131"/>
                    <a:pt x="2741" y="3264"/>
                    <a:pt x="3387" y="3253"/>
                  </a:cubicBezTo>
                  <a:cubicBezTo>
                    <a:pt x="4022" y="3231"/>
                    <a:pt x="4590" y="3131"/>
                    <a:pt x="5002" y="2663"/>
                  </a:cubicBezTo>
                  <a:cubicBezTo>
                    <a:pt x="5403" y="2206"/>
                    <a:pt x="5849" y="1349"/>
                    <a:pt x="6216" y="1237"/>
                  </a:cubicBezTo>
                  <a:lnTo>
                    <a:pt x="6005" y="1"/>
                  </a:lnTo>
                  <a:cubicBezTo>
                    <a:pt x="6005" y="1"/>
                    <a:pt x="2785" y="792"/>
                    <a:pt x="34" y="34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4" name="Google Shape;474;p37"/>
            <p:cNvSpPr/>
            <p:nvPr/>
          </p:nvSpPr>
          <p:spPr>
            <a:xfrm>
              <a:off x="1412793" y="2011572"/>
              <a:ext cx="726760" cy="982048"/>
            </a:xfrm>
            <a:custGeom>
              <a:avLst/>
              <a:gdLst/>
              <a:ahLst/>
              <a:cxnLst/>
              <a:rect l="l" t="t" r="r" b="b"/>
              <a:pathLst>
                <a:path w="8277" h="11185" extrusionOk="0">
                  <a:moveTo>
                    <a:pt x="2573" y="1"/>
                  </a:moveTo>
                  <a:cubicBezTo>
                    <a:pt x="2573" y="1"/>
                    <a:pt x="579" y="892"/>
                    <a:pt x="0" y="870"/>
                  </a:cubicBezTo>
                  <a:cubicBezTo>
                    <a:pt x="0" y="870"/>
                    <a:pt x="1214" y="3175"/>
                    <a:pt x="1381" y="4523"/>
                  </a:cubicBezTo>
                  <a:cubicBezTo>
                    <a:pt x="1381" y="4523"/>
                    <a:pt x="1883" y="8778"/>
                    <a:pt x="1905" y="9825"/>
                  </a:cubicBezTo>
                  <a:cubicBezTo>
                    <a:pt x="1905" y="9825"/>
                    <a:pt x="6260" y="11184"/>
                    <a:pt x="8009" y="9480"/>
                  </a:cubicBezTo>
                  <a:cubicBezTo>
                    <a:pt x="8009" y="9480"/>
                    <a:pt x="7853" y="7464"/>
                    <a:pt x="8009" y="6640"/>
                  </a:cubicBezTo>
                  <a:cubicBezTo>
                    <a:pt x="8165" y="5804"/>
                    <a:pt x="8276" y="3888"/>
                    <a:pt x="7764" y="2741"/>
                  </a:cubicBezTo>
                  <a:cubicBezTo>
                    <a:pt x="7252" y="1594"/>
                    <a:pt x="7430" y="925"/>
                    <a:pt x="7430" y="925"/>
                  </a:cubicBezTo>
                  <a:cubicBezTo>
                    <a:pt x="7430" y="925"/>
                    <a:pt x="6015" y="769"/>
                    <a:pt x="5102" y="90"/>
                  </a:cubicBezTo>
                  <a:cubicBezTo>
                    <a:pt x="5102" y="90"/>
                    <a:pt x="3876" y="547"/>
                    <a:pt x="2573" y="1"/>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1588843" y="2011572"/>
              <a:ext cx="335502" cy="131174"/>
            </a:xfrm>
            <a:custGeom>
              <a:avLst/>
              <a:gdLst/>
              <a:ahLst/>
              <a:cxnLst/>
              <a:rect l="l" t="t" r="r" b="b"/>
              <a:pathLst>
                <a:path w="3821" h="1494" extrusionOk="0">
                  <a:moveTo>
                    <a:pt x="1838" y="1259"/>
                  </a:moveTo>
                  <a:cubicBezTo>
                    <a:pt x="2685" y="1493"/>
                    <a:pt x="3821" y="1404"/>
                    <a:pt x="3475" y="324"/>
                  </a:cubicBezTo>
                  <a:cubicBezTo>
                    <a:pt x="3342" y="257"/>
                    <a:pt x="3219" y="168"/>
                    <a:pt x="3097" y="90"/>
                  </a:cubicBezTo>
                  <a:cubicBezTo>
                    <a:pt x="3097" y="90"/>
                    <a:pt x="1871" y="547"/>
                    <a:pt x="568" y="1"/>
                  </a:cubicBezTo>
                  <a:cubicBezTo>
                    <a:pt x="568" y="1"/>
                    <a:pt x="334" y="112"/>
                    <a:pt x="0" y="246"/>
                  </a:cubicBezTo>
                  <a:cubicBezTo>
                    <a:pt x="568" y="658"/>
                    <a:pt x="1170" y="1081"/>
                    <a:pt x="1838" y="12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6" name="Google Shape;476;p37"/>
            <p:cNvSpPr/>
            <p:nvPr/>
          </p:nvSpPr>
          <p:spPr>
            <a:xfrm>
              <a:off x="1504726" y="2296226"/>
              <a:ext cx="624996" cy="623117"/>
            </a:xfrm>
            <a:custGeom>
              <a:avLst/>
              <a:gdLst/>
              <a:ahLst/>
              <a:cxnLst/>
              <a:rect l="l" t="t" r="r" b="b"/>
              <a:pathLst>
                <a:path w="7118" h="7097" extrusionOk="0">
                  <a:moveTo>
                    <a:pt x="0" y="0"/>
                  </a:moveTo>
                  <a:cubicBezTo>
                    <a:pt x="156" y="457"/>
                    <a:pt x="290" y="902"/>
                    <a:pt x="334" y="1281"/>
                  </a:cubicBezTo>
                  <a:cubicBezTo>
                    <a:pt x="334" y="1281"/>
                    <a:pt x="836" y="5536"/>
                    <a:pt x="858" y="6583"/>
                  </a:cubicBezTo>
                  <a:cubicBezTo>
                    <a:pt x="858" y="6583"/>
                    <a:pt x="2503" y="7097"/>
                    <a:pt x="4177" y="7097"/>
                  </a:cubicBezTo>
                  <a:cubicBezTo>
                    <a:pt x="5227" y="7097"/>
                    <a:pt x="6288" y="6895"/>
                    <a:pt x="6962" y="6238"/>
                  </a:cubicBezTo>
                  <a:cubicBezTo>
                    <a:pt x="6962" y="6238"/>
                    <a:pt x="6806" y="4222"/>
                    <a:pt x="6962" y="3398"/>
                  </a:cubicBezTo>
                  <a:cubicBezTo>
                    <a:pt x="7051" y="2963"/>
                    <a:pt x="7118" y="2239"/>
                    <a:pt x="7085" y="1482"/>
                  </a:cubicBezTo>
                  <a:lnTo>
                    <a:pt x="7085" y="1482"/>
                  </a:lnTo>
                  <a:cubicBezTo>
                    <a:pt x="6684" y="2139"/>
                    <a:pt x="6193" y="2729"/>
                    <a:pt x="5469" y="3108"/>
                  </a:cubicBezTo>
                  <a:cubicBezTo>
                    <a:pt x="5131" y="3281"/>
                    <a:pt x="4762" y="3358"/>
                    <a:pt x="4391" y="3358"/>
                  </a:cubicBezTo>
                  <a:cubicBezTo>
                    <a:pt x="3760" y="3358"/>
                    <a:pt x="3123" y="3136"/>
                    <a:pt x="2618" y="2785"/>
                  </a:cubicBezTo>
                  <a:cubicBezTo>
                    <a:pt x="1638" y="2117"/>
                    <a:pt x="1125" y="1303"/>
                    <a:pt x="0"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77" name="Google Shape;477;p37"/>
            <p:cNvSpPr/>
            <p:nvPr/>
          </p:nvSpPr>
          <p:spPr>
            <a:xfrm>
              <a:off x="2019179" y="2312820"/>
              <a:ext cx="116429" cy="586858"/>
            </a:xfrm>
            <a:custGeom>
              <a:avLst/>
              <a:gdLst/>
              <a:ahLst/>
              <a:cxnLst/>
              <a:rect l="l" t="t" r="r" b="b"/>
              <a:pathLst>
                <a:path w="1326" h="6684" extrusionOk="0">
                  <a:moveTo>
                    <a:pt x="1081" y="1"/>
                  </a:moveTo>
                  <a:lnTo>
                    <a:pt x="1081" y="1"/>
                  </a:lnTo>
                  <a:cubicBezTo>
                    <a:pt x="1081" y="90"/>
                    <a:pt x="1148" y="1738"/>
                    <a:pt x="914" y="3231"/>
                  </a:cubicBezTo>
                  <a:cubicBezTo>
                    <a:pt x="713" y="4523"/>
                    <a:pt x="513" y="5537"/>
                    <a:pt x="0" y="6684"/>
                  </a:cubicBezTo>
                  <a:cubicBezTo>
                    <a:pt x="424" y="6550"/>
                    <a:pt x="802" y="6339"/>
                    <a:pt x="1103" y="6049"/>
                  </a:cubicBezTo>
                  <a:cubicBezTo>
                    <a:pt x="1103" y="6049"/>
                    <a:pt x="947" y="4033"/>
                    <a:pt x="1103" y="3209"/>
                  </a:cubicBezTo>
                  <a:cubicBezTo>
                    <a:pt x="1237" y="2529"/>
                    <a:pt x="1326" y="1114"/>
                    <a:pt x="108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1424471" y="2110349"/>
              <a:ext cx="313112" cy="798194"/>
            </a:xfrm>
            <a:custGeom>
              <a:avLst/>
              <a:gdLst/>
              <a:ahLst/>
              <a:cxnLst/>
              <a:rect l="l" t="t" r="r" b="b"/>
              <a:pathLst>
                <a:path w="3566" h="9091" extrusionOk="0">
                  <a:moveTo>
                    <a:pt x="1" y="1"/>
                  </a:moveTo>
                  <a:lnTo>
                    <a:pt x="1" y="1"/>
                  </a:lnTo>
                  <a:cubicBezTo>
                    <a:pt x="313" y="636"/>
                    <a:pt x="1115" y="2318"/>
                    <a:pt x="1248" y="3398"/>
                  </a:cubicBezTo>
                  <a:cubicBezTo>
                    <a:pt x="1248" y="3398"/>
                    <a:pt x="1750" y="7653"/>
                    <a:pt x="1772" y="8700"/>
                  </a:cubicBezTo>
                  <a:cubicBezTo>
                    <a:pt x="1772" y="8700"/>
                    <a:pt x="2540" y="8934"/>
                    <a:pt x="3565" y="9090"/>
                  </a:cubicBezTo>
                  <a:cubicBezTo>
                    <a:pt x="2886" y="7987"/>
                    <a:pt x="2663" y="6673"/>
                    <a:pt x="2384" y="5381"/>
                  </a:cubicBezTo>
                  <a:cubicBezTo>
                    <a:pt x="2139" y="4278"/>
                    <a:pt x="1905" y="2184"/>
                    <a:pt x="1493" y="1137"/>
                  </a:cubicBezTo>
                  <a:cubicBezTo>
                    <a:pt x="1493" y="1137"/>
                    <a:pt x="613" y="613"/>
                    <a:pt x="1"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1535019" y="2045815"/>
              <a:ext cx="418653" cy="872473"/>
            </a:xfrm>
            <a:custGeom>
              <a:avLst/>
              <a:gdLst/>
              <a:ahLst/>
              <a:cxnLst/>
              <a:rect l="l" t="t" r="r" b="b"/>
              <a:pathLst>
                <a:path w="4768" h="9937" extrusionOk="0">
                  <a:moveTo>
                    <a:pt x="245" y="1"/>
                  </a:moveTo>
                  <a:cubicBezTo>
                    <a:pt x="167" y="34"/>
                    <a:pt x="90" y="67"/>
                    <a:pt x="0" y="90"/>
                  </a:cubicBezTo>
                  <a:cubicBezTo>
                    <a:pt x="323" y="390"/>
                    <a:pt x="2139" y="2039"/>
                    <a:pt x="3398" y="2039"/>
                  </a:cubicBezTo>
                  <a:cubicBezTo>
                    <a:pt x="3465" y="2039"/>
                    <a:pt x="3531" y="2028"/>
                    <a:pt x="3587" y="2028"/>
                  </a:cubicBezTo>
                  <a:cubicBezTo>
                    <a:pt x="3721" y="2674"/>
                    <a:pt x="4367" y="6149"/>
                    <a:pt x="4333" y="9937"/>
                  </a:cubicBezTo>
                  <a:cubicBezTo>
                    <a:pt x="4411" y="9925"/>
                    <a:pt x="4478" y="9914"/>
                    <a:pt x="4556" y="9914"/>
                  </a:cubicBezTo>
                  <a:cubicBezTo>
                    <a:pt x="4601" y="6082"/>
                    <a:pt x="3932" y="2585"/>
                    <a:pt x="3810" y="1961"/>
                  </a:cubicBezTo>
                  <a:cubicBezTo>
                    <a:pt x="4178" y="1839"/>
                    <a:pt x="4445" y="1638"/>
                    <a:pt x="4590" y="1326"/>
                  </a:cubicBezTo>
                  <a:cubicBezTo>
                    <a:pt x="4768" y="959"/>
                    <a:pt x="4746" y="524"/>
                    <a:pt x="4679" y="201"/>
                  </a:cubicBezTo>
                  <a:cubicBezTo>
                    <a:pt x="4590" y="168"/>
                    <a:pt x="4501" y="134"/>
                    <a:pt x="4411" y="90"/>
                  </a:cubicBezTo>
                  <a:lnTo>
                    <a:pt x="4411" y="90"/>
                  </a:lnTo>
                  <a:cubicBezTo>
                    <a:pt x="4489" y="390"/>
                    <a:pt x="4556" y="858"/>
                    <a:pt x="4378" y="1226"/>
                  </a:cubicBezTo>
                  <a:cubicBezTo>
                    <a:pt x="4244" y="1493"/>
                    <a:pt x="3999" y="1683"/>
                    <a:pt x="3654" y="1772"/>
                  </a:cubicBezTo>
                  <a:cubicBezTo>
                    <a:pt x="3572" y="1794"/>
                    <a:pt x="3484" y="1804"/>
                    <a:pt x="3392" y="1804"/>
                  </a:cubicBezTo>
                  <a:cubicBezTo>
                    <a:pt x="2329" y="1804"/>
                    <a:pt x="707" y="421"/>
                    <a:pt x="245"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0" name="Google Shape;480;p37"/>
            <p:cNvSpPr/>
            <p:nvPr/>
          </p:nvSpPr>
          <p:spPr>
            <a:xfrm>
              <a:off x="1310061" y="2127032"/>
              <a:ext cx="710165" cy="714959"/>
            </a:xfrm>
            <a:custGeom>
              <a:avLst/>
              <a:gdLst/>
              <a:ahLst/>
              <a:cxnLst/>
              <a:rect l="l" t="t" r="r" b="b"/>
              <a:pathLst>
                <a:path w="8088" h="8143" extrusionOk="0">
                  <a:moveTo>
                    <a:pt x="1114" y="89"/>
                  </a:moveTo>
                  <a:cubicBezTo>
                    <a:pt x="1114" y="89"/>
                    <a:pt x="45" y="267"/>
                    <a:pt x="23" y="2618"/>
                  </a:cubicBezTo>
                  <a:cubicBezTo>
                    <a:pt x="0" y="4957"/>
                    <a:pt x="624" y="7196"/>
                    <a:pt x="1114" y="7497"/>
                  </a:cubicBezTo>
                  <a:cubicBezTo>
                    <a:pt x="1616" y="7809"/>
                    <a:pt x="6506" y="7898"/>
                    <a:pt x="7753" y="8143"/>
                  </a:cubicBezTo>
                  <a:lnTo>
                    <a:pt x="8087" y="7229"/>
                  </a:lnTo>
                  <a:cubicBezTo>
                    <a:pt x="8087" y="7229"/>
                    <a:pt x="5214" y="6795"/>
                    <a:pt x="4434" y="6539"/>
                  </a:cubicBezTo>
                  <a:cubicBezTo>
                    <a:pt x="3665" y="6294"/>
                    <a:pt x="2763" y="6182"/>
                    <a:pt x="2518" y="6372"/>
                  </a:cubicBezTo>
                  <a:cubicBezTo>
                    <a:pt x="2429" y="6438"/>
                    <a:pt x="2262" y="6260"/>
                    <a:pt x="2217" y="5893"/>
                  </a:cubicBezTo>
                  <a:cubicBezTo>
                    <a:pt x="2184" y="5625"/>
                    <a:pt x="2384" y="3398"/>
                    <a:pt x="2507" y="2974"/>
                  </a:cubicBezTo>
                  <a:cubicBezTo>
                    <a:pt x="2640" y="2540"/>
                    <a:pt x="2975" y="0"/>
                    <a:pt x="1114" y="89"/>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1" name="Google Shape;481;p37"/>
            <p:cNvSpPr/>
            <p:nvPr/>
          </p:nvSpPr>
          <p:spPr>
            <a:xfrm>
              <a:off x="1330607" y="2134407"/>
              <a:ext cx="671970" cy="688004"/>
            </a:xfrm>
            <a:custGeom>
              <a:avLst/>
              <a:gdLst/>
              <a:ahLst/>
              <a:cxnLst/>
              <a:rect l="l" t="t" r="r" b="b"/>
              <a:pathLst>
                <a:path w="7653" h="7836" extrusionOk="0">
                  <a:moveTo>
                    <a:pt x="992" y="1"/>
                  </a:moveTo>
                  <a:cubicBezTo>
                    <a:pt x="957" y="1"/>
                    <a:pt x="919" y="2"/>
                    <a:pt x="880" y="5"/>
                  </a:cubicBezTo>
                  <a:cubicBezTo>
                    <a:pt x="880" y="5"/>
                    <a:pt x="468" y="72"/>
                    <a:pt x="156" y="685"/>
                  </a:cubicBezTo>
                  <a:cubicBezTo>
                    <a:pt x="11" y="1052"/>
                    <a:pt x="34" y="1431"/>
                    <a:pt x="23" y="2166"/>
                  </a:cubicBezTo>
                  <a:cubicBezTo>
                    <a:pt x="0" y="4505"/>
                    <a:pt x="490" y="6889"/>
                    <a:pt x="981" y="7201"/>
                  </a:cubicBezTo>
                  <a:cubicBezTo>
                    <a:pt x="1482" y="7513"/>
                    <a:pt x="6327" y="7591"/>
                    <a:pt x="7597" y="7836"/>
                  </a:cubicBezTo>
                  <a:lnTo>
                    <a:pt x="7653" y="7691"/>
                  </a:lnTo>
                  <a:cubicBezTo>
                    <a:pt x="5871" y="7513"/>
                    <a:pt x="1794" y="6934"/>
                    <a:pt x="1359" y="6666"/>
                  </a:cubicBezTo>
                  <a:cubicBezTo>
                    <a:pt x="869" y="6354"/>
                    <a:pt x="914" y="3748"/>
                    <a:pt x="936" y="1398"/>
                  </a:cubicBezTo>
                  <a:cubicBezTo>
                    <a:pt x="936" y="685"/>
                    <a:pt x="1137" y="339"/>
                    <a:pt x="1226" y="16"/>
                  </a:cubicBezTo>
                  <a:cubicBezTo>
                    <a:pt x="1155" y="9"/>
                    <a:pt x="1078" y="1"/>
                    <a:pt x="992"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2" name="Google Shape;482;p37"/>
            <p:cNvSpPr/>
            <p:nvPr/>
          </p:nvSpPr>
          <p:spPr>
            <a:xfrm>
              <a:off x="1358968" y="2631629"/>
              <a:ext cx="189834" cy="166381"/>
            </a:xfrm>
            <a:custGeom>
              <a:avLst/>
              <a:gdLst/>
              <a:ahLst/>
              <a:cxnLst/>
              <a:rect l="l" t="t" r="r" b="b"/>
              <a:pathLst>
                <a:path w="2162" h="1895" extrusionOk="0">
                  <a:moveTo>
                    <a:pt x="2161" y="948"/>
                  </a:moveTo>
                  <a:cubicBezTo>
                    <a:pt x="2161" y="1471"/>
                    <a:pt x="1682" y="1894"/>
                    <a:pt x="1081" y="1894"/>
                  </a:cubicBezTo>
                  <a:cubicBezTo>
                    <a:pt x="479" y="1894"/>
                    <a:pt x="0" y="1471"/>
                    <a:pt x="0" y="948"/>
                  </a:cubicBezTo>
                  <a:cubicBezTo>
                    <a:pt x="0" y="424"/>
                    <a:pt x="479" y="1"/>
                    <a:pt x="1081" y="1"/>
                  </a:cubicBezTo>
                  <a:cubicBezTo>
                    <a:pt x="1682" y="1"/>
                    <a:pt x="2161" y="424"/>
                    <a:pt x="2161" y="948"/>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3" name="Google Shape;483;p37"/>
            <p:cNvSpPr/>
            <p:nvPr/>
          </p:nvSpPr>
          <p:spPr>
            <a:xfrm>
              <a:off x="1358968" y="2632243"/>
              <a:ext cx="153658" cy="164626"/>
            </a:xfrm>
            <a:custGeom>
              <a:avLst/>
              <a:gdLst/>
              <a:ahLst/>
              <a:cxnLst/>
              <a:rect l="l" t="t" r="r" b="b"/>
              <a:pathLst>
                <a:path w="1750" h="1875" extrusionOk="0">
                  <a:moveTo>
                    <a:pt x="926" y="1"/>
                  </a:moveTo>
                  <a:cubicBezTo>
                    <a:pt x="749" y="1"/>
                    <a:pt x="568" y="54"/>
                    <a:pt x="413" y="161"/>
                  </a:cubicBezTo>
                  <a:cubicBezTo>
                    <a:pt x="167" y="350"/>
                    <a:pt x="0" y="629"/>
                    <a:pt x="0" y="941"/>
                  </a:cubicBezTo>
                  <a:cubicBezTo>
                    <a:pt x="0" y="1253"/>
                    <a:pt x="167" y="1531"/>
                    <a:pt x="413" y="1709"/>
                  </a:cubicBezTo>
                  <a:cubicBezTo>
                    <a:pt x="568" y="1820"/>
                    <a:pt x="748" y="1874"/>
                    <a:pt x="923" y="1874"/>
                  </a:cubicBezTo>
                  <a:cubicBezTo>
                    <a:pt x="1189" y="1874"/>
                    <a:pt x="1446" y="1750"/>
                    <a:pt x="1593" y="1509"/>
                  </a:cubicBezTo>
                  <a:cubicBezTo>
                    <a:pt x="1682" y="1353"/>
                    <a:pt x="1749" y="1152"/>
                    <a:pt x="1749" y="941"/>
                  </a:cubicBezTo>
                  <a:cubicBezTo>
                    <a:pt x="1749" y="729"/>
                    <a:pt x="1682" y="529"/>
                    <a:pt x="1593" y="361"/>
                  </a:cubicBezTo>
                  <a:cubicBezTo>
                    <a:pt x="1446" y="121"/>
                    <a:pt x="1191" y="1"/>
                    <a:pt x="92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4" name="Google Shape;484;p37"/>
            <p:cNvSpPr/>
            <p:nvPr/>
          </p:nvSpPr>
          <p:spPr>
            <a:xfrm>
              <a:off x="1250353" y="2084975"/>
              <a:ext cx="344370" cy="367796"/>
            </a:xfrm>
            <a:custGeom>
              <a:avLst/>
              <a:gdLst/>
              <a:ahLst/>
              <a:cxnLst/>
              <a:rect l="l" t="t" r="r" b="b"/>
              <a:pathLst>
                <a:path w="3922" h="4189" extrusionOk="0">
                  <a:moveTo>
                    <a:pt x="391" y="3186"/>
                  </a:moveTo>
                  <a:cubicBezTo>
                    <a:pt x="391" y="3186"/>
                    <a:pt x="1" y="78"/>
                    <a:pt x="1850" y="34"/>
                  </a:cubicBezTo>
                  <a:cubicBezTo>
                    <a:pt x="3298" y="0"/>
                    <a:pt x="3922" y="1782"/>
                    <a:pt x="3443" y="3453"/>
                  </a:cubicBezTo>
                  <a:cubicBezTo>
                    <a:pt x="3443" y="3453"/>
                    <a:pt x="2195" y="4188"/>
                    <a:pt x="391" y="3186"/>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5" name="Google Shape;485;p37"/>
            <p:cNvSpPr/>
            <p:nvPr/>
          </p:nvSpPr>
          <p:spPr>
            <a:xfrm>
              <a:off x="2458295" y="2746122"/>
              <a:ext cx="272019" cy="222135"/>
            </a:xfrm>
            <a:custGeom>
              <a:avLst/>
              <a:gdLst/>
              <a:ahLst/>
              <a:cxnLst/>
              <a:rect l="l" t="t" r="r" b="b"/>
              <a:pathLst>
                <a:path w="3098" h="2530" extrusionOk="0">
                  <a:moveTo>
                    <a:pt x="524" y="0"/>
                  </a:moveTo>
                  <a:lnTo>
                    <a:pt x="1" y="680"/>
                  </a:lnTo>
                  <a:cubicBezTo>
                    <a:pt x="1" y="680"/>
                    <a:pt x="357" y="1159"/>
                    <a:pt x="546" y="1526"/>
                  </a:cubicBezTo>
                  <a:cubicBezTo>
                    <a:pt x="702" y="1838"/>
                    <a:pt x="825" y="2350"/>
                    <a:pt x="1037" y="2362"/>
                  </a:cubicBezTo>
                  <a:cubicBezTo>
                    <a:pt x="1039" y="2362"/>
                    <a:pt x="1042" y="2362"/>
                    <a:pt x="1045" y="2362"/>
                  </a:cubicBezTo>
                  <a:cubicBezTo>
                    <a:pt x="1272" y="2362"/>
                    <a:pt x="1313" y="1901"/>
                    <a:pt x="1170" y="1571"/>
                  </a:cubicBezTo>
                  <a:cubicBezTo>
                    <a:pt x="1076" y="1351"/>
                    <a:pt x="766" y="1043"/>
                    <a:pt x="784" y="1043"/>
                  </a:cubicBezTo>
                  <a:lnTo>
                    <a:pt x="784" y="1043"/>
                  </a:lnTo>
                  <a:cubicBezTo>
                    <a:pt x="785" y="1043"/>
                    <a:pt x="787" y="1044"/>
                    <a:pt x="792" y="1047"/>
                  </a:cubicBezTo>
                  <a:cubicBezTo>
                    <a:pt x="858" y="1092"/>
                    <a:pt x="1193" y="1337"/>
                    <a:pt x="1293" y="1571"/>
                  </a:cubicBezTo>
                  <a:cubicBezTo>
                    <a:pt x="1393" y="1794"/>
                    <a:pt x="1426" y="2506"/>
                    <a:pt x="1660" y="2529"/>
                  </a:cubicBezTo>
                  <a:cubicBezTo>
                    <a:pt x="1670" y="2529"/>
                    <a:pt x="1680" y="2530"/>
                    <a:pt x="1689" y="2530"/>
                  </a:cubicBezTo>
                  <a:cubicBezTo>
                    <a:pt x="2067" y="2530"/>
                    <a:pt x="1947" y="1885"/>
                    <a:pt x="1839" y="1548"/>
                  </a:cubicBezTo>
                  <a:cubicBezTo>
                    <a:pt x="1770" y="1331"/>
                    <a:pt x="1769" y="1225"/>
                    <a:pt x="1795" y="1225"/>
                  </a:cubicBezTo>
                  <a:cubicBezTo>
                    <a:pt x="1819" y="1225"/>
                    <a:pt x="1868" y="1320"/>
                    <a:pt x="1905" y="1504"/>
                  </a:cubicBezTo>
                  <a:cubicBezTo>
                    <a:pt x="1971" y="1873"/>
                    <a:pt x="1983" y="2508"/>
                    <a:pt x="2252" y="2508"/>
                  </a:cubicBezTo>
                  <a:cubicBezTo>
                    <a:pt x="2259" y="2508"/>
                    <a:pt x="2266" y="2507"/>
                    <a:pt x="2273" y="2506"/>
                  </a:cubicBezTo>
                  <a:cubicBezTo>
                    <a:pt x="2596" y="2462"/>
                    <a:pt x="2507" y="1860"/>
                    <a:pt x="2429" y="1560"/>
                  </a:cubicBezTo>
                  <a:cubicBezTo>
                    <a:pt x="2365" y="1322"/>
                    <a:pt x="2359" y="1208"/>
                    <a:pt x="2373" y="1208"/>
                  </a:cubicBezTo>
                  <a:lnTo>
                    <a:pt x="2373" y="1208"/>
                  </a:lnTo>
                  <a:cubicBezTo>
                    <a:pt x="2387" y="1208"/>
                    <a:pt x="2419" y="1306"/>
                    <a:pt x="2440" y="1493"/>
                  </a:cubicBezTo>
                  <a:cubicBezTo>
                    <a:pt x="2493" y="1862"/>
                    <a:pt x="2606" y="2231"/>
                    <a:pt x="2769" y="2231"/>
                  </a:cubicBezTo>
                  <a:cubicBezTo>
                    <a:pt x="2778" y="2231"/>
                    <a:pt x="2787" y="2230"/>
                    <a:pt x="2797" y="2228"/>
                  </a:cubicBezTo>
                  <a:cubicBezTo>
                    <a:pt x="2997" y="2172"/>
                    <a:pt x="3097" y="1871"/>
                    <a:pt x="2897" y="1192"/>
                  </a:cubicBezTo>
                  <a:cubicBezTo>
                    <a:pt x="2730" y="635"/>
                    <a:pt x="2262" y="468"/>
                    <a:pt x="1750" y="279"/>
                  </a:cubicBezTo>
                  <a:cubicBezTo>
                    <a:pt x="1226" y="89"/>
                    <a:pt x="714" y="34"/>
                    <a:pt x="52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6" name="Google Shape;486;p37"/>
            <p:cNvSpPr/>
            <p:nvPr/>
          </p:nvSpPr>
          <p:spPr>
            <a:xfrm>
              <a:off x="1972203" y="2754902"/>
              <a:ext cx="464663" cy="202204"/>
            </a:xfrm>
            <a:custGeom>
              <a:avLst/>
              <a:gdLst/>
              <a:ahLst/>
              <a:cxnLst/>
              <a:rect l="l" t="t" r="r" b="b"/>
              <a:pathLst>
                <a:path w="5292" h="2303" extrusionOk="0">
                  <a:moveTo>
                    <a:pt x="223" y="0"/>
                  </a:moveTo>
                  <a:cubicBezTo>
                    <a:pt x="223" y="0"/>
                    <a:pt x="1" y="424"/>
                    <a:pt x="45" y="992"/>
                  </a:cubicBezTo>
                  <a:cubicBezTo>
                    <a:pt x="45" y="992"/>
                    <a:pt x="1159" y="1293"/>
                    <a:pt x="1471" y="1504"/>
                  </a:cubicBezTo>
                  <a:cubicBezTo>
                    <a:pt x="1783" y="1716"/>
                    <a:pt x="2095" y="2228"/>
                    <a:pt x="2284" y="2273"/>
                  </a:cubicBezTo>
                  <a:cubicBezTo>
                    <a:pt x="2379" y="2291"/>
                    <a:pt x="2571" y="2302"/>
                    <a:pt x="2750" y="2302"/>
                  </a:cubicBezTo>
                  <a:cubicBezTo>
                    <a:pt x="2905" y="2302"/>
                    <a:pt x="3052" y="2293"/>
                    <a:pt x="3119" y="2273"/>
                  </a:cubicBezTo>
                  <a:cubicBezTo>
                    <a:pt x="3119" y="2273"/>
                    <a:pt x="3521" y="2172"/>
                    <a:pt x="3654" y="2095"/>
                  </a:cubicBezTo>
                  <a:cubicBezTo>
                    <a:pt x="3654" y="2095"/>
                    <a:pt x="4055" y="2072"/>
                    <a:pt x="4267" y="1872"/>
                  </a:cubicBezTo>
                  <a:cubicBezTo>
                    <a:pt x="4267" y="1872"/>
                    <a:pt x="4549" y="1971"/>
                    <a:pt x="4797" y="1971"/>
                  </a:cubicBezTo>
                  <a:cubicBezTo>
                    <a:pt x="4920" y="1971"/>
                    <a:pt x="5035" y="1946"/>
                    <a:pt x="5102" y="1872"/>
                  </a:cubicBezTo>
                  <a:cubicBezTo>
                    <a:pt x="5292" y="1649"/>
                    <a:pt x="4701" y="1359"/>
                    <a:pt x="4267" y="1125"/>
                  </a:cubicBezTo>
                  <a:cubicBezTo>
                    <a:pt x="3832" y="880"/>
                    <a:pt x="3654" y="791"/>
                    <a:pt x="3654" y="724"/>
                  </a:cubicBezTo>
                  <a:lnTo>
                    <a:pt x="3654" y="724"/>
                  </a:lnTo>
                  <a:cubicBezTo>
                    <a:pt x="3654" y="724"/>
                    <a:pt x="4267" y="914"/>
                    <a:pt x="4545" y="936"/>
                  </a:cubicBezTo>
                  <a:cubicBezTo>
                    <a:pt x="4545" y="936"/>
                    <a:pt x="3788" y="101"/>
                    <a:pt x="3621" y="78"/>
                  </a:cubicBezTo>
                  <a:cubicBezTo>
                    <a:pt x="3609" y="77"/>
                    <a:pt x="3590" y="76"/>
                    <a:pt x="3566" y="76"/>
                  </a:cubicBezTo>
                  <a:cubicBezTo>
                    <a:pt x="3269" y="76"/>
                    <a:pt x="2117" y="190"/>
                    <a:pt x="1924" y="190"/>
                  </a:cubicBezTo>
                  <a:cubicBezTo>
                    <a:pt x="1916" y="190"/>
                    <a:pt x="1910" y="190"/>
                    <a:pt x="1905" y="190"/>
                  </a:cubicBezTo>
                  <a:cubicBezTo>
                    <a:pt x="1783" y="179"/>
                    <a:pt x="513" y="45"/>
                    <a:pt x="223"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7" name="Google Shape;487;p37"/>
            <p:cNvSpPr/>
            <p:nvPr/>
          </p:nvSpPr>
          <p:spPr>
            <a:xfrm>
              <a:off x="2304723" y="2885990"/>
              <a:ext cx="44166" cy="41091"/>
            </a:xfrm>
            <a:custGeom>
              <a:avLst/>
              <a:gdLst/>
              <a:ahLst/>
              <a:cxnLst/>
              <a:rect l="l" t="t" r="r" b="b"/>
              <a:pathLst>
                <a:path w="503" h="468" extrusionOk="0">
                  <a:moveTo>
                    <a:pt x="494" y="383"/>
                  </a:moveTo>
                  <a:lnTo>
                    <a:pt x="502" y="390"/>
                  </a:lnTo>
                  <a:cubicBezTo>
                    <a:pt x="499" y="387"/>
                    <a:pt x="496" y="385"/>
                    <a:pt x="494" y="383"/>
                  </a:cubicBezTo>
                  <a:close/>
                  <a:moveTo>
                    <a:pt x="1" y="0"/>
                  </a:moveTo>
                  <a:lnTo>
                    <a:pt x="357" y="468"/>
                  </a:lnTo>
                  <a:cubicBezTo>
                    <a:pt x="402" y="434"/>
                    <a:pt x="446" y="412"/>
                    <a:pt x="480" y="379"/>
                  </a:cubicBezTo>
                  <a:cubicBezTo>
                    <a:pt x="480" y="379"/>
                    <a:pt x="486" y="379"/>
                    <a:pt x="494" y="383"/>
                  </a:cubicBezTo>
                  <a:lnTo>
                    <a:pt x="494" y="383"/>
                  </a:lnTo>
                  <a:lnTo>
                    <a:pt x="1"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8" name="Google Shape;488;p37"/>
            <p:cNvSpPr/>
            <p:nvPr/>
          </p:nvSpPr>
          <p:spPr>
            <a:xfrm>
              <a:off x="2240186" y="2897668"/>
              <a:ext cx="51980" cy="48027"/>
            </a:xfrm>
            <a:custGeom>
              <a:avLst/>
              <a:gdLst/>
              <a:ahLst/>
              <a:cxnLst/>
              <a:rect l="l" t="t" r="r" b="b"/>
              <a:pathLst>
                <a:path w="592" h="547" extrusionOk="0">
                  <a:moveTo>
                    <a:pt x="1" y="1"/>
                  </a:moveTo>
                  <a:lnTo>
                    <a:pt x="402" y="546"/>
                  </a:lnTo>
                  <a:cubicBezTo>
                    <a:pt x="480" y="524"/>
                    <a:pt x="546" y="502"/>
                    <a:pt x="591" y="480"/>
                  </a:cubicBezTo>
                  <a:lnTo>
                    <a:pt x="1"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89" name="Google Shape;489;p37"/>
            <p:cNvSpPr/>
            <p:nvPr/>
          </p:nvSpPr>
          <p:spPr>
            <a:xfrm>
              <a:off x="2195229" y="2915316"/>
              <a:ext cx="49961" cy="41178"/>
            </a:xfrm>
            <a:custGeom>
              <a:avLst/>
              <a:gdLst/>
              <a:ahLst/>
              <a:cxnLst/>
              <a:rect l="l" t="t" r="r" b="b"/>
              <a:pathLst>
                <a:path w="569" h="469" extrusionOk="0">
                  <a:moveTo>
                    <a:pt x="0" y="0"/>
                  </a:moveTo>
                  <a:lnTo>
                    <a:pt x="357" y="468"/>
                  </a:lnTo>
                  <a:cubicBezTo>
                    <a:pt x="446" y="468"/>
                    <a:pt x="524" y="457"/>
                    <a:pt x="568" y="446"/>
                  </a:cubicBezTo>
                  <a:lnTo>
                    <a:pt x="0" y="0"/>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0" name="Google Shape;490;p37"/>
            <p:cNvSpPr/>
            <p:nvPr/>
          </p:nvSpPr>
          <p:spPr>
            <a:xfrm>
              <a:off x="1734513" y="1557813"/>
              <a:ext cx="263239" cy="315994"/>
            </a:xfrm>
            <a:custGeom>
              <a:avLst/>
              <a:gdLst/>
              <a:ahLst/>
              <a:cxnLst/>
              <a:rect l="l" t="t" r="r" b="b"/>
              <a:pathLst>
                <a:path w="2998" h="3599" extrusionOk="0">
                  <a:moveTo>
                    <a:pt x="981" y="89"/>
                  </a:moveTo>
                  <a:cubicBezTo>
                    <a:pt x="391" y="212"/>
                    <a:pt x="1" y="501"/>
                    <a:pt x="79" y="1103"/>
                  </a:cubicBezTo>
                  <a:cubicBezTo>
                    <a:pt x="168" y="1704"/>
                    <a:pt x="613" y="1782"/>
                    <a:pt x="814" y="1961"/>
                  </a:cubicBezTo>
                  <a:cubicBezTo>
                    <a:pt x="981" y="2128"/>
                    <a:pt x="1137" y="3108"/>
                    <a:pt x="1616" y="3386"/>
                  </a:cubicBezTo>
                  <a:cubicBezTo>
                    <a:pt x="1906" y="3554"/>
                    <a:pt x="2485" y="3598"/>
                    <a:pt x="2875" y="3487"/>
                  </a:cubicBezTo>
                  <a:cubicBezTo>
                    <a:pt x="2997" y="2618"/>
                    <a:pt x="2875" y="1148"/>
                    <a:pt x="2385" y="34"/>
                  </a:cubicBezTo>
                  <a:cubicBezTo>
                    <a:pt x="2095" y="11"/>
                    <a:pt x="1438" y="0"/>
                    <a:pt x="981" y="8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1" name="Google Shape;491;p37"/>
            <p:cNvSpPr/>
            <p:nvPr/>
          </p:nvSpPr>
          <p:spPr>
            <a:xfrm>
              <a:off x="1809850" y="1592055"/>
              <a:ext cx="155590" cy="77352"/>
            </a:xfrm>
            <a:custGeom>
              <a:avLst/>
              <a:gdLst/>
              <a:ahLst/>
              <a:cxnLst/>
              <a:rect l="l" t="t" r="r" b="b"/>
              <a:pathLst>
                <a:path w="1772" h="881" extrusionOk="0">
                  <a:moveTo>
                    <a:pt x="145" y="880"/>
                  </a:moveTo>
                  <a:lnTo>
                    <a:pt x="0" y="412"/>
                  </a:lnTo>
                  <a:cubicBezTo>
                    <a:pt x="0" y="412"/>
                    <a:pt x="725" y="0"/>
                    <a:pt x="1660" y="134"/>
                  </a:cubicBezTo>
                  <a:cubicBezTo>
                    <a:pt x="1660" y="134"/>
                    <a:pt x="1749" y="345"/>
                    <a:pt x="1772" y="646"/>
                  </a:cubicBezTo>
                  <a:cubicBezTo>
                    <a:pt x="1772" y="646"/>
                    <a:pt x="1426" y="546"/>
                    <a:pt x="145" y="88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2" name="Google Shape;492;p37"/>
            <p:cNvSpPr/>
            <p:nvPr/>
          </p:nvSpPr>
          <p:spPr>
            <a:xfrm>
              <a:off x="1565312" y="1618396"/>
              <a:ext cx="92985" cy="130208"/>
            </a:xfrm>
            <a:custGeom>
              <a:avLst/>
              <a:gdLst/>
              <a:ahLst/>
              <a:cxnLst/>
              <a:rect l="l" t="t" r="r" b="b"/>
              <a:pathLst>
                <a:path w="1059" h="1483" extrusionOk="0">
                  <a:moveTo>
                    <a:pt x="535" y="1"/>
                  </a:moveTo>
                  <a:lnTo>
                    <a:pt x="1" y="190"/>
                  </a:lnTo>
                  <a:lnTo>
                    <a:pt x="268" y="1404"/>
                  </a:lnTo>
                  <a:cubicBezTo>
                    <a:pt x="268" y="1404"/>
                    <a:pt x="892" y="1482"/>
                    <a:pt x="1048" y="1471"/>
                  </a:cubicBezTo>
                  <a:cubicBezTo>
                    <a:pt x="1048" y="1471"/>
                    <a:pt x="1059" y="413"/>
                    <a:pt x="535"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3" name="Google Shape;493;p37"/>
            <p:cNvSpPr/>
            <p:nvPr/>
          </p:nvSpPr>
          <p:spPr>
            <a:xfrm>
              <a:off x="1545731" y="1632093"/>
              <a:ext cx="62693" cy="111594"/>
            </a:xfrm>
            <a:custGeom>
              <a:avLst/>
              <a:gdLst/>
              <a:ahLst/>
              <a:cxnLst/>
              <a:rect l="l" t="t" r="r" b="b"/>
              <a:pathLst>
                <a:path w="714" h="1271" extrusionOk="0">
                  <a:moveTo>
                    <a:pt x="636" y="580"/>
                  </a:moveTo>
                  <a:cubicBezTo>
                    <a:pt x="714" y="914"/>
                    <a:pt x="602" y="1226"/>
                    <a:pt x="491" y="1248"/>
                  </a:cubicBezTo>
                  <a:cubicBezTo>
                    <a:pt x="335" y="1271"/>
                    <a:pt x="135" y="1014"/>
                    <a:pt x="68" y="680"/>
                  </a:cubicBezTo>
                  <a:cubicBezTo>
                    <a:pt x="1" y="346"/>
                    <a:pt x="90" y="90"/>
                    <a:pt x="224" y="34"/>
                  </a:cubicBezTo>
                  <a:cubicBezTo>
                    <a:pt x="335" y="1"/>
                    <a:pt x="569" y="246"/>
                    <a:pt x="636" y="5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4" name="Google Shape;494;p37"/>
            <p:cNvSpPr/>
            <p:nvPr/>
          </p:nvSpPr>
          <p:spPr>
            <a:xfrm>
              <a:off x="1840143" y="2233623"/>
              <a:ext cx="56810" cy="60670"/>
            </a:xfrm>
            <a:custGeom>
              <a:avLst/>
              <a:gdLst/>
              <a:ahLst/>
              <a:cxnLst/>
              <a:rect l="l" t="t" r="r" b="b"/>
              <a:pathLst>
                <a:path w="647" h="691" extrusionOk="0">
                  <a:moveTo>
                    <a:pt x="647" y="334"/>
                  </a:moveTo>
                  <a:cubicBezTo>
                    <a:pt x="647" y="513"/>
                    <a:pt x="513" y="669"/>
                    <a:pt x="346" y="680"/>
                  </a:cubicBezTo>
                  <a:cubicBezTo>
                    <a:pt x="179" y="691"/>
                    <a:pt x="23" y="557"/>
                    <a:pt x="12" y="368"/>
                  </a:cubicBezTo>
                  <a:cubicBezTo>
                    <a:pt x="1" y="167"/>
                    <a:pt x="146" y="0"/>
                    <a:pt x="335" y="0"/>
                  </a:cubicBezTo>
                  <a:cubicBezTo>
                    <a:pt x="502" y="0"/>
                    <a:pt x="647" y="156"/>
                    <a:pt x="647" y="3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5" name="Google Shape;495;p37"/>
            <p:cNvSpPr/>
            <p:nvPr/>
          </p:nvSpPr>
          <p:spPr>
            <a:xfrm>
              <a:off x="1856826" y="2250218"/>
              <a:ext cx="26429" cy="27482"/>
            </a:xfrm>
            <a:custGeom>
              <a:avLst/>
              <a:gdLst/>
              <a:ahLst/>
              <a:cxnLst/>
              <a:rect l="l" t="t" r="r" b="b"/>
              <a:pathLst>
                <a:path w="301" h="313" extrusionOk="0">
                  <a:moveTo>
                    <a:pt x="301" y="157"/>
                  </a:moveTo>
                  <a:cubicBezTo>
                    <a:pt x="301" y="235"/>
                    <a:pt x="234" y="301"/>
                    <a:pt x="167" y="301"/>
                  </a:cubicBezTo>
                  <a:cubicBezTo>
                    <a:pt x="78" y="313"/>
                    <a:pt x="11" y="246"/>
                    <a:pt x="11" y="168"/>
                  </a:cubicBezTo>
                  <a:cubicBezTo>
                    <a:pt x="0" y="79"/>
                    <a:pt x="67" y="1"/>
                    <a:pt x="156" y="1"/>
                  </a:cubicBezTo>
                  <a:cubicBezTo>
                    <a:pt x="234" y="1"/>
                    <a:pt x="301" y="67"/>
                    <a:pt x="301" y="157"/>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6" name="Google Shape;496;p37"/>
            <p:cNvSpPr/>
            <p:nvPr/>
          </p:nvSpPr>
          <p:spPr>
            <a:xfrm>
              <a:off x="1973169" y="2208160"/>
              <a:ext cx="73493" cy="78318"/>
            </a:xfrm>
            <a:custGeom>
              <a:avLst/>
              <a:gdLst/>
              <a:ahLst/>
              <a:cxnLst/>
              <a:rect l="l" t="t" r="r" b="b"/>
              <a:pathLst>
                <a:path w="837" h="892" extrusionOk="0">
                  <a:moveTo>
                    <a:pt x="814" y="391"/>
                  </a:moveTo>
                  <a:cubicBezTo>
                    <a:pt x="836" y="613"/>
                    <a:pt x="702" y="814"/>
                    <a:pt x="502" y="858"/>
                  </a:cubicBezTo>
                  <a:cubicBezTo>
                    <a:pt x="290" y="892"/>
                    <a:pt x="79" y="747"/>
                    <a:pt x="45" y="513"/>
                  </a:cubicBezTo>
                  <a:cubicBezTo>
                    <a:pt x="1" y="279"/>
                    <a:pt x="157" y="56"/>
                    <a:pt x="379" y="23"/>
                  </a:cubicBezTo>
                  <a:cubicBezTo>
                    <a:pt x="602" y="1"/>
                    <a:pt x="792" y="168"/>
                    <a:pt x="814" y="391"/>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7" name="Google Shape;497;p37"/>
            <p:cNvSpPr/>
            <p:nvPr/>
          </p:nvSpPr>
          <p:spPr>
            <a:xfrm>
              <a:off x="1989852" y="2223789"/>
              <a:ext cx="44078" cy="46095"/>
            </a:xfrm>
            <a:custGeom>
              <a:avLst/>
              <a:gdLst/>
              <a:ahLst/>
              <a:cxnLst/>
              <a:rect l="l" t="t" r="r" b="b"/>
              <a:pathLst>
                <a:path w="502" h="525" extrusionOk="0">
                  <a:moveTo>
                    <a:pt x="479" y="235"/>
                  </a:moveTo>
                  <a:cubicBezTo>
                    <a:pt x="501" y="357"/>
                    <a:pt x="412" y="480"/>
                    <a:pt x="301" y="502"/>
                  </a:cubicBezTo>
                  <a:cubicBezTo>
                    <a:pt x="178" y="524"/>
                    <a:pt x="56" y="446"/>
                    <a:pt x="33" y="302"/>
                  </a:cubicBezTo>
                  <a:cubicBezTo>
                    <a:pt x="0" y="168"/>
                    <a:pt x="100" y="34"/>
                    <a:pt x="223" y="23"/>
                  </a:cubicBezTo>
                  <a:cubicBezTo>
                    <a:pt x="357" y="1"/>
                    <a:pt x="468" y="101"/>
                    <a:pt x="479" y="235"/>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8" name="Google Shape;498;p37"/>
            <p:cNvSpPr/>
            <p:nvPr/>
          </p:nvSpPr>
          <p:spPr>
            <a:xfrm>
              <a:off x="1610356" y="3538270"/>
              <a:ext cx="192731" cy="169279"/>
            </a:xfrm>
            <a:custGeom>
              <a:avLst/>
              <a:gdLst/>
              <a:ahLst/>
              <a:cxnLst/>
              <a:rect l="l" t="t" r="r" b="b"/>
              <a:pathLst>
                <a:path w="2195" h="1928" extrusionOk="0">
                  <a:moveTo>
                    <a:pt x="947" y="157"/>
                  </a:moveTo>
                  <a:cubicBezTo>
                    <a:pt x="947" y="157"/>
                    <a:pt x="156" y="112"/>
                    <a:pt x="11" y="190"/>
                  </a:cubicBezTo>
                  <a:cubicBezTo>
                    <a:pt x="11" y="190"/>
                    <a:pt x="0" y="1404"/>
                    <a:pt x="134" y="1672"/>
                  </a:cubicBezTo>
                  <a:cubicBezTo>
                    <a:pt x="267" y="1928"/>
                    <a:pt x="2083" y="1683"/>
                    <a:pt x="2117" y="1538"/>
                  </a:cubicBezTo>
                  <a:cubicBezTo>
                    <a:pt x="2150" y="1393"/>
                    <a:pt x="2195" y="513"/>
                    <a:pt x="2094" y="79"/>
                  </a:cubicBezTo>
                  <a:cubicBezTo>
                    <a:pt x="2083" y="1"/>
                    <a:pt x="1381" y="246"/>
                    <a:pt x="947" y="1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99" name="Google Shape;499;p37"/>
            <p:cNvSpPr/>
            <p:nvPr/>
          </p:nvSpPr>
          <p:spPr>
            <a:xfrm>
              <a:off x="1977120" y="3529490"/>
              <a:ext cx="180000" cy="162431"/>
            </a:xfrm>
            <a:custGeom>
              <a:avLst/>
              <a:gdLst/>
              <a:ahLst/>
              <a:cxnLst/>
              <a:rect l="l" t="t" r="r" b="b"/>
              <a:pathLst>
                <a:path w="2050" h="1850" extrusionOk="0">
                  <a:moveTo>
                    <a:pt x="1148" y="101"/>
                  </a:moveTo>
                  <a:cubicBezTo>
                    <a:pt x="1148" y="101"/>
                    <a:pt x="1905" y="34"/>
                    <a:pt x="2050" y="90"/>
                  </a:cubicBezTo>
                  <a:cubicBezTo>
                    <a:pt x="2050" y="90"/>
                    <a:pt x="2028" y="1326"/>
                    <a:pt x="1916" y="1582"/>
                  </a:cubicBezTo>
                  <a:cubicBezTo>
                    <a:pt x="1794" y="1850"/>
                    <a:pt x="89" y="1682"/>
                    <a:pt x="45" y="1538"/>
                  </a:cubicBezTo>
                  <a:cubicBezTo>
                    <a:pt x="23" y="1460"/>
                    <a:pt x="123" y="1181"/>
                    <a:pt x="112" y="847"/>
                  </a:cubicBezTo>
                  <a:cubicBezTo>
                    <a:pt x="101" y="580"/>
                    <a:pt x="0" y="279"/>
                    <a:pt x="34" y="78"/>
                  </a:cubicBezTo>
                  <a:cubicBezTo>
                    <a:pt x="45" y="0"/>
                    <a:pt x="713" y="101"/>
                    <a:pt x="1148"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0" name="Google Shape;500;p37"/>
            <p:cNvSpPr/>
            <p:nvPr/>
          </p:nvSpPr>
          <p:spPr>
            <a:xfrm>
              <a:off x="1651712" y="3407972"/>
              <a:ext cx="123014" cy="423549"/>
            </a:xfrm>
            <a:custGeom>
              <a:avLst/>
              <a:gdLst/>
              <a:ahLst/>
              <a:cxnLst/>
              <a:rect l="l" t="t" r="r" b="b"/>
              <a:pathLst>
                <a:path w="1401" h="4824" extrusionOk="0">
                  <a:moveTo>
                    <a:pt x="402" y="0"/>
                  </a:moveTo>
                  <a:cubicBezTo>
                    <a:pt x="183" y="0"/>
                    <a:pt x="0" y="251"/>
                    <a:pt x="8" y="750"/>
                  </a:cubicBezTo>
                  <a:cubicBezTo>
                    <a:pt x="19" y="1017"/>
                    <a:pt x="19" y="1251"/>
                    <a:pt x="19" y="1440"/>
                  </a:cubicBezTo>
                  <a:cubicBezTo>
                    <a:pt x="19" y="1774"/>
                    <a:pt x="19" y="2109"/>
                    <a:pt x="42" y="2443"/>
                  </a:cubicBezTo>
                  <a:cubicBezTo>
                    <a:pt x="53" y="2766"/>
                    <a:pt x="64" y="3122"/>
                    <a:pt x="108" y="3724"/>
                  </a:cubicBezTo>
                  <a:cubicBezTo>
                    <a:pt x="150" y="4346"/>
                    <a:pt x="307" y="4823"/>
                    <a:pt x="625" y="4823"/>
                  </a:cubicBezTo>
                  <a:cubicBezTo>
                    <a:pt x="649" y="4823"/>
                    <a:pt x="673" y="4821"/>
                    <a:pt x="699" y="4815"/>
                  </a:cubicBezTo>
                  <a:cubicBezTo>
                    <a:pt x="1400" y="4682"/>
                    <a:pt x="1233" y="2632"/>
                    <a:pt x="1178" y="2086"/>
                  </a:cubicBezTo>
                  <a:cubicBezTo>
                    <a:pt x="1111" y="1552"/>
                    <a:pt x="999" y="415"/>
                    <a:pt x="676" y="126"/>
                  </a:cubicBezTo>
                  <a:cubicBezTo>
                    <a:pt x="586" y="42"/>
                    <a:pt x="491" y="0"/>
                    <a:pt x="40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1" name="Google Shape;501;p37"/>
            <p:cNvSpPr/>
            <p:nvPr/>
          </p:nvSpPr>
          <p:spPr>
            <a:xfrm>
              <a:off x="1661722" y="3448273"/>
              <a:ext cx="99307" cy="343036"/>
            </a:xfrm>
            <a:custGeom>
              <a:avLst/>
              <a:gdLst/>
              <a:ahLst/>
              <a:cxnLst/>
              <a:rect l="l" t="t" r="r" b="b"/>
              <a:pathLst>
                <a:path w="1131" h="3907" extrusionOk="0">
                  <a:moveTo>
                    <a:pt x="328" y="1"/>
                  </a:moveTo>
                  <a:cubicBezTo>
                    <a:pt x="149" y="1"/>
                    <a:pt x="1" y="205"/>
                    <a:pt x="17" y="602"/>
                  </a:cubicBezTo>
                  <a:cubicBezTo>
                    <a:pt x="17" y="825"/>
                    <a:pt x="17" y="1015"/>
                    <a:pt x="17" y="1171"/>
                  </a:cubicBezTo>
                  <a:cubicBezTo>
                    <a:pt x="17" y="1438"/>
                    <a:pt x="28" y="1705"/>
                    <a:pt x="39" y="1984"/>
                  </a:cubicBezTo>
                  <a:cubicBezTo>
                    <a:pt x="50" y="2240"/>
                    <a:pt x="61" y="2530"/>
                    <a:pt x="95" y="3020"/>
                  </a:cubicBezTo>
                  <a:cubicBezTo>
                    <a:pt x="126" y="3516"/>
                    <a:pt x="253" y="3907"/>
                    <a:pt x="511" y="3907"/>
                  </a:cubicBezTo>
                  <a:cubicBezTo>
                    <a:pt x="531" y="3907"/>
                    <a:pt x="552" y="3904"/>
                    <a:pt x="574" y="3900"/>
                  </a:cubicBezTo>
                  <a:cubicBezTo>
                    <a:pt x="1131" y="3799"/>
                    <a:pt x="997" y="2128"/>
                    <a:pt x="952" y="1694"/>
                  </a:cubicBezTo>
                  <a:cubicBezTo>
                    <a:pt x="908" y="1260"/>
                    <a:pt x="819" y="335"/>
                    <a:pt x="551" y="101"/>
                  </a:cubicBezTo>
                  <a:cubicBezTo>
                    <a:pt x="478" y="34"/>
                    <a:pt x="401" y="1"/>
                    <a:pt x="328" y="1"/>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2" name="Google Shape;502;p37"/>
            <p:cNvSpPr/>
            <p:nvPr/>
          </p:nvSpPr>
          <p:spPr>
            <a:xfrm>
              <a:off x="1652415" y="3540289"/>
              <a:ext cx="107649" cy="166294"/>
            </a:xfrm>
            <a:custGeom>
              <a:avLst/>
              <a:gdLst/>
              <a:ahLst/>
              <a:cxnLst/>
              <a:rect l="l" t="t" r="r" b="b"/>
              <a:pathLst>
                <a:path w="1226" h="1894" extrusionOk="0">
                  <a:moveTo>
                    <a:pt x="1225" y="947"/>
                  </a:moveTo>
                  <a:cubicBezTo>
                    <a:pt x="1225" y="1470"/>
                    <a:pt x="947" y="1894"/>
                    <a:pt x="613" y="1894"/>
                  </a:cubicBezTo>
                  <a:cubicBezTo>
                    <a:pt x="279" y="1894"/>
                    <a:pt x="0" y="1470"/>
                    <a:pt x="0" y="947"/>
                  </a:cubicBezTo>
                  <a:cubicBezTo>
                    <a:pt x="0" y="423"/>
                    <a:pt x="279" y="0"/>
                    <a:pt x="613" y="0"/>
                  </a:cubicBezTo>
                  <a:cubicBezTo>
                    <a:pt x="947" y="0"/>
                    <a:pt x="1225" y="423"/>
                    <a:pt x="1225" y="947"/>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3" name="Google Shape;503;p37"/>
            <p:cNvSpPr/>
            <p:nvPr/>
          </p:nvSpPr>
          <p:spPr>
            <a:xfrm>
              <a:off x="1670942" y="3567596"/>
              <a:ext cx="71473" cy="111594"/>
            </a:xfrm>
            <a:custGeom>
              <a:avLst/>
              <a:gdLst/>
              <a:ahLst/>
              <a:cxnLst/>
              <a:rect l="l" t="t" r="r" b="b"/>
              <a:pathLst>
                <a:path w="814" h="1271" extrusionOk="0">
                  <a:moveTo>
                    <a:pt x="814" y="636"/>
                  </a:moveTo>
                  <a:cubicBezTo>
                    <a:pt x="814" y="981"/>
                    <a:pt x="625" y="1271"/>
                    <a:pt x="402" y="1271"/>
                  </a:cubicBezTo>
                  <a:cubicBezTo>
                    <a:pt x="179" y="1271"/>
                    <a:pt x="1" y="981"/>
                    <a:pt x="1" y="636"/>
                  </a:cubicBezTo>
                  <a:cubicBezTo>
                    <a:pt x="1" y="279"/>
                    <a:pt x="179" y="1"/>
                    <a:pt x="402" y="1"/>
                  </a:cubicBezTo>
                  <a:cubicBezTo>
                    <a:pt x="625" y="1"/>
                    <a:pt x="814" y="279"/>
                    <a:pt x="814" y="636"/>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4" name="Google Shape;504;p37"/>
            <p:cNvSpPr/>
            <p:nvPr/>
          </p:nvSpPr>
          <p:spPr>
            <a:xfrm>
              <a:off x="2096448" y="3406567"/>
              <a:ext cx="81219" cy="395190"/>
            </a:xfrm>
            <a:custGeom>
              <a:avLst/>
              <a:gdLst/>
              <a:ahLst/>
              <a:cxnLst/>
              <a:rect l="l" t="t" r="r" b="b"/>
              <a:pathLst>
                <a:path w="925" h="4501" extrusionOk="0">
                  <a:moveTo>
                    <a:pt x="671" y="0"/>
                  </a:moveTo>
                  <a:cubicBezTo>
                    <a:pt x="591" y="0"/>
                    <a:pt x="514" y="64"/>
                    <a:pt x="446" y="153"/>
                  </a:cubicBezTo>
                  <a:cubicBezTo>
                    <a:pt x="212" y="454"/>
                    <a:pt x="112" y="855"/>
                    <a:pt x="67" y="1233"/>
                  </a:cubicBezTo>
                  <a:cubicBezTo>
                    <a:pt x="23" y="1579"/>
                    <a:pt x="11" y="1935"/>
                    <a:pt x="0" y="2280"/>
                  </a:cubicBezTo>
                  <a:cubicBezTo>
                    <a:pt x="0" y="2470"/>
                    <a:pt x="0" y="2670"/>
                    <a:pt x="11" y="2860"/>
                  </a:cubicBezTo>
                  <a:cubicBezTo>
                    <a:pt x="11" y="3049"/>
                    <a:pt x="23" y="3238"/>
                    <a:pt x="23" y="3428"/>
                  </a:cubicBezTo>
                  <a:cubicBezTo>
                    <a:pt x="34" y="3717"/>
                    <a:pt x="45" y="4096"/>
                    <a:pt x="223" y="4341"/>
                  </a:cubicBezTo>
                  <a:cubicBezTo>
                    <a:pt x="277" y="4414"/>
                    <a:pt x="376" y="4501"/>
                    <a:pt x="471" y="4501"/>
                  </a:cubicBezTo>
                  <a:cubicBezTo>
                    <a:pt x="493" y="4501"/>
                    <a:pt x="514" y="4496"/>
                    <a:pt x="535" y="4486"/>
                  </a:cubicBezTo>
                  <a:cubicBezTo>
                    <a:pt x="669" y="4419"/>
                    <a:pt x="680" y="4208"/>
                    <a:pt x="680" y="4085"/>
                  </a:cubicBezTo>
                  <a:cubicBezTo>
                    <a:pt x="702" y="3851"/>
                    <a:pt x="680" y="3617"/>
                    <a:pt x="669" y="3383"/>
                  </a:cubicBezTo>
                  <a:cubicBezTo>
                    <a:pt x="669" y="3183"/>
                    <a:pt x="691" y="2960"/>
                    <a:pt x="713" y="2759"/>
                  </a:cubicBezTo>
                  <a:cubicBezTo>
                    <a:pt x="735" y="2570"/>
                    <a:pt x="758" y="2381"/>
                    <a:pt x="780" y="2202"/>
                  </a:cubicBezTo>
                  <a:cubicBezTo>
                    <a:pt x="802" y="2013"/>
                    <a:pt x="758" y="1311"/>
                    <a:pt x="836" y="810"/>
                  </a:cubicBezTo>
                  <a:cubicBezTo>
                    <a:pt x="869" y="565"/>
                    <a:pt x="925" y="209"/>
                    <a:pt x="825" y="86"/>
                  </a:cubicBezTo>
                  <a:cubicBezTo>
                    <a:pt x="773" y="26"/>
                    <a:pt x="721" y="0"/>
                    <a:pt x="67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5" name="Google Shape;505;p37"/>
            <p:cNvSpPr/>
            <p:nvPr/>
          </p:nvSpPr>
          <p:spPr>
            <a:xfrm>
              <a:off x="2103297" y="3441600"/>
              <a:ext cx="66556" cy="324686"/>
            </a:xfrm>
            <a:custGeom>
              <a:avLst/>
              <a:gdLst/>
              <a:ahLst/>
              <a:cxnLst/>
              <a:rect l="l" t="t" r="r" b="b"/>
              <a:pathLst>
                <a:path w="758" h="3698" extrusionOk="0">
                  <a:moveTo>
                    <a:pt x="554" y="0"/>
                  </a:moveTo>
                  <a:cubicBezTo>
                    <a:pt x="487" y="0"/>
                    <a:pt x="423" y="52"/>
                    <a:pt x="368" y="122"/>
                  </a:cubicBezTo>
                  <a:cubicBezTo>
                    <a:pt x="167" y="378"/>
                    <a:pt x="89" y="701"/>
                    <a:pt x="45" y="1013"/>
                  </a:cubicBezTo>
                  <a:cubicBezTo>
                    <a:pt x="22" y="1302"/>
                    <a:pt x="0" y="1592"/>
                    <a:pt x="0" y="1870"/>
                  </a:cubicBezTo>
                  <a:cubicBezTo>
                    <a:pt x="0" y="2026"/>
                    <a:pt x="0" y="2193"/>
                    <a:pt x="0" y="2349"/>
                  </a:cubicBezTo>
                  <a:cubicBezTo>
                    <a:pt x="11" y="2505"/>
                    <a:pt x="11" y="2661"/>
                    <a:pt x="11" y="2817"/>
                  </a:cubicBezTo>
                  <a:cubicBezTo>
                    <a:pt x="22" y="3062"/>
                    <a:pt x="34" y="3363"/>
                    <a:pt x="178" y="3575"/>
                  </a:cubicBezTo>
                  <a:cubicBezTo>
                    <a:pt x="224" y="3629"/>
                    <a:pt x="306" y="3698"/>
                    <a:pt x="389" y="3698"/>
                  </a:cubicBezTo>
                  <a:cubicBezTo>
                    <a:pt x="408" y="3698"/>
                    <a:pt x="427" y="3694"/>
                    <a:pt x="446" y="3686"/>
                  </a:cubicBezTo>
                  <a:cubicBezTo>
                    <a:pt x="546" y="3641"/>
                    <a:pt x="557" y="3463"/>
                    <a:pt x="557" y="3363"/>
                  </a:cubicBezTo>
                  <a:cubicBezTo>
                    <a:pt x="568" y="3162"/>
                    <a:pt x="557" y="2973"/>
                    <a:pt x="546" y="2784"/>
                  </a:cubicBezTo>
                  <a:cubicBezTo>
                    <a:pt x="546" y="2617"/>
                    <a:pt x="568" y="2438"/>
                    <a:pt x="579" y="2271"/>
                  </a:cubicBezTo>
                  <a:cubicBezTo>
                    <a:pt x="602" y="2115"/>
                    <a:pt x="624" y="1959"/>
                    <a:pt x="635" y="1803"/>
                  </a:cubicBezTo>
                  <a:cubicBezTo>
                    <a:pt x="657" y="1659"/>
                    <a:pt x="624" y="1079"/>
                    <a:pt x="680" y="667"/>
                  </a:cubicBezTo>
                  <a:cubicBezTo>
                    <a:pt x="713" y="467"/>
                    <a:pt x="758" y="166"/>
                    <a:pt x="680" y="66"/>
                  </a:cubicBezTo>
                  <a:cubicBezTo>
                    <a:pt x="638" y="19"/>
                    <a:pt x="595" y="0"/>
                    <a:pt x="554"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6" name="Google Shape;506;p37"/>
            <p:cNvSpPr/>
            <p:nvPr/>
          </p:nvSpPr>
          <p:spPr>
            <a:xfrm>
              <a:off x="2083716" y="3508944"/>
              <a:ext cx="101766" cy="167348"/>
            </a:xfrm>
            <a:custGeom>
              <a:avLst/>
              <a:gdLst/>
              <a:ahLst/>
              <a:cxnLst/>
              <a:rect l="l" t="t" r="r" b="b"/>
              <a:pathLst>
                <a:path w="1159" h="1906" extrusionOk="0">
                  <a:moveTo>
                    <a:pt x="1159" y="959"/>
                  </a:moveTo>
                  <a:cubicBezTo>
                    <a:pt x="1159" y="1482"/>
                    <a:pt x="903" y="1905"/>
                    <a:pt x="580" y="1905"/>
                  </a:cubicBezTo>
                  <a:cubicBezTo>
                    <a:pt x="257" y="1905"/>
                    <a:pt x="0" y="1482"/>
                    <a:pt x="0" y="959"/>
                  </a:cubicBezTo>
                  <a:cubicBezTo>
                    <a:pt x="0" y="424"/>
                    <a:pt x="257" y="1"/>
                    <a:pt x="580" y="1"/>
                  </a:cubicBezTo>
                  <a:cubicBezTo>
                    <a:pt x="903" y="1"/>
                    <a:pt x="1159" y="424"/>
                    <a:pt x="1159" y="95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7" name="Google Shape;507;p37"/>
            <p:cNvSpPr/>
            <p:nvPr/>
          </p:nvSpPr>
          <p:spPr>
            <a:xfrm>
              <a:off x="2119892" y="3539236"/>
              <a:ext cx="65590" cy="107731"/>
            </a:xfrm>
            <a:custGeom>
              <a:avLst/>
              <a:gdLst/>
              <a:ahLst/>
              <a:cxnLst/>
              <a:rect l="l" t="t" r="r" b="b"/>
              <a:pathLst>
                <a:path w="747" h="1227" extrusionOk="0">
                  <a:moveTo>
                    <a:pt x="747" y="614"/>
                  </a:moveTo>
                  <a:cubicBezTo>
                    <a:pt x="747" y="948"/>
                    <a:pt x="580" y="1226"/>
                    <a:pt x="379" y="1226"/>
                  </a:cubicBezTo>
                  <a:cubicBezTo>
                    <a:pt x="168" y="1226"/>
                    <a:pt x="1" y="948"/>
                    <a:pt x="1" y="614"/>
                  </a:cubicBezTo>
                  <a:cubicBezTo>
                    <a:pt x="1" y="268"/>
                    <a:pt x="168" y="1"/>
                    <a:pt x="379" y="1"/>
                  </a:cubicBezTo>
                  <a:cubicBezTo>
                    <a:pt x="580" y="1"/>
                    <a:pt x="747" y="268"/>
                    <a:pt x="747" y="614"/>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8" name="Google Shape;508;p37"/>
            <p:cNvSpPr/>
            <p:nvPr/>
          </p:nvSpPr>
          <p:spPr>
            <a:xfrm>
              <a:off x="1657244" y="4299160"/>
              <a:ext cx="92985" cy="121428"/>
            </a:xfrm>
            <a:custGeom>
              <a:avLst/>
              <a:gdLst/>
              <a:ahLst/>
              <a:cxnLst/>
              <a:rect l="l" t="t" r="r" b="b"/>
              <a:pathLst>
                <a:path w="1059" h="1383" extrusionOk="0">
                  <a:moveTo>
                    <a:pt x="90" y="291"/>
                  </a:moveTo>
                  <a:cubicBezTo>
                    <a:pt x="45" y="357"/>
                    <a:pt x="23" y="469"/>
                    <a:pt x="1" y="580"/>
                  </a:cubicBezTo>
                  <a:cubicBezTo>
                    <a:pt x="34" y="992"/>
                    <a:pt x="45" y="1271"/>
                    <a:pt x="45" y="1271"/>
                  </a:cubicBezTo>
                  <a:cubicBezTo>
                    <a:pt x="45" y="1271"/>
                    <a:pt x="547" y="1382"/>
                    <a:pt x="992" y="1304"/>
                  </a:cubicBezTo>
                  <a:cubicBezTo>
                    <a:pt x="1014" y="1093"/>
                    <a:pt x="1059" y="614"/>
                    <a:pt x="981" y="357"/>
                  </a:cubicBezTo>
                  <a:cubicBezTo>
                    <a:pt x="870" y="34"/>
                    <a:pt x="279" y="1"/>
                    <a:pt x="90" y="29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09" name="Google Shape;509;p37"/>
            <p:cNvSpPr/>
            <p:nvPr/>
          </p:nvSpPr>
          <p:spPr>
            <a:xfrm>
              <a:off x="2050438" y="4276683"/>
              <a:ext cx="75424" cy="114492"/>
            </a:xfrm>
            <a:custGeom>
              <a:avLst/>
              <a:gdLst/>
              <a:ahLst/>
              <a:cxnLst/>
              <a:rect l="l" t="t" r="r" b="b"/>
              <a:pathLst>
                <a:path w="859" h="1304" extrusionOk="0">
                  <a:moveTo>
                    <a:pt x="90" y="324"/>
                  </a:moveTo>
                  <a:cubicBezTo>
                    <a:pt x="1" y="591"/>
                    <a:pt x="56" y="1115"/>
                    <a:pt x="79" y="1304"/>
                  </a:cubicBezTo>
                  <a:cubicBezTo>
                    <a:pt x="223" y="1293"/>
                    <a:pt x="368" y="1271"/>
                    <a:pt x="491" y="1237"/>
                  </a:cubicBezTo>
                  <a:cubicBezTo>
                    <a:pt x="702" y="1181"/>
                    <a:pt x="836" y="1126"/>
                    <a:pt x="836" y="1126"/>
                  </a:cubicBezTo>
                  <a:cubicBezTo>
                    <a:pt x="836" y="936"/>
                    <a:pt x="847" y="580"/>
                    <a:pt x="858" y="134"/>
                  </a:cubicBezTo>
                  <a:cubicBezTo>
                    <a:pt x="613" y="1"/>
                    <a:pt x="179" y="45"/>
                    <a:pt x="90" y="324"/>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0" name="Google Shape;510;p37"/>
            <p:cNvSpPr/>
            <p:nvPr/>
          </p:nvSpPr>
          <p:spPr>
            <a:xfrm>
              <a:off x="1756991" y="4435078"/>
              <a:ext cx="53912" cy="97985"/>
            </a:xfrm>
            <a:custGeom>
              <a:avLst/>
              <a:gdLst/>
              <a:ahLst/>
              <a:cxnLst/>
              <a:rect l="l" t="t" r="r" b="b"/>
              <a:pathLst>
                <a:path w="614" h="1116" extrusionOk="0">
                  <a:moveTo>
                    <a:pt x="267" y="1"/>
                  </a:moveTo>
                  <a:cubicBezTo>
                    <a:pt x="264" y="1"/>
                    <a:pt x="260" y="1"/>
                    <a:pt x="257" y="1"/>
                  </a:cubicBezTo>
                  <a:cubicBezTo>
                    <a:pt x="101" y="12"/>
                    <a:pt x="1" y="280"/>
                    <a:pt x="23" y="580"/>
                  </a:cubicBezTo>
                  <a:cubicBezTo>
                    <a:pt x="56" y="885"/>
                    <a:pt x="195" y="1116"/>
                    <a:pt x="347" y="1116"/>
                  </a:cubicBezTo>
                  <a:cubicBezTo>
                    <a:pt x="350" y="1116"/>
                    <a:pt x="354" y="1115"/>
                    <a:pt x="357" y="1115"/>
                  </a:cubicBezTo>
                  <a:cubicBezTo>
                    <a:pt x="513" y="1093"/>
                    <a:pt x="614" y="837"/>
                    <a:pt x="580" y="525"/>
                  </a:cubicBezTo>
                  <a:cubicBezTo>
                    <a:pt x="558" y="231"/>
                    <a:pt x="409" y="1"/>
                    <a:pt x="26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1" name="Google Shape;511;p37"/>
            <p:cNvSpPr/>
            <p:nvPr/>
          </p:nvSpPr>
          <p:spPr>
            <a:xfrm>
              <a:off x="1768757" y="4456677"/>
              <a:ext cx="29415" cy="53909"/>
            </a:xfrm>
            <a:custGeom>
              <a:avLst/>
              <a:gdLst/>
              <a:ahLst/>
              <a:cxnLst/>
              <a:rect l="l" t="t" r="r" b="b"/>
              <a:pathLst>
                <a:path w="335" h="614" extrusionOk="0">
                  <a:moveTo>
                    <a:pt x="145" y="0"/>
                  </a:moveTo>
                  <a:cubicBezTo>
                    <a:pt x="56" y="11"/>
                    <a:pt x="1" y="156"/>
                    <a:pt x="23" y="323"/>
                  </a:cubicBezTo>
                  <a:cubicBezTo>
                    <a:pt x="34" y="484"/>
                    <a:pt x="106" y="614"/>
                    <a:pt x="191" y="614"/>
                  </a:cubicBezTo>
                  <a:cubicBezTo>
                    <a:pt x="194" y="614"/>
                    <a:pt x="198" y="613"/>
                    <a:pt x="201" y="613"/>
                  </a:cubicBezTo>
                  <a:cubicBezTo>
                    <a:pt x="279" y="602"/>
                    <a:pt x="335" y="468"/>
                    <a:pt x="324" y="290"/>
                  </a:cubicBezTo>
                  <a:cubicBezTo>
                    <a:pt x="313" y="123"/>
                    <a:pt x="223" y="0"/>
                    <a:pt x="145"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2" name="Google Shape;512;p37"/>
            <p:cNvSpPr/>
            <p:nvPr/>
          </p:nvSpPr>
          <p:spPr>
            <a:xfrm>
              <a:off x="1984935" y="4419449"/>
              <a:ext cx="65590" cy="98951"/>
            </a:xfrm>
            <a:custGeom>
              <a:avLst/>
              <a:gdLst/>
              <a:ahLst/>
              <a:cxnLst/>
              <a:rect l="l" t="t" r="r" b="b"/>
              <a:pathLst>
                <a:path w="747" h="1127" extrusionOk="0">
                  <a:moveTo>
                    <a:pt x="346" y="1"/>
                  </a:moveTo>
                  <a:cubicBezTo>
                    <a:pt x="145" y="12"/>
                    <a:pt x="0" y="268"/>
                    <a:pt x="12" y="580"/>
                  </a:cubicBezTo>
                  <a:cubicBezTo>
                    <a:pt x="22" y="885"/>
                    <a:pt x="193" y="1126"/>
                    <a:pt x="388" y="1126"/>
                  </a:cubicBezTo>
                  <a:cubicBezTo>
                    <a:pt x="393" y="1126"/>
                    <a:pt x="397" y="1126"/>
                    <a:pt x="401" y="1126"/>
                  </a:cubicBezTo>
                  <a:cubicBezTo>
                    <a:pt x="602" y="1115"/>
                    <a:pt x="747" y="859"/>
                    <a:pt x="736" y="547"/>
                  </a:cubicBezTo>
                  <a:cubicBezTo>
                    <a:pt x="724" y="235"/>
                    <a:pt x="546" y="1"/>
                    <a:pt x="346"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3" name="Google Shape;513;p37"/>
            <p:cNvSpPr/>
            <p:nvPr/>
          </p:nvSpPr>
          <p:spPr>
            <a:xfrm>
              <a:off x="1999598" y="4442014"/>
              <a:ext cx="36263" cy="53909"/>
            </a:xfrm>
            <a:custGeom>
              <a:avLst/>
              <a:gdLst/>
              <a:ahLst/>
              <a:cxnLst/>
              <a:rect l="l" t="t" r="r" b="b"/>
              <a:pathLst>
                <a:path w="413" h="614" extrusionOk="0">
                  <a:moveTo>
                    <a:pt x="190" y="0"/>
                  </a:moveTo>
                  <a:cubicBezTo>
                    <a:pt x="78" y="0"/>
                    <a:pt x="0" y="145"/>
                    <a:pt x="12" y="312"/>
                  </a:cubicBezTo>
                  <a:cubicBezTo>
                    <a:pt x="12" y="483"/>
                    <a:pt x="104" y="613"/>
                    <a:pt x="210" y="613"/>
                  </a:cubicBezTo>
                  <a:cubicBezTo>
                    <a:pt x="215" y="613"/>
                    <a:pt x="219" y="613"/>
                    <a:pt x="223" y="613"/>
                  </a:cubicBezTo>
                  <a:cubicBezTo>
                    <a:pt x="335" y="613"/>
                    <a:pt x="413" y="468"/>
                    <a:pt x="401" y="301"/>
                  </a:cubicBezTo>
                  <a:cubicBezTo>
                    <a:pt x="401" y="123"/>
                    <a:pt x="301" y="0"/>
                    <a:pt x="190" y="0"/>
                  </a:cubicBezTo>
                  <a:close/>
                </a:path>
              </a:pathLst>
            </a:custGeom>
            <a:solidFill>
              <a:srgbClr val="E8E8E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4" name="Google Shape;514;p37"/>
            <p:cNvSpPr/>
            <p:nvPr/>
          </p:nvSpPr>
          <p:spPr>
            <a:xfrm>
              <a:off x="1964388" y="2745068"/>
              <a:ext cx="84205" cy="118443"/>
            </a:xfrm>
            <a:custGeom>
              <a:avLst/>
              <a:gdLst/>
              <a:ahLst/>
              <a:cxnLst/>
              <a:rect l="l" t="t" r="r" b="b"/>
              <a:pathLst>
                <a:path w="959" h="1349" extrusionOk="0">
                  <a:moveTo>
                    <a:pt x="268" y="135"/>
                  </a:moveTo>
                  <a:cubicBezTo>
                    <a:pt x="268" y="135"/>
                    <a:pt x="0" y="458"/>
                    <a:pt x="56" y="1104"/>
                  </a:cubicBezTo>
                  <a:cubicBezTo>
                    <a:pt x="56" y="1104"/>
                    <a:pt x="246" y="1349"/>
                    <a:pt x="624" y="1249"/>
                  </a:cubicBezTo>
                  <a:cubicBezTo>
                    <a:pt x="624" y="1249"/>
                    <a:pt x="702" y="502"/>
                    <a:pt x="958" y="190"/>
                  </a:cubicBezTo>
                  <a:cubicBezTo>
                    <a:pt x="958" y="190"/>
                    <a:pt x="580" y="1"/>
                    <a:pt x="268" y="135"/>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5" name="Google Shape;515;p37"/>
            <p:cNvSpPr/>
            <p:nvPr/>
          </p:nvSpPr>
          <p:spPr>
            <a:xfrm>
              <a:off x="2423085" y="2729440"/>
              <a:ext cx="98868" cy="80337"/>
            </a:xfrm>
            <a:custGeom>
              <a:avLst/>
              <a:gdLst/>
              <a:ahLst/>
              <a:cxnLst/>
              <a:rect l="l" t="t" r="r" b="b"/>
              <a:pathLst>
                <a:path w="1126" h="915" extrusionOk="0">
                  <a:moveTo>
                    <a:pt x="636" y="1"/>
                  </a:moveTo>
                  <a:cubicBezTo>
                    <a:pt x="636" y="1"/>
                    <a:pt x="268" y="123"/>
                    <a:pt x="1" y="725"/>
                  </a:cubicBezTo>
                  <a:cubicBezTo>
                    <a:pt x="1" y="725"/>
                    <a:pt x="123" y="825"/>
                    <a:pt x="446" y="914"/>
                  </a:cubicBezTo>
                  <a:cubicBezTo>
                    <a:pt x="446" y="914"/>
                    <a:pt x="769" y="379"/>
                    <a:pt x="1126" y="212"/>
                  </a:cubicBezTo>
                  <a:cubicBezTo>
                    <a:pt x="1126" y="212"/>
                    <a:pt x="892" y="1"/>
                    <a:pt x="636" y="1"/>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516" name="Google Shape;516;p37"/>
          <p:cNvGrpSpPr/>
          <p:nvPr/>
        </p:nvGrpSpPr>
        <p:grpSpPr>
          <a:xfrm>
            <a:off x="2870548" y="3371268"/>
            <a:ext cx="1070935" cy="1251590"/>
            <a:chOff x="3119575" y="3536675"/>
            <a:chExt cx="947898" cy="1107797"/>
          </a:xfrm>
        </p:grpSpPr>
        <p:sp>
          <p:nvSpPr>
            <p:cNvPr id="517" name="Google Shape;517;p37"/>
            <p:cNvSpPr/>
            <p:nvPr/>
          </p:nvSpPr>
          <p:spPr>
            <a:xfrm>
              <a:off x="3654655" y="4242459"/>
              <a:ext cx="218504" cy="269513"/>
            </a:xfrm>
            <a:custGeom>
              <a:avLst/>
              <a:gdLst/>
              <a:ahLst/>
              <a:cxnLst/>
              <a:rect l="l" t="t" r="r" b="b"/>
              <a:pathLst>
                <a:path w="3821" h="4713" extrusionOk="0">
                  <a:moveTo>
                    <a:pt x="223" y="368"/>
                  </a:moveTo>
                  <a:cubicBezTo>
                    <a:pt x="223" y="368"/>
                    <a:pt x="1593" y="2518"/>
                    <a:pt x="1626" y="2818"/>
                  </a:cubicBezTo>
                  <a:cubicBezTo>
                    <a:pt x="1660" y="3119"/>
                    <a:pt x="646" y="4233"/>
                    <a:pt x="713" y="4378"/>
                  </a:cubicBezTo>
                  <a:cubicBezTo>
                    <a:pt x="780" y="4523"/>
                    <a:pt x="1548" y="4712"/>
                    <a:pt x="1838" y="4701"/>
                  </a:cubicBezTo>
                  <a:cubicBezTo>
                    <a:pt x="2128" y="4690"/>
                    <a:pt x="2974" y="4590"/>
                    <a:pt x="3108" y="4445"/>
                  </a:cubicBezTo>
                  <a:cubicBezTo>
                    <a:pt x="3242" y="4300"/>
                    <a:pt x="3821" y="3086"/>
                    <a:pt x="3709" y="2863"/>
                  </a:cubicBezTo>
                  <a:cubicBezTo>
                    <a:pt x="3598" y="2640"/>
                    <a:pt x="2852" y="947"/>
                    <a:pt x="2618" y="713"/>
                  </a:cubicBezTo>
                  <a:cubicBezTo>
                    <a:pt x="2384" y="479"/>
                    <a:pt x="0" y="0"/>
                    <a:pt x="223" y="36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8" name="Google Shape;518;p37"/>
            <p:cNvSpPr/>
            <p:nvPr/>
          </p:nvSpPr>
          <p:spPr>
            <a:xfrm>
              <a:off x="3664090" y="4255955"/>
              <a:ext cx="142219" cy="255388"/>
            </a:xfrm>
            <a:custGeom>
              <a:avLst/>
              <a:gdLst/>
              <a:ahLst/>
              <a:cxnLst/>
              <a:rect l="l" t="t" r="r" b="b"/>
              <a:pathLst>
                <a:path w="2487" h="4466" extrusionOk="0">
                  <a:moveTo>
                    <a:pt x="323" y="0"/>
                  </a:moveTo>
                  <a:cubicBezTo>
                    <a:pt x="116" y="0"/>
                    <a:pt x="1" y="38"/>
                    <a:pt x="58" y="132"/>
                  </a:cubicBezTo>
                  <a:cubicBezTo>
                    <a:pt x="58" y="132"/>
                    <a:pt x="1428" y="2282"/>
                    <a:pt x="1461" y="2582"/>
                  </a:cubicBezTo>
                  <a:cubicBezTo>
                    <a:pt x="1495" y="2883"/>
                    <a:pt x="481" y="3997"/>
                    <a:pt x="548" y="4142"/>
                  </a:cubicBezTo>
                  <a:cubicBezTo>
                    <a:pt x="613" y="4283"/>
                    <a:pt x="1341" y="4465"/>
                    <a:pt x="1647" y="4465"/>
                  </a:cubicBezTo>
                  <a:cubicBezTo>
                    <a:pt x="1656" y="4465"/>
                    <a:pt x="1665" y="4465"/>
                    <a:pt x="1673" y="4465"/>
                  </a:cubicBezTo>
                  <a:cubicBezTo>
                    <a:pt x="1762" y="4465"/>
                    <a:pt x="2486" y="3028"/>
                    <a:pt x="2453" y="2649"/>
                  </a:cubicBezTo>
                  <a:cubicBezTo>
                    <a:pt x="2386" y="2003"/>
                    <a:pt x="2029" y="1257"/>
                    <a:pt x="1606" y="600"/>
                  </a:cubicBezTo>
                  <a:cubicBezTo>
                    <a:pt x="1495" y="444"/>
                    <a:pt x="1383" y="288"/>
                    <a:pt x="1272" y="121"/>
                  </a:cubicBezTo>
                  <a:cubicBezTo>
                    <a:pt x="916" y="50"/>
                    <a:pt x="560" y="0"/>
                    <a:pt x="323"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19" name="Google Shape;519;p37"/>
            <p:cNvSpPr/>
            <p:nvPr/>
          </p:nvSpPr>
          <p:spPr>
            <a:xfrm>
              <a:off x="3653969" y="4481952"/>
              <a:ext cx="203293" cy="95613"/>
            </a:xfrm>
            <a:custGeom>
              <a:avLst/>
              <a:gdLst/>
              <a:ahLst/>
              <a:cxnLst/>
              <a:rect l="l" t="t" r="r" b="b"/>
              <a:pathLst>
                <a:path w="3555" h="1672" extrusionOk="0">
                  <a:moveTo>
                    <a:pt x="3176" y="212"/>
                  </a:moveTo>
                  <a:cubicBezTo>
                    <a:pt x="3176" y="212"/>
                    <a:pt x="2006" y="502"/>
                    <a:pt x="1761" y="424"/>
                  </a:cubicBezTo>
                  <a:cubicBezTo>
                    <a:pt x="1516" y="346"/>
                    <a:pt x="814" y="1"/>
                    <a:pt x="814" y="1"/>
                  </a:cubicBezTo>
                  <a:cubicBezTo>
                    <a:pt x="814" y="1"/>
                    <a:pt x="246" y="212"/>
                    <a:pt x="123" y="669"/>
                  </a:cubicBezTo>
                  <a:cubicBezTo>
                    <a:pt x="1" y="1126"/>
                    <a:pt x="380" y="1627"/>
                    <a:pt x="1650" y="1649"/>
                  </a:cubicBezTo>
                  <a:cubicBezTo>
                    <a:pt x="2919" y="1671"/>
                    <a:pt x="3554" y="1204"/>
                    <a:pt x="3176" y="21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0" name="Google Shape;520;p37"/>
            <p:cNvSpPr/>
            <p:nvPr/>
          </p:nvSpPr>
          <p:spPr>
            <a:xfrm>
              <a:off x="3250757" y="4097837"/>
              <a:ext cx="249784" cy="401382"/>
            </a:xfrm>
            <a:custGeom>
              <a:avLst/>
              <a:gdLst/>
              <a:ahLst/>
              <a:cxnLst/>
              <a:rect l="l" t="t" r="r" b="b"/>
              <a:pathLst>
                <a:path w="4368" h="7019" extrusionOk="0">
                  <a:moveTo>
                    <a:pt x="2841" y="6729"/>
                  </a:moveTo>
                  <a:cubicBezTo>
                    <a:pt x="2841" y="6729"/>
                    <a:pt x="2708" y="5147"/>
                    <a:pt x="2841" y="4824"/>
                  </a:cubicBezTo>
                  <a:cubicBezTo>
                    <a:pt x="2964" y="4490"/>
                    <a:pt x="4289" y="3075"/>
                    <a:pt x="4323" y="2518"/>
                  </a:cubicBezTo>
                  <a:cubicBezTo>
                    <a:pt x="4367" y="1950"/>
                    <a:pt x="4289" y="346"/>
                    <a:pt x="2830" y="179"/>
                  </a:cubicBezTo>
                  <a:cubicBezTo>
                    <a:pt x="1371" y="1"/>
                    <a:pt x="948" y="1182"/>
                    <a:pt x="992" y="1883"/>
                  </a:cubicBezTo>
                  <a:cubicBezTo>
                    <a:pt x="1048" y="2596"/>
                    <a:pt x="1393" y="3565"/>
                    <a:pt x="1338" y="3977"/>
                  </a:cubicBezTo>
                  <a:cubicBezTo>
                    <a:pt x="1282" y="4401"/>
                    <a:pt x="112" y="6294"/>
                    <a:pt x="1" y="6473"/>
                  </a:cubicBezTo>
                  <a:cubicBezTo>
                    <a:pt x="1" y="6473"/>
                    <a:pt x="558" y="7018"/>
                    <a:pt x="1282" y="7007"/>
                  </a:cubicBezTo>
                  <a:cubicBezTo>
                    <a:pt x="1772" y="7007"/>
                    <a:pt x="2251" y="6929"/>
                    <a:pt x="2841" y="67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1" name="Google Shape;521;p37"/>
            <p:cNvSpPr/>
            <p:nvPr/>
          </p:nvSpPr>
          <p:spPr>
            <a:xfrm>
              <a:off x="3250757" y="4110589"/>
              <a:ext cx="179732" cy="400695"/>
            </a:xfrm>
            <a:custGeom>
              <a:avLst/>
              <a:gdLst/>
              <a:ahLst/>
              <a:cxnLst/>
              <a:rect l="l" t="t" r="r" b="b"/>
              <a:pathLst>
                <a:path w="3143" h="7007" extrusionOk="0">
                  <a:moveTo>
                    <a:pt x="2084" y="1"/>
                  </a:moveTo>
                  <a:cubicBezTo>
                    <a:pt x="1226" y="223"/>
                    <a:pt x="959" y="1092"/>
                    <a:pt x="992" y="1660"/>
                  </a:cubicBezTo>
                  <a:cubicBezTo>
                    <a:pt x="1048" y="2373"/>
                    <a:pt x="1393" y="3342"/>
                    <a:pt x="1338" y="3754"/>
                  </a:cubicBezTo>
                  <a:cubicBezTo>
                    <a:pt x="1282" y="4178"/>
                    <a:pt x="112" y="6071"/>
                    <a:pt x="1" y="6250"/>
                  </a:cubicBezTo>
                  <a:cubicBezTo>
                    <a:pt x="1" y="6250"/>
                    <a:pt x="892" y="7007"/>
                    <a:pt x="1605" y="7007"/>
                  </a:cubicBezTo>
                  <a:cubicBezTo>
                    <a:pt x="1605" y="7007"/>
                    <a:pt x="1728" y="4857"/>
                    <a:pt x="2095" y="4077"/>
                  </a:cubicBezTo>
                  <a:cubicBezTo>
                    <a:pt x="2362" y="3498"/>
                    <a:pt x="2964" y="3008"/>
                    <a:pt x="3142" y="1950"/>
                  </a:cubicBezTo>
                  <a:cubicBezTo>
                    <a:pt x="3075" y="1671"/>
                    <a:pt x="2340" y="1838"/>
                    <a:pt x="2307" y="1593"/>
                  </a:cubicBezTo>
                  <a:cubicBezTo>
                    <a:pt x="2251" y="1070"/>
                    <a:pt x="2140" y="524"/>
                    <a:pt x="208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2" name="Google Shape;522;p37"/>
            <p:cNvSpPr/>
            <p:nvPr/>
          </p:nvSpPr>
          <p:spPr>
            <a:xfrm>
              <a:off x="3208726" y="4460279"/>
              <a:ext cx="217303" cy="119174"/>
            </a:xfrm>
            <a:custGeom>
              <a:avLst/>
              <a:gdLst/>
              <a:ahLst/>
              <a:cxnLst/>
              <a:rect l="l" t="t" r="r" b="b"/>
              <a:pathLst>
                <a:path w="3800" h="2084" extrusionOk="0">
                  <a:moveTo>
                    <a:pt x="3576" y="313"/>
                  </a:moveTo>
                  <a:cubicBezTo>
                    <a:pt x="3576" y="313"/>
                    <a:pt x="2451" y="669"/>
                    <a:pt x="1917" y="547"/>
                  </a:cubicBezTo>
                  <a:cubicBezTo>
                    <a:pt x="1616" y="480"/>
                    <a:pt x="825" y="1"/>
                    <a:pt x="825" y="1"/>
                  </a:cubicBezTo>
                  <a:cubicBezTo>
                    <a:pt x="825" y="1"/>
                    <a:pt x="101" y="179"/>
                    <a:pt x="23" y="1115"/>
                  </a:cubicBezTo>
                  <a:cubicBezTo>
                    <a:pt x="1" y="1326"/>
                    <a:pt x="101" y="1527"/>
                    <a:pt x="279" y="1638"/>
                  </a:cubicBezTo>
                  <a:cubicBezTo>
                    <a:pt x="580" y="1828"/>
                    <a:pt x="1193" y="2084"/>
                    <a:pt x="2251" y="2017"/>
                  </a:cubicBezTo>
                  <a:cubicBezTo>
                    <a:pt x="3142" y="1961"/>
                    <a:pt x="3510" y="1638"/>
                    <a:pt x="3643" y="1460"/>
                  </a:cubicBezTo>
                  <a:cubicBezTo>
                    <a:pt x="3688" y="1416"/>
                    <a:pt x="3710" y="1349"/>
                    <a:pt x="3721" y="1282"/>
                  </a:cubicBezTo>
                  <a:cubicBezTo>
                    <a:pt x="3755" y="1070"/>
                    <a:pt x="3799" y="524"/>
                    <a:pt x="3576" y="313"/>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3" name="Google Shape;523;p37"/>
            <p:cNvSpPr/>
            <p:nvPr/>
          </p:nvSpPr>
          <p:spPr>
            <a:xfrm>
              <a:off x="3875675" y="3915015"/>
              <a:ext cx="121061" cy="219190"/>
            </a:xfrm>
            <a:custGeom>
              <a:avLst/>
              <a:gdLst/>
              <a:ahLst/>
              <a:cxnLst/>
              <a:rect l="l" t="t" r="r" b="b"/>
              <a:pathLst>
                <a:path w="2117" h="3833" extrusionOk="0">
                  <a:moveTo>
                    <a:pt x="0" y="2362"/>
                  </a:moveTo>
                  <a:cubicBezTo>
                    <a:pt x="0" y="2362"/>
                    <a:pt x="958" y="1048"/>
                    <a:pt x="981" y="647"/>
                  </a:cubicBezTo>
                  <a:cubicBezTo>
                    <a:pt x="992" y="246"/>
                    <a:pt x="1215" y="1"/>
                    <a:pt x="1660" y="769"/>
                  </a:cubicBezTo>
                  <a:cubicBezTo>
                    <a:pt x="2117" y="1538"/>
                    <a:pt x="1693" y="2897"/>
                    <a:pt x="1081" y="3365"/>
                  </a:cubicBezTo>
                  <a:cubicBezTo>
                    <a:pt x="457" y="3833"/>
                    <a:pt x="0" y="2362"/>
                    <a:pt x="0" y="2362"/>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4" name="Google Shape;524;p37"/>
            <p:cNvSpPr/>
            <p:nvPr/>
          </p:nvSpPr>
          <p:spPr>
            <a:xfrm>
              <a:off x="3257162" y="3947496"/>
              <a:ext cx="763820" cy="407100"/>
            </a:xfrm>
            <a:custGeom>
              <a:avLst/>
              <a:gdLst/>
              <a:ahLst/>
              <a:cxnLst/>
              <a:rect l="l" t="t" r="r" b="b"/>
              <a:pathLst>
                <a:path w="13357" h="7119" extrusionOk="0">
                  <a:moveTo>
                    <a:pt x="12019" y="2530"/>
                  </a:moveTo>
                  <a:cubicBezTo>
                    <a:pt x="11685" y="2028"/>
                    <a:pt x="11139" y="1716"/>
                    <a:pt x="10527" y="1672"/>
                  </a:cubicBezTo>
                  <a:cubicBezTo>
                    <a:pt x="9301" y="1572"/>
                    <a:pt x="7085" y="1338"/>
                    <a:pt x="5815" y="781"/>
                  </a:cubicBezTo>
                  <a:cubicBezTo>
                    <a:pt x="3988" y="1"/>
                    <a:pt x="3041" y="1215"/>
                    <a:pt x="2685" y="1249"/>
                  </a:cubicBezTo>
                  <a:cubicBezTo>
                    <a:pt x="2328" y="1282"/>
                    <a:pt x="513" y="2329"/>
                    <a:pt x="257" y="4134"/>
                  </a:cubicBezTo>
                  <a:cubicBezTo>
                    <a:pt x="0" y="5938"/>
                    <a:pt x="2150" y="6863"/>
                    <a:pt x="3119" y="6896"/>
                  </a:cubicBezTo>
                  <a:cubicBezTo>
                    <a:pt x="4088" y="6929"/>
                    <a:pt x="6305" y="6072"/>
                    <a:pt x="7118" y="6306"/>
                  </a:cubicBezTo>
                  <a:cubicBezTo>
                    <a:pt x="7942" y="6540"/>
                    <a:pt x="10148" y="7119"/>
                    <a:pt x="11229" y="6161"/>
                  </a:cubicBezTo>
                  <a:cubicBezTo>
                    <a:pt x="12175" y="5314"/>
                    <a:pt x="13356" y="4568"/>
                    <a:pt x="12019" y="2530"/>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5" name="Google Shape;525;p37"/>
            <p:cNvSpPr/>
            <p:nvPr/>
          </p:nvSpPr>
          <p:spPr>
            <a:xfrm>
              <a:off x="3273688" y="4211865"/>
              <a:ext cx="700745" cy="142734"/>
            </a:xfrm>
            <a:custGeom>
              <a:avLst/>
              <a:gdLst/>
              <a:ahLst/>
              <a:cxnLst/>
              <a:rect l="l" t="t" r="r" b="b"/>
              <a:pathLst>
                <a:path w="12254" h="2496" extrusionOk="0">
                  <a:moveTo>
                    <a:pt x="11240" y="391"/>
                  </a:moveTo>
                  <a:cubicBezTo>
                    <a:pt x="10338" y="747"/>
                    <a:pt x="9536" y="970"/>
                    <a:pt x="8567" y="758"/>
                  </a:cubicBezTo>
                  <a:cubicBezTo>
                    <a:pt x="7509" y="535"/>
                    <a:pt x="6528" y="313"/>
                    <a:pt x="5459" y="613"/>
                  </a:cubicBezTo>
                  <a:cubicBezTo>
                    <a:pt x="4178" y="970"/>
                    <a:pt x="2240" y="2106"/>
                    <a:pt x="959" y="1137"/>
                  </a:cubicBezTo>
                  <a:cubicBezTo>
                    <a:pt x="602" y="869"/>
                    <a:pt x="279" y="569"/>
                    <a:pt x="1" y="235"/>
                  </a:cubicBezTo>
                  <a:cubicBezTo>
                    <a:pt x="313" y="1560"/>
                    <a:pt x="1995" y="2240"/>
                    <a:pt x="2830" y="2273"/>
                  </a:cubicBezTo>
                  <a:cubicBezTo>
                    <a:pt x="3799" y="2306"/>
                    <a:pt x="6016" y="1449"/>
                    <a:pt x="6829" y="1683"/>
                  </a:cubicBezTo>
                  <a:cubicBezTo>
                    <a:pt x="7653" y="1917"/>
                    <a:pt x="9859" y="2496"/>
                    <a:pt x="10940" y="1538"/>
                  </a:cubicBezTo>
                  <a:cubicBezTo>
                    <a:pt x="11463" y="1070"/>
                    <a:pt x="12053" y="636"/>
                    <a:pt x="12254" y="1"/>
                  </a:cubicBezTo>
                  <a:cubicBezTo>
                    <a:pt x="11909" y="145"/>
                    <a:pt x="11541" y="268"/>
                    <a:pt x="11240" y="39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3267970" y="3963451"/>
              <a:ext cx="425571" cy="265052"/>
            </a:xfrm>
            <a:custGeom>
              <a:avLst/>
              <a:gdLst/>
              <a:ahLst/>
              <a:cxnLst/>
              <a:rect l="l" t="t" r="r" b="b"/>
              <a:pathLst>
                <a:path w="7442" h="4635" extrusionOk="0">
                  <a:moveTo>
                    <a:pt x="1783" y="4634"/>
                  </a:moveTo>
                  <a:cubicBezTo>
                    <a:pt x="3342" y="4590"/>
                    <a:pt x="3677" y="4222"/>
                    <a:pt x="4757" y="2830"/>
                  </a:cubicBezTo>
                  <a:cubicBezTo>
                    <a:pt x="5392" y="2028"/>
                    <a:pt x="6105" y="1861"/>
                    <a:pt x="7041" y="1582"/>
                  </a:cubicBezTo>
                  <a:cubicBezTo>
                    <a:pt x="7442" y="1471"/>
                    <a:pt x="7430" y="1237"/>
                    <a:pt x="7219" y="970"/>
                  </a:cubicBezTo>
                  <a:cubicBezTo>
                    <a:pt x="6784" y="591"/>
                    <a:pt x="6328" y="468"/>
                    <a:pt x="5982" y="401"/>
                  </a:cubicBezTo>
                  <a:cubicBezTo>
                    <a:pt x="3855" y="0"/>
                    <a:pt x="2852" y="936"/>
                    <a:pt x="2496" y="970"/>
                  </a:cubicBezTo>
                  <a:cubicBezTo>
                    <a:pt x="2229" y="1003"/>
                    <a:pt x="1159" y="1582"/>
                    <a:pt x="513" y="2629"/>
                  </a:cubicBezTo>
                  <a:cubicBezTo>
                    <a:pt x="1" y="3476"/>
                    <a:pt x="580" y="4579"/>
                    <a:pt x="1571" y="4634"/>
                  </a:cubicBezTo>
                  <a:cubicBezTo>
                    <a:pt x="1638" y="4634"/>
                    <a:pt x="1705" y="4634"/>
                    <a:pt x="1783" y="4634"/>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7" name="Google Shape;527;p37"/>
            <p:cNvSpPr/>
            <p:nvPr/>
          </p:nvSpPr>
          <p:spPr>
            <a:xfrm>
              <a:off x="3401726" y="3913127"/>
              <a:ext cx="138331" cy="126150"/>
            </a:xfrm>
            <a:custGeom>
              <a:avLst/>
              <a:gdLst/>
              <a:ahLst/>
              <a:cxnLst/>
              <a:rect l="l" t="t" r="r" b="b"/>
              <a:pathLst>
                <a:path w="2419" h="2206" extrusionOk="0">
                  <a:moveTo>
                    <a:pt x="1" y="1070"/>
                  </a:moveTo>
                  <a:lnTo>
                    <a:pt x="201" y="1894"/>
                  </a:lnTo>
                  <a:cubicBezTo>
                    <a:pt x="201" y="1894"/>
                    <a:pt x="1003" y="2206"/>
                    <a:pt x="1683" y="1816"/>
                  </a:cubicBezTo>
                  <a:cubicBezTo>
                    <a:pt x="2362" y="1437"/>
                    <a:pt x="2418" y="1215"/>
                    <a:pt x="2418" y="1215"/>
                  </a:cubicBezTo>
                  <a:cubicBezTo>
                    <a:pt x="2418" y="1215"/>
                    <a:pt x="2073" y="802"/>
                    <a:pt x="1895" y="401"/>
                  </a:cubicBezTo>
                  <a:cubicBezTo>
                    <a:pt x="1727" y="0"/>
                    <a:pt x="1" y="1070"/>
                    <a:pt x="1" y="107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8" name="Google Shape;528;p37"/>
            <p:cNvSpPr/>
            <p:nvPr/>
          </p:nvSpPr>
          <p:spPr>
            <a:xfrm>
              <a:off x="3356550" y="3536675"/>
              <a:ext cx="154800" cy="166923"/>
            </a:xfrm>
            <a:custGeom>
              <a:avLst/>
              <a:gdLst/>
              <a:ahLst/>
              <a:cxnLst/>
              <a:rect l="l" t="t" r="r" b="b"/>
              <a:pathLst>
                <a:path w="2707" h="2919" extrusionOk="0">
                  <a:moveTo>
                    <a:pt x="1949" y="0"/>
                  </a:moveTo>
                  <a:cubicBezTo>
                    <a:pt x="2027" y="134"/>
                    <a:pt x="2373" y="680"/>
                    <a:pt x="2562" y="1070"/>
                  </a:cubicBezTo>
                  <a:cubicBezTo>
                    <a:pt x="2696" y="1337"/>
                    <a:pt x="2707" y="1660"/>
                    <a:pt x="2618" y="1938"/>
                  </a:cubicBezTo>
                  <a:cubicBezTo>
                    <a:pt x="2517" y="2217"/>
                    <a:pt x="2261" y="2417"/>
                    <a:pt x="2217" y="2707"/>
                  </a:cubicBezTo>
                  <a:cubicBezTo>
                    <a:pt x="2194" y="2774"/>
                    <a:pt x="2194" y="2852"/>
                    <a:pt x="2161" y="2919"/>
                  </a:cubicBezTo>
                  <a:cubicBezTo>
                    <a:pt x="1571" y="2696"/>
                    <a:pt x="958" y="2507"/>
                    <a:pt x="345" y="2351"/>
                  </a:cubicBezTo>
                  <a:cubicBezTo>
                    <a:pt x="156" y="2061"/>
                    <a:pt x="0" y="1604"/>
                    <a:pt x="100" y="1259"/>
                  </a:cubicBezTo>
                  <a:cubicBezTo>
                    <a:pt x="145" y="1136"/>
                    <a:pt x="223" y="1036"/>
                    <a:pt x="323" y="958"/>
                  </a:cubicBezTo>
                  <a:cubicBezTo>
                    <a:pt x="568" y="747"/>
                    <a:pt x="891" y="635"/>
                    <a:pt x="1181" y="502"/>
                  </a:cubicBezTo>
                  <a:cubicBezTo>
                    <a:pt x="1326" y="435"/>
                    <a:pt x="1470" y="368"/>
                    <a:pt x="1604" y="290"/>
                  </a:cubicBezTo>
                  <a:cubicBezTo>
                    <a:pt x="1649" y="268"/>
                    <a:pt x="1972" y="45"/>
                    <a:pt x="194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9" name="Google Shape;529;p37"/>
            <p:cNvSpPr/>
            <p:nvPr/>
          </p:nvSpPr>
          <p:spPr>
            <a:xfrm>
              <a:off x="3119575" y="3655163"/>
              <a:ext cx="456108" cy="338249"/>
            </a:xfrm>
            <a:custGeom>
              <a:avLst/>
              <a:gdLst/>
              <a:ahLst/>
              <a:cxnLst/>
              <a:rect l="l" t="t" r="r" b="b"/>
              <a:pathLst>
                <a:path w="7976" h="5915" extrusionOk="0">
                  <a:moveTo>
                    <a:pt x="4378" y="223"/>
                  </a:moveTo>
                  <a:cubicBezTo>
                    <a:pt x="4378" y="223"/>
                    <a:pt x="3999" y="345"/>
                    <a:pt x="3799" y="624"/>
                  </a:cubicBezTo>
                  <a:cubicBezTo>
                    <a:pt x="3598" y="902"/>
                    <a:pt x="2841" y="2061"/>
                    <a:pt x="1426" y="1927"/>
                  </a:cubicBezTo>
                  <a:cubicBezTo>
                    <a:pt x="0" y="1794"/>
                    <a:pt x="179" y="2707"/>
                    <a:pt x="223" y="3286"/>
                  </a:cubicBezTo>
                  <a:cubicBezTo>
                    <a:pt x="268" y="3865"/>
                    <a:pt x="580" y="4456"/>
                    <a:pt x="1136" y="4768"/>
                  </a:cubicBezTo>
                  <a:cubicBezTo>
                    <a:pt x="1693" y="5068"/>
                    <a:pt x="3231" y="4912"/>
                    <a:pt x="3275" y="5002"/>
                  </a:cubicBezTo>
                  <a:cubicBezTo>
                    <a:pt x="3320" y="5091"/>
                    <a:pt x="4723" y="5915"/>
                    <a:pt x="5737" y="5692"/>
                  </a:cubicBezTo>
                  <a:cubicBezTo>
                    <a:pt x="6327" y="5559"/>
                    <a:pt x="7174" y="5080"/>
                    <a:pt x="7586" y="4222"/>
                  </a:cubicBezTo>
                  <a:cubicBezTo>
                    <a:pt x="7876" y="3631"/>
                    <a:pt x="7976" y="2807"/>
                    <a:pt x="7419" y="1760"/>
                  </a:cubicBezTo>
                  <a:cubicBezTo>
                    <a:pt x="6494" y="0"/>
                    <a:pt x="4645" y="100"/>
                    <a:pt x="4378" y="223"/>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0" name="Google Shape;530;p37"/>
            <p:cNvSpPr/>
            <p:nvPr/>
          </p:nvSpPr>
          <p:spPr>
            <a:xfrm>
              <a:off x="3145709" y="3886651"/>
              <a:ext cx="116600" cy="52038"/>
            </a:xfrm>
            <a:custGeom>
              <a:avLst/>
              <a:gdLst/>
              <a:ahLst/>
              <a:cxnLst/>
              <a:rect l="l" t="t" r="r" b="b"/>
              <a:pathLst>
                <a:path w="2039" h="910" extrusionOk="0">
                  <a:moveTo>
                    <a:pt x="358" y="0"/>
                  </a:moveTo>
                  <a:cubicBezTo>
                    <a:pt x="217" y="0"/>
                    <a:pt x="94" y="14"/>
                    <a:pt x="0" y="29"/>
                  </a:cubicBezTo>
                  <a:cubicBezTo>
                    <a:pt x="33" y="85"/>
                    <a:pt x="67" y="140"/>
                    <a:pt x="111" y="196"/>
                  </a:cubicBezTo>
                  <a:cubicBezTo>
                    <a:pt x="179" y="188"/>
                    <a:pt x="258" y="182"/>
                    <a:pt x="345" y="182"/>
                  </a:cubicBezTo>
                  <a:cubicBezTo>
                    <a:pt x="744" y="182"/>
                    <a:pt x="1318" y="305"/>
                    <a:pt x="1793" y="909"/>
                  </a:cubicBezTo>
                  <a:lnTo>
                    <a:pt x="2038" y="909"/>
                  </a:lnTo>
                  <a:cubicBezTo>
                    <a:pt x="1515" y="153"/>
                    <a:pt x="832" y="0"/>
                    <a:pt x="358"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1" name="Google Shape;531;p37"/>
            <p:cNvSpPr/>
            <p:nvPr/>
          </p:nvSpPr>
          <p:spPr>
            <a:xfrm>
              <a:off x="3131012" y="3739855"/>
              <a:ext cx="410931" cy="242865"/>
            </a:xfrm>
            <a:custGeom>
              <a:avLst/>
              <a:gdLst/>
              <a:ahLst/>
              <a:cxnLst/>
              <a:rect l="l" t="t" r="r" b="b"/>
              <a:pathLst>
                <a:path w="7186" h="4247" extrusionOk="0">
                  <a:moveTo>
                    <a:pt x="7052" y="1"/>
                  </a:moveTo>
                  <a:cubicBezTo>
                    <a:pt x="6807" y="1215"/>
                    <a:pt x="6328" y="2050"/>
                    <a:pt x="5581" y="2585"/>
                  </a:cubicBezTo>
                  <a:cubicBezTo>
                    <a:pt x="5013" y="2997"/>
                    <a:pt x="4323" y="3209"/>
                    <a:pt x="3710" y="3353"/>
                  </a:cubicBezTo>
                  <a:cubicBezTo>
                    <a:pt x="3599" y="3387"/>
                    <a:pt x="3465" y="3409"/>
                    <a:pt x="3343" y="3431"/>
                  </a:cubicBezTo>
                  <a:cubicBezTo>
                    <a:pt x="3231" y="3309"/>
                    <a:pt x="3164" y="3153"/>
                    <a:pt x="3164" y="2986"/>
                  </a:cubicBezTo>
                  <a:cubicBezTo>
                    <a:pt x="3164" y="2941"/>
                    <a:pt x="3164" y="2897"/>
                    <a:pt x="3175" y="2863"/>
                  </a:cubicBezTo>
                  <a:cubicBezTo>
                    <a:pt x="3175" y="2819"/>
                    <a:pt x="3175" y="2774"/>
                    <a:pt x="3175" y="2730"/>
                  </a:cubicBezTo>
                  <a:cubicBezTo>
                    <a:pt x="3187" y="2373"/>
                    <a:pt x="2964" y="1961"/>
                    <a:pt x="2596" y="1928"/>
                  </a:cubicBezTo>
                  <a:cubicBezTo>
                    <a:pt x="2578" y="1925"/>
                    <a:pt x="2559" y="1923"/>
                    <a:pt x="2538" y="1923"/>
                  </a:cubicBezTo>
                  <a:cubicBezTo>
                    <a:pt x="2482" y="1923"/>
                    <a:pt x="2416" y="1934"/>
                    <a:pt x="2351" y="1950"/>
                  </a:cubicBezTo>
                  <a:cubicBezTo>
                    <a:pt x="1946" y="2060"/>
                    <a:pt x="1522" y="2163"/>
                    <a:pt x="1112" y="2163"/>
                  </a:cubicBezTo>
                  <a:cubicBezTo>
                    <a:pt x="981" y="2163"/>
                    <a:pt x="852" y="2152"/>
                    <a:pt x="725" y="2128"/>
                  </a:cubicBezTo>
                  <a:cubicBezTo>
                    <a:pt x="357" y="2050"/>
                    <a:pt x="112" y="1772"/>
                    <a:pt x="1" y="1627"/>
                  </a:cubicBezTo>
                  <a:lnTo>
                    <a:pt x="1" y="1627"/>
                  </a:lnTo>
                  <a:cubicBezTo>
                    <a:pt x="12" y="1694"/>
                    <a:pt x="12" y="1749"/>
                    <a:pt x="23" y="1805"/>
                  </a:cubicBezTo>
                  <a:cubicBezTo>
                    <a:pt x="23" y="1861"/>
                    <a:pt x="34" y="1905"/>
                    <a:pt x="34" y="1950"/>
                  </a:cubicBezTo>
                  <a:cubicBezTo>
                    <a:pt x="190" y="2106"/>
                    <a:pt x="413" y="2262"/>
                    <a:pt x="691" y="2318"/>
                  </a:cubicBezTo>
                  <a:cubicBezTo>
                    <a:pt x="825" y="2342"/>
                    <a:pt x="961" y="2352"/>
                    <a:pt x="1098" y="2352"/>
                  </a:cubicBezTo>
                  <a:cubicBezTo>
                    <a:pt x="1531" y="2352"/>
                    <a:pt x="1975" y="2247"/>
                    <a:pt x="2407" y="2128"/>
                  </a:cubicBezTo>
                  <a:cubicBezTo>
                    <a:pt x="2474" y="2106"/>
                    <a:pt x="2529" y="2106"/>
                    <a:pt x="2574" y="2106"/>
                  </a:cubicBezTo>
                  <a:cubicBezTo>
                    <a:pt x="2852" y="2139"/>
                    <a:pt x="2997" y="2496"/>
                    <a:pt x="2997" y="2730"/>
                  </a:cubicBezTo>
                  <a:cubicBezTo>
                    <a:pt x="2997" y="2763"/>
                    <a:pt x="2986" y="2808"/>
                    <a:pt x="2986" y="2841"/>
                  </a:cubicBezTo>
                  <a:cubicBezTo>
                    <a:pt x="2986" y="2886"/>
                    <a:pt x="2975" y="2930"/>
                    <a:pt x="2975" y="2975"/>
                  </a:cubicBezTo>
                  <a:cubicBezTo>
                    <a:pt x="2975" y="3164"/>
                    <a:pt x="3042" y="3331"/>
                    <a:pt x="3142" y="3476"/>
                  </a:cubicBezTo>
                  <a:cubicBezTo>
                    <a:pt x="3097" y="3476"/>
                    <a:pt x="3053" y="3487"/>
                    <a:pt x="2997" y="3498"/>
                  </a:cubicBezTo>
                  <a:cubicBezTo>
                    <a:pt x="3042" y="3498"/>
                    <a:pt x="3075" y="3509"/>
                    <a:pt x="3075" y="3521"/>
                  </a:cubicBezTo>
                  <a:cubicBezTo>
                    <a:pt x="3086" y="3532"/>
                    <a:pt x="3153" y="3576"/>
                    <a:pt x="3253" y="3643"/>
                  </a:cubicBezTo>
                  <a:lnTo>
                    <a:pt x="3287" y="3643"/>
                  </a:lnTo>
                  <a:cubicBezTo>
                    <a:pt x="3309" y="3665"/>
                    <a:pt x="3343" y="3688"/>
                    <a:pt x="3376" y="3710"/>
                  </a:cubicBezTo>
                  <a:cubicBezTo>
                    <a:pt x="3779" y="3935"/>
                    <a:pt x="4514" y="4247"/>
                    <a:pt x="5175" y="4247"/>
                  </a:cubicBezTo>
                  <a:cubicBezTo>
                    <a:pt x="5299" y="4247"/>
                    <a:pt x="5421" y="4236"/>
                    <a:pt x="5537" y="4211"/>
                  </a:cubicBezTo>
                  <a:cubicBezTo>
                    <a:pt x="5559" y="4200"/>
                    <a:pt x="5593" y="4189"/>
                    <a:pt x="5626" y="4178"/>
                  </a:cubicBezTo>
                  <a:lnTo>
                    <a:pt x="5626" y="4178"/>
                  </a:lnTo>
                  <a:cubicBezTo>
                    <a:pt x="5567" y="4181"/>
                    <a:pt x="5507" y="4183"/>
                    <a:pt x="5446" y="4183"/>
                  </a:cubicBezTo>
                  <a:cubicBezTo>
                    <a:pt x="5089" y="4183"/>
                    <a:pt x="4722" y="4127"/>
                    <a:pt x="4378" y="4022"/>
                  </a:cubicBezTo>
                  <a:cubicBezTo>
                    <a:pt x="4122" y="3933"/>
                    <a:pt x="3766" y="3799"/>
                    <a:pt x="3510" y="3587"/>
                  </a:cubicBezTo>
                  <a:cubicBezTo>
                    <a:pt x="3588" y="3576"/>
                    <a:pt x="3677" y="3554"/>
                    <a:pt x="3755" y="3532"/>
                  </a:cubicBezTo>
                  <a:cubicBezTo>
                    <a:pt x="4378" y="3387"/>
                    <a:pt x="5091" y="3164"/>
                    <a:pt x="5693" y="2741"/>
                  </a:cubicBezTo>
                  <a:cubicBezTo>
                    <a:pt x="6439" y="2195"/>
                    <a:pt x="6918" y="1382"/>
                    <a:pt x="7185" y="235"/>
                  </a:cubicBezTo>
                  <a:cubicBezTo>
                    <a:pt x="7141" y="145"/>
                    <a:pt x="7096" y="67"/>
                    <a:pt x="7052"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2" name="Google Shape;532;p37"/>
            <p:cNvSpPr/>
            <p:nvPr/>
          </p:nvSpPr>
          <p:spPr>
            <a:xfrm>
              <a:off x="3487103" y="3587627"/>
              <a:ext cx="163778" cy="194315"/>
            </a:xfrm>
            <a:custGeom>
              <a:avLst/>
              <a:gdLst/>
              <a:ahLst/>
              <a:cxnLst/>
              <a:rect l="l" t="t" r="r" b="b"/>
              <a:pathLst>
                <a:path w="2864" h="3398" extrusionOk="0">
                  <a:moveTo>
                    <a:pt x="491" y="3309"/>
                  </a:moveTo>
                  <a:cubicBezTo>
                    <a:pt x="613" y="3398"/>
                    <a:pt x="914" y="3376"/>
                    <a:pt x="1059" y="3320"/>
                  </a:cubicBezTo>
                  <a:cubicBezTo>
                    <a:pt x="1482" y="3186"/>
                    <a:pt x="1916" y="3030"/>
                    <a:pt x="2251" y="2752"/>
                  </a:cubicBezTo>
                  <a:cubicBezTo>
                    <a:pt x="2340" y="2674"/>
                    <a:pt x="2429" y="2596"/>
                    <a:pt x="2507" y="2507"/>
                  </a:cubicBezTo>
                  <a:cubicBezTo>
                    <a:pt x="2752" y="2239"/>
                    <a:pt x="2863" y="1983"/>
                    <a:pt x="2841" y="1549"/>
                  </a:cubicBezTo>
                  <a:cubicBezTo>
                    <a:pt x="2819" y="1025"/>
                    <a:pt x="2585" y="569"/>
                    <a:pt x="2150" y="0"/>
                  </a:cubicBezTo>
                  <a:cubicBezTo>
                    <a:pt x="1861" y="323"/>
                    <a:pt x="1593" y="491"/>
                    <a:pt x="1237" y="736"/>
                  </a:cubicBezTo>
                  <a:cubicBezTo>
                    <a:pt x="881" y="970"/>
                    <a:pt x="290" y="1215"/>
                    <a:pt x="156" y="1627"/>
                  </a:cubicBezTo>
                  <a:cubicBezTo>
                    <a:pt x="1" y="2083"/>
                    <a:pt x="101" y="2373"/>
                    <a:pt x="212" y="2830"/>
                  </a:cubicBezTo>
                  <a:cubicBezTo>
                    <a:pt x="246" y="2952"/>
                    <a:pt x="390" y="3242"/>
                    <a:pt x="491" y="330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3" name="Google Shape;533;p37"/>
            <p:cNvSpPr/>
            <p:nvPr/>
          </p:nvSpPr>
          <p:spPr>
            <a:xfrm>
              <a:off x="3244410" y="3676150"/>
              <a:ext cx="228111" cy="154228"/>
            </a:xfrm>
            <a:custGeom>
              <a:avLst/>
              <a:gdLst/>
              <a:ahLst/>
              <a:cxnLst/>
              <a:rect l="l" t="t" r="r" b="b"/>
              <a:pathLst>
                <a:path w="3989" h="2697" extrusionOk="0">
                  <a:moveTo>
                    <a:pt x="3955" y="1059"/>
                  </a:moveTo>
                  <a:cubicBezTo>
                    <a:pt x="3922" y="914"/>
                    <a:pt x="3610" y="524"/>
                    <a:pt x="2908" y="212"/>
                  </a:cubicBezTo>
                  <a:cubicBezTo>
                    <a:pt x="2485" y="23"/>
                    <a:pt x="2117" y="1"/>
                    <a:pt x="1894" y="1"/>
                  </a:cubicBezTo>
                  <a:cubicBezTo>
                    <a:pt x="1794" y="68"/>
                    <a:pt x="1694" y="146"/>
                    <a:pt x="1616" y="257"/>
                  </a:cubicBezTo>
                  <a:cubicBezTo>
                    <a:pt x="1460" y="480"/>
                    <a:pt x="936" y="1271"/>
                    <a:pt x="1" y="1505"/>
                  </a:cubicBezTo>
                  <a:cubicBezTo>
                    <a:pt x="1460" y="1906"/>
                    <a:pt x="1226" y="2351"/>
                    <a:pt x="2362" y="2496"/>
                  </a:cubicBezTo>
                  <a:cubicBezTo>
                    <a:pt x="3922" y="2696"/>
                    <a:pt x="3988" y="1215"/>
                    <a:pt x="3955" y="1059"/>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4" name="Google Shape;534;p37"/>
            <p:cNvSpPr/>
            <p:nvPr/>
          </p:nvSpPr>
          <p:spPr>
            <a:xfrm>
              <a:off x="3120204" y="3749405"/>
              <a:ext cx="114713" cy="91782"/>
            </a:xfrm>
            <a:custGeom>
              <a:avLst/>
              <a:gdLst/>
              <a:ahLst/>
              <a:cxnLst/>
              <a:rect l="l" t="t" r="r" b="b"/>
              <a:pathLst>
                <a:path w="2006" h="1605" extrusionOk="0">
                  <a:moveTo>
                    <a:pt x="1816" y="224"/>
                  </a:moveTo>
                  <a:cubicBezTo>
                    <a:pt x="1794" y="212"/>
                    <a:pt x="1772" y="201"/>
                    <a:pt x="1738" y="190"/>
                  </a:cubicBezTo>
                  <a:cubicBezTo>
                    <a:pt x="1604" y="112"/>
                    <a:pt x="1404" y="1"/>
                    <a:pt x="1248" y="12"/>
                  </a:cubicBezTo>
                  <a:cubicBezTo>
                    <a:pt x="1148" y="23"/>
                    <a:pt x="1048" y="56"/>
                    <a:pt x="947" y="79"/>
                  </a:cubicBezTo>
                  <a:cubicBezTo>
                    <a:pt x="713" y="146"/>
                    <a:pt x="468" y="235"/>
                    <a:pt x="246" y="335"/>
                  </a:cubicBezTo>
                  <a:cubicBezTo>
                    <a:pt x="23" y="446"/>
                    <a:pt x="0" y="1181"/>
                    <a:pt x="145" y="1293"/>
                  </a:cubicBezTo>
                  <a:cubicBezTo>
                    <a:pt x="279" y="1404"/>
                    <a:pt x="869" y="1605"/>
                    <a:pt x="1003" y="1549"/>
                  </a:cubicBezTo>
                  <a:cubicBezTo>
                    <a:pt x="1137" y="1504"/>
                    <a:pt x="1259" y="1371"/>
                    <a:pt x="1359" y="1282"/>
                  </a:cubicBezTo>
                  <a:cubicBezTo>
                    <a:pt x="1538" y="1126"/>
                    <a:pt x="1705" y="959"/>
                    <a:pt x="1838" y="769"/>
                  </a:cubicBezTo>
                  <a:cubicBezTo>
                    <a:pt x="1916" y="658"/>
                    <a:pt x="2005" y="513"/>
                    <a:pt x="1961" y="379"/>
                  </a:cubicBezTo>
                  <a:cubicBezTo>
                    <a:pt x="1939" y="301"/>
                    <a:pt x="1883" y="257"/>
                    <a:pt x="1816" y="22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5" name="Google Shape;535;p37"/>
            <p:cNvSpPr/>
            <p:nvPr/>
          </p:nvSpPr>
          <p:spPr>
            <a:xfrm>
              <a:off x="3777545" y="4082568"/>
              <a:ext cx="286097" cy="445300"/>
            </a:xfrm>
            <a:custGeom>
              <a:avLst/>
              <a:gdLst/>
              <a:ahLst/>
              <a:cxnLst/>
              <a:rect l="l" t="t" r="r" b="b"/>
              <a:pathLst>
                <a:path w="5003" h="7787" extrusionOk="0">
                  <a:moveTo>
                    <a:pt x="4891" y="5158"/>
                  </a:moveTo>
                  <a:cubicBezTo>
                    <a:pt x="4891" y="5158"/>
                    <a:pt x="4134" y="3665"/>
                    <a:pt x="3955" y="3175"/>
                  </a:cubicBezTo>
                  <a:cubicBezTo>
                    <a:pt x="3766" y="2696"/>
                    <a:pt x="4033" y="1783"/>
                    <a:pt x="2953" y="892"/>
                  </a:cubicBezTo>
                  <a:cubicBezTo>
                    <a:pt x="1883" y="0"/>
                    <a:pt x="870" y="791"/>
                    <a:pt x="435" y="1437"/>
                  </a:cubicBezTo>
                  <a:cubicBezTo>
                    <a:pt x="1" y="2095"/>
                    <a:pt x="1" y="3476"/>
                    <a:pt x="1093" y="3888"/>
                  </a:cubicBezTo>
                  <a:cubicBezTo>
                    <a:pt x="2184" y="4300"/>
                    <a:pt x="2140" y="4222"/>
                    <a:pt x="2318" y="4378"/>
                  </a:cubicBezTo>
                  <a:cubicBezTo>
                    <a:pt x="2496" y="4534"/>
                    <a:pt x="2908" y="5091"/>
                    <a:pt x="2719" y="5659"/>
                  </a:cubicBezTo>
                  <a:cubicBezTo>
                    <a:pt x="2530" y="6227"/>
                    <a:pt x="2229" y="6862"/>
                    <a:pt x="2017" y="7196"/>
                  </a:cubicBezTo>
                  <a:cubicBezTo>
                    <a:pt x="2017" y="7196"/>
                    <a:pt x="2452" y="7787"/>
                    <a:pt x="3198" y="7742"/>
                  </a:cubicBezTo>
                  <a:cubicBezTo>
                    <a:pt x="3955" y="7697"/>
                    <a:pt x="4390" y="7363"/>
                    <a:pt x="4657" y="7430"/>
                  </a:cubicBezTo>
                  <a:cubicBezTo>
                    <a:pt x="4657" y="7430"/>
                    <a:pt x="4702" y="6283"/>
                    <a:pt x="4735" y="6027"/>
                  </a:cubicBezTo>
                  <a:cubicBezTo>
                    <a:pt x="4791" y="5559"/>
                    <a:pt x="5002" y="5336"/>
                    <a:pt x="4891" y="5158"/>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6" name="Google Shape;536;p37"/>
            <p:cNvSpPr/>
            <p:nvPr/>
          </p:nvSpPr>
          <p:spPr>
            <a:xfrm>
              <a:off x="3778231" y="4178754"/>
              <a:ext cx="212156" cy="346713"/>
            </a:xfrm>
            <a:custGeom>
              <a:avLst/>
              <a:gdLst/>
              <a:ahLst/>
              <a:cxnLst/>
              <a:rect l="l" t="t" r="r" b="b"/>
              <a:pathLst>
                <a:path w="3710" h="6063" extrusionOk="0">
                  <a:moveTo>
                    <a:pt x="301" y="0"/>
                  </a:moveTo>
                  <a:cubicBezTo>
                    <a:pt x="0" y="702"/>
                    <a:pt x="100" y="1838"/>
                    <a:pt x="1081" y="2206"/>
                  </a:cubicBezTo>
                  <a:cubicBezTo>
                    <a:pt x="2172" y="2618"/>
                    <a:pt x="2128" y="2540"/>
                    <a:pt x="2306" y="2696"/>
                  </a:cubicBezTo>
                  <a:cubicBezTo>
                    <a:pt x="2484" y="2852"/>
                    <a:pt x="2896" y="3409"/>
                    <a:pt x="2707" y="3977"/>
                  </a:cubicBezTo>
                  <a:cubicBezTo>
                    <a:pt x="2518" y="4545"/>
                    <a:pt x="2217" y="5180"/>
                    <a:pt x="2005" y="5514"/>
                  </a:cubicBezTo>
                  <a:cubicBezTo>
                    <a:pt x="2005" y="5514"/>
                    <a:pt x="2409" y="6062"/>
                    <a:pt x="3106" y="6062"/>
                  </a:cubicBezTo>
                  <a:cubicBezTo>
                    <a:pt x="3132" y="6062"/>
                    <a:pt x="3159" y="6062"/>
                    <a:pt x="3186" y="6060"/>
                  </a:cubicBezTo>
                  <a:cubicBezTo>
                    <a:pt x="3208" y="6060"/>
                    <a:pt x="3219" y="6049"/>
                    <a:pt x="3242" y="6049"/>
                  </a:cubicBezTo>
                  <a:cubicBezTo>
                    <a:pt x="3286" y="5715"/>
                    <a:pt x="3386" y="5403"/>
                    <a:pt x="3498" y="5024"/>
                  </a:cubicBezTo>
                  <a:cubicBezTo>
                    <a:pt x="3620" y="4579"/>
                    <a:pt x="3709" y="4133"/>
                    <a:pt x="3665" y="3765"/>
                  </a:cubicBezTo>
                  <a:cubicBezTo>
                    <a:pt x="3609" y="3175"/>
                    <a:pt x="3286" y="2652"/>
                    <a:pt x="2907" y="2061"/>
                  </a:cubicBezTo>
                  <a:cubicBezTo>
                    <a:pt x="2428" y="2017"/>
                    <a:pt x="2083" y="1883"/>
                    <a:pt x="1972" y="1794"/>
                  </a:cubicBezTo>
                  <a:cubicBezTo>
                    <a:pt x="1626" y="1538"/>
                    <a:pt x="1381" y="1270"/>
                    <a:pt x="1270" y="836"/>
                  </a:cubicBezTo>
                  <a:cubicBezTo>
                    <a:pt x="1225" y="680"/>
                    <a:pt x="1225" y="535"/>
                    <a:pt x="1237" y="379"/>
                  </a:cubicBezTo>
                  <a:cubicBezTo>
                    <a:pt x="1103" y="346"/>
                    <a:pt x="969" y="312"/>
                    <a:pt x="824" y="268"/>
                  </a:cubicBezTo>
                  <a:cubicBezTo>
                    <a:pt x="635" y="212"/>
                    <a:pt x="457" y="112"/>
                    <a:pt x="30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7" name="Google Shape;537;p37"/>
            <p:cNvSpPr/>
            <p:nvPr/>
          </p:nvSpPr>
          <p:spPr>
            <a:xfrm>
              <a:off x="3462285" y="4101668"/>
              <a:ext cx="284781" cy="452962"/>
            </a:xfrm>
            <a:custGeom>
              <a:avLst/>
              <a:gdLst/>
              <a:ahLst/>
              <a:cxnLst/>
              <a:rect l="l" t="t" r="r" b="b"/>
              <a:pathLst>
                <a:path w="4980" h="7921" extrusionOk="0">
                  <a:moveTo>
                    <a:pt x="3219" y="7597"/>
                  </a:moveTo>
                  <a:cubicBezTo>
                    <a:pt x="3219" y="7597"/>
                    <a:pt x="3063" y="5826"/>
                    <a:pt x="3219" y="5459"/>
                  </a:cubicBezTo>
                  <a:cubicBezTo>
                    <a:pt x="3364" y="5091"/>
                    <a:pt x="4879" y="3487"/>
                    <a:pt x="4924" y="2841"/>
                  </a:cubicBezTo>
                  <a:cubicBezTo>
                    <a:pt x="4979" y="2206"/>
                    <a:pt x="4890" y="379"/>
                    <a:pt x="3230" y="190"/>
                  </a:cubicBezTo>
                  <a:cubicBezTo>
                    <a:pt x="1571" y="1"/>
                    <a:pt x="1092" y="1337"/>
                    <a:pt x="1136" y="2139"/>
                  </a:cubicBezTo>
                  <a:cubicBezTo>
                    <a:pt x="1192" y="2941"/>
                    <a:pt x="1716" y="4033"/>
                    <a:pt x="1649" y="4501"/>
                  </a:cubicBezTo>
                  <a:cubicBezTo>
                    <a:pt x="1571" y="4969"/>
                    <a:pt x="134" y="7118"/>
                    <a:pt x="0" y="7319"/>
                  </a:cubicBezTo>
                  <a:cubicBezTo>
                    <a:pt x="0" y="7319"/>
                    <a:pt x="635" y="7920"/>
                    <a:pt x="1448" y="7920"/>
                  </a:cubicBezTo>
                  <a:cubicBezTo>
                    <a:pt x="2005" y="7920"/>
                    <a:pt x="2540" y="7820"/>
                    <a:pt x="3219" y="7597"/>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8" name="Google Shape;538;p37"/>
            <p:cNvSpPr/>
            <p:nvPr/>
          </p:nvSpPr>
          <p:spPr>
            <a:xfrm>
              <a:off x="3462285" y="4166002"/>
              <a:ext cx="168810" cy="388629"/>
            </a:xfrm>
            <a:custGeom>
              <a:avLst/>
              <a:gdLst/>
              <a:ahLst/>
              <a:cxnLst/>
              <a:rect l="l" t="t" r="r" b="b"/>
              <a:pathLst>
                <a:path w="2952" h="6796" extrusionOk="0">
                  <a:moveTo>
                    <a:pt x="1337" y="1"/>
                  </a:moveTo>
                  <a:cubicBezTo>
                    <a:pt x="1181" y="346"/>
                    <a:pt x="1125" y="714"/>
                    <a:pt x="1136" y="1014"/>
                  </a:cubicBezTo>
                  <a:cubicBezTo>
                    <a:pt x="1192" y="1816"/>
                    <a:pt x="1716" y="2908"/>
                    <a:pt x="1649" y="3376"/>
                  </a:cubicBezTo>
                  <a:cubicBezTo>
                    <a:pt x="1571" y="3844"/>
                    <a:pt x="134" y="5993"/>
                    <a:pt x="0" y="6194"/>
                  </a:cubicBezTo>
                  <a:cubicBezTo>
                    <a:pt x="0" y="6194"/>
                    <a:pt x="635" y="6795"/>
                    <a:pt x="1448" y="6795"/>
                  </a:cubicBezTo>
                  <a:cubicBezTo>
                    <a:pt x="1504" y="6795"/>
                    <a:pt x="1649" y="5949"/>
                    <a:pt x="1827" y="5470"/>
                  </a:cubicBezTo>
                  <a:cubicBezTo>
                    <a:pt x="2039" y="4880"/>
                    <a:pt x="2596" y="4300"/>
                    <a:pt x="2841" y="3710"/>
                  </a:cubicBezTo>
                  <a:cubicBezTo>
                    <a:pt x="2885" y="3610"/>
                    <a:pt x="2952" y="3253"/>
                    <a:pt x="2852" y="2964"/>
                  </a:cubicBezTo>
                  <a:cubicBezTo>
                    <a:pt x="2718" y="2585"/>
                    <a:pt x="2451" y="2240"/>
                    <a:pt x="2339" y="1861"/>
                  </a:cubicBezTo>
                  <a:cubicBezTo>
                    <a:pt x="2206" y="1393"/>
                    <a:pt x="2217" y="959"/>
                    <a:pt x="2272" y="580"/>
                  </a:cubicBezTo>
                  <a:cubicBezTo>
                    <a:pt x="2039" y="524"/>
                    <a:pt x="1459" y="112"/>
                    <a:pt x="1337"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9" name="Google Shape;539;p37"/>
            <p:cNvSpPr/>
            <p:nvPr/>
          </p:nvSpPr>
          <p:spPr>
            <a:xfrm>
              <a:off x="3415107" y="4511231"/>
              <a:ext cx="245324" cy="133241"/>
            </a:xfrm>
            <a:custGeom>
              <a:avLst/>
              <a:gdLst/>
              <a:ahLst/>
              <a:cxnLst/>
              <a:rect l="l" t="t" r="r" b="b"/>
              <a:pathLst>
                <a:path w="4290" h="2330" extrusionOk="0">
                  <a:moveTo>
                    <a:pt x="4033" y="357"/>
                  </a:moveTo>
                  <a:cubicBezTo>
                    <a:pt x="4033" y="357"/>
                    <a:pt x="2763" y="758"/>
                    <a:pt x="2162" y="625"/>
                  </a:cubicBezTo>
                  <a:cubicBezTo>
                    <a:pt x="1816" y="547"/>
                    <a:pt x="925" y="1"/>
                    <a:pt x="925" y="1"/>
                  </a:cubicBezTo>
                  <a:cubicBezTo>
                    <a:pt x="925" y="1"/>
                    <a:pt x="112" y="213"/>
                    <a:pt x="23" y="1249"/>
                  </a:cubicBezTo>
                  <a:cubicBezTo>
                    <a:pt x="1" y="1482"/>
                    <a:pt x="112" y="1716"/>
                    <a:pt x="313" y="1839"/>
                  </a:cubicBezTo>
                  <a:cubicBezTo>
                    <a:pt x="658" y="2051"/>
                    <a:pt x="1349" y="2329"/>
                    <a:pt x="2541" y="2262"/>
                  </a:cubicBezTo>
                  <a:cubicBezTo>
                    <a:pt x="3532" y="2207"/>
                    <a:pt x="3955" y="1839"/>
                    <a:pt x="4111" y="1638"/>
                  </a:cubicBezTo>
                  <a:cubicBezTo>
                    <a:pt x="4156" y="1583"/>
                    <a:pt x="4189" y="1516"/>
                    <a:pt x="4200" y="1438"/>
                  </a:cubicBezTo>
                  <a:cubicBezTo>
                    <a:pt x="4234" y="1204"/>
                    <a:pt x="4289" y="580"/>
                    <a:pt x="4033" y="357"/>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0" name="Google Shape;540;p37"/>
            <p:cNvSpPr/>
            <p:nvPr/>
          </p:nvSpPr>
          <p:spPr>
            <a:xfrm>
              <a:off x="3845081" y="4488986"/>
              <a:ext cx="222392" cy="104477"/>
            </a:xfrm>
            <a:custGeom>
              <a:avLst/>
              <a:gdLst/>
              <a:ahLst/>
              <a:cxnLst/>
              <a:rect l="l" t="t" r="r" b="b"/>
              <a:pathLst>
                <a:path w="3889" h="1827" extrusionOk="0">
                  <a:moveTo>
                    <a:pt x="3476" y="234"/>
                  </a:moveTo>
                  <a:cubicBezTo>
                    <a:pt x="3476" y="234"/>
                    <a:pt x="2184" y="546"/>
                    <a:pt x="1917" y="468"/>
                  </a:cubicBezTo>
                  <a:cubicBezTo>
                    <a:pt x="1649" y="379"/>
                    <a:pt x="892" y="0"/>
                    <a:pt x="892" y="0"/>
                  </a:cubicBezTo>
                  <a:cubicBezTo>
                    <a:pt x="892" y="0"/>
                    <a:pt x="268" y="234"/>
                    <a:pt x="134" y="735"/>
                  </a:cubicBezTo>
                  <a:cubicBezTo>
                    <a:pt x="1" y="1237"/>
                    <a:pt x="413" y="1782"/>
                    <a:pt x="1805" y="1805"/>
                  </a:cubicBezTo>
                  <a:cubicBezTo>
                    <a:pt x="3198" y="1827"/>
                    <a:pt x="3888" y="1326"/>
                    <a:pt x="3476" y="2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1" name="Google Shape;541;p37"/>
            <p:cNvSpPr/>
            <p:nvPr/>
          </p:nvSpPr>
          <p:spPr>
            <a:xfrm>
              <a:off x="3318293" y="4064097"/>
              <a:ext cx="158059" cy="108366"/>
            </a:xfrm>
            <a:custGeom>
              <a:avLst/>
              <a:gdLst/>
              <a:ahLst/>
              <a:cxnLst/>
              <a:rect l="l" t="t" r="r" b="b"/>
              <a:pathLst>
                <a:path w="2764" h="1895" extrusionOk="0">
                  <a:moveTo>
                    <a:pt x="1037" y="101"/>
                  </a:moveTo>
                  <a:cubicBezTo>
                    <a:pt x="825" y="0"/>
                    <a:pt x="547" y="0"/>
                    <a:pt x="357" y="145"/>
                  </a:cubicBezTo>
                  <a:cubicBezTo>
                    <a:pt x="201" y="257"/>
                    <a:pt x="79" y="435"/>
                    <a:pt x="45" y="635"/>
                  </a:cubicBezTo>
                  <a:cubicBezTo>
                    <a:pt x="1" y="880"/>
                    <a:pt x="68" y="1170"/>
                    <a:pt x="190" y="1382"/>
                  </a:cubicBezTo>
                  <a:cubicBezTo>
                    <a:pt x="335" y="1627"/>
                    <a:pt x="602" y="1783"/>
                    <a:pt x="881" y="1838"/>
                  </a:cubicBezTo>
                  <a:cubicBezTo>
                    <a:pt x="1170" y="1894"/>
                    <a:pt x="1460" y="1849"/>
                    <a:pt x="1738" y="1783"/>
                  </a:cubicBezTo>
                  <a:cubicBezTo>
                    <a:pt x="2017" y="1716"/>
                    <a:pt x="2295" y="1616"/>
                    <a:pt x="2485" y="1404"/>
                  </a:cubicBezTo>
                  <a:cubicBezTo>
                    <a:pt x="2685" y="1192"/>
                    <a:pt x="2763" y="858"/>
                    <a:pt x="2596" y="624"/>
                  </a:cubicBezTo>
                  <a:cubicBezTo>
                    <a:pt x="2462" y="424"/>
                    <a:pt x="2206" y="323"/>
                    <a:pt x="1972" y="323"/>
                  </a:cubicBezTo>
                  <a:cubicBezTo>
                    <a:pt x="1460" y="323"/>
                    <a:pt x="1226" y="179"/>
                    <a:pt x="1037" y="10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2" name="Google Shape;542;p37"/>
            <p:cNvSpPr/>
            <p:nvPr/>
          </p:nvSpPr>
          <p:spPr>
            <a:xfrm>
              <a:off x="3346942" y="3720126"/>
              <a:ext cx="58043" cy="40830"/>
            </a:xfrm>
            <a:custGeom>
              <a:avLst/>
              <a:gdLst/>
              <a:ahLst/>
              <a:cxnLst/>
              <a:rect l="l" t="t" r="r" b="b"/>
              <a:pathLst>
                <a:path w="1015" h="714" extrusionOk="0">
                  <a:moveTo>
                    <a:pt x="814" y="156"/>
                  </a:moveTo>
                  <a:cubicBezTo>
                    <a:pt x="870" y="179"/>
                    <a:pt x="937" y="212"/>
                    <a:pt x="970" y="268"/>
                  </a:cubicBezTo>
                  <a:cubicBezTo>
                    <a:pt x="992" y="290"/>
                    <a:pt x="992" y="323"/>
                    <a:pt x="1003" y="346"/>
                  </a:cubicBezTo>
                  <a:cubicBezTo>
                    <a:pt x="1015" y="435"/>
                    <a:pt x="981" y="524"/>
                    <a:pt x="925" y="591"/>
                  </a:cubicBezTo>
                  <a:cubicBezTo>
                    <a:pt x="848" y="680"/>
                    <a:pt x="725" y="713"/>
                    <a:pt x="614" y="713"/>
                  </a:cubicBezTo>
                  <a:cubicBezTo>
                    <a:pt x="502" y="713"/>
                    <a:pt x="391" y="680"/>
                    <a:pt x="279" y="658"/>
                  </a:cubicBezTo>
                  <a:cubicBezTo>
                    <a:pt x="213" y="635"/>
                    <a:pt x="146" y="613"/>
                    <a:pt x="79" y="602"/>
                  </a:cubicBezTo>
                  <a:cubicBezTo>
                    <a:pt x="57" y="591"/>
                    <a:pt x="23" y="580"/>
                    <a:pt x="12" y="557"/>
                  </a:cubicBezTo>
                  <a:cubicBezTo>
                    <a:pt x="1" y="535"/>
                    <a:pt x="1" y="513"/>
                    <a:pt x="12" y="502"/>
                  </a:cubicBezTo>
                  <a:cubicBezTo>
                    <a:pt x="46" y="335"/>
                    <a:pt x="135" y="167"/>
                    <a:pt x="257" y="56"/>
                  </a:cubicBezTo>
                  <a:cubicBezTo>
                    <a:pt x="291" y="34"/>
                    <a:pt x="313" y="11"/>
                    <a:pt x="346" y="11"/>
                  </a:cubicBezTo>
                  <a:cubicBezTo>
                    <a:pt x="380" y="0"/>
                    <a:pt x="424" y="11"/>
                    <a:pt x="458" y="34"/>
                  </a:cubicBezTo>
                  <a:cubicBezTo>
                    <a:pt x="580" y="78"/>
                    <a:pt x="692" y="112"/>
                    <a:pt x="814" y="156"/>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3" name="Google Shape;543;p37"/>
            <p:cNvSpPr/>
            <p:nvPr/>
          </p:nvSpPr>
          <p:spPr>
            <a:xfrm>
              <a:off x="3297306" y="3709947"/>
              <a:ext cx="26763" cy="29336"/>
            </a:xfrm>
            <a:custGeom>
              <a:avLst/>
              <a:gdLst/>
              <a:ahLst/>
              <a:cxnLst/>
              <a:rect l="l" t="t" r="r" b="b"/>
              <a:pathLst>
                <a:path w="468" h="513" extrusionOk="0">
                  <a:moveTo>
                    <a:pt x="0" y="435"/>
                  </a:moveTo>
                  <a:cubicBezTo>
                    <a:pt x="56" y="479"/>
                    <a:pt x="22" y="446"/>
                    <a:pt x="78" y="479"/>
                  </a:cubicBezTo>
                  <a:cubicBezTo>
                    <a:pt x="100" y="490"/>
                    <a:pt x="134" y="513"/>
                    <a:pt x="156" y="501"/>
                  </a:cubicBezTo>
                  <a:cubicBezTo>
                    <a:pt x="178" y="501"/>
                    <a:pt x="189" y="479"/>
                    <a:pt x="201" y="468"/>
                  </a:cubicBezTo>
                  <a:cubicBezTo>
                    <a:pt x="301" y="334"/>
                    <a:pt x="468" y="89"/>
                    <a:pt x="435" y="0"/>
                  </a:cubicBezTo>
                  <a:cubicBezTo>
                    <a:pt x="323" y="134"/>
                    <a:pt x="178" y="290"/>
                    <a:pt x="0" y="435"/>
                  </a:cubicBezTo>
                  <a:close/>
                </a:path>
              </a:pathLst>
            </a:custGeom>
            <a:gradFill>
              <a:gsLst>
                <a:gs pos="0">
                  <a:schemeClr val="accent6"/>
                </a:gs>
                <a:gs pos="100000">
                  <a:schemeClr val="accen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4" name="Google Shape;544;p37"/>
            <p:cNvSpPr/>
            <p:nvPr/>
          </p:nvSpPr>
          <p:spPr>
            <a:xfrm>
              <a:off x="3607477" y="4141183"/>
              <a:ext cx="93097" cy="162463"/>
            </a:xfrm>
            <a:custGeom>
              <a:avLst/>
              <a:gdLst/>
              <a:ahLst/>
              <a:cxnLst/>
              <a:rect l="l" t="t" r="r" b="b"/>
              <a:pathLst>
                <a:path w="1628" h="2841" extrusionOk="0">
                  <a:moveTo>
                    <a:pt x="1627" y="45"/>
                  </a:moveTo>
                  <a:lnTo>
                    <a:pt x="1371" y="23"/>
                  </a:lnTo>
                  <a:cubicBezTo>
                    <a:pt x="1026" y="0"/>
                    <a:pt x="680" y="112"/>
                    <a:pt x="458" y="334"/>
                  </a:cubicBezTo>
                  <a:cubicBezTo>
                    <a:pt x="246" y="557"/>
                    <a:pt x="1" y="902"/>
                    <a:pt x="1" y="1415"/>
                  </a:cubicBezTo>
                  <a:cubicBezTo>
                    <a:pt x="1" y="2674"/>
                    <a:pt x="1415" y="2841"/>
                    <a:pt x="1415" y="284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5" name="Google Shape;545;p37"/>
            <p:cNvSpPr/>
            <p:nvPr/>
          </p:nvSpPr>
          <p:spPr>
            <a:xfrm>
              <a:off x="3639329" y="4143700"/>
              <a:ext cx="119174" cy="159946"/>
            </a:xfrm>
            <a:custGeom>
              <a:avLst/>
              <a:gdLst/>
              <a:ahLst/>
              <a:cxnLst/>
              <a:rect l="l" t="t" r="r" b="b"/>
              <a:pathLst>
                <a:path w="2084" h="2797" extrusionOk="0">
                  <a:moveTo>
                    <a:pt x="2084" y="1349"/>
                  </a:moveTo>
                  <a:cubicBezTo>
                    <a:pt x="2084" y="2117"/>
                    <a:pt x="1560" y="2797"/>
                    <a:pt x="1003" y="2797"/>
                  </a:cubicBezTo>
                  <a:cubicBezTo>
                    <a:pt x="446" y="2797"/>
                    <a:pt x="1" y="2173"/>
                    <a:pt x="1" y="1404"/>
                  </a:cubicBezTo>
                  <a:cubicBezTo>
                    <a:pt x="1" y="625"/>
                    <a:pt x="446" y="1"/>
                    <a:pt x="1003" y="1"/>
                  </a:cubicBezTo>
                  <a:cubicBezTo>
                    <a:pt x="1560" y="1"/>
                    <a:pt x="2084" y="569"/>
                    <a:pt x="2084" y="134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6" name="Google Shape;546;p37"/>
            <p:cNvSpPr/>
            <p:nvPr/>
          </p:nvSpPr>
          <p:spPr>
            <a:xfrm>
              <a:off x="3661002" y="4169833"/>
              <a:ext cx="78401" cy="108995"/>
            </a:xfrm>
            <a:custGeom>
              <a:avLst/>
              <a:gdLst/>
              <a:ahLst/>
              <a:cxnLst/>
              <a:rect l="l" t="t" r="r" b="b"/>
              <a:pathLst>
                <a:path w="1371" h="1906" extrusionOk="0">
                  <a:moveTo>
                    <a:pt x="691" y="145"/>
                  </a:moveTo>
                  <a:cubicBezTo>
                    <a:pt x="981" y="145"/>
                    <a:pt x="1215" y="513"/>
                    <a:pt x="1215" y="947"/>
                  </a:cubicBezTo>
                  <a:cubicBezTo>
                    <a:pt x="1215" y="1393"/>
                    <a:pt x="981" y="1749"/>
                    <a:pt x="691" y="1749"/>
                  </a:cubicBezTo>
                  <a:cubicBezTo>
                    <a:pt x="402" y="1749"/>
                    <a:pt x="168" y="1393"/>
                    <a:pt x="168" y="947"/>
                  </a:cubicBezTo>
                  <a:cubicBezTo>
                    <a:pt x="168" y="513"/>
                    <a:pt x="402" y="145"/>
                    <a:pt x="691" y="145"/>
                  </a:cubicBezTo>
                  <a:close/>
                  <a:moveTo>
                    <a:pt x="691" y="0"/>
                  </a:moveTo>
                  <a:cubicBezTo>
                    <a:pt x="312" y="0"/>
                    <a:pt x="0" y="424"/>
                    <a:pt x="0" y="947"/>
                  </a:cubicBezTo>
                  <a:cubicBezTo>
                    <a:pt x="0" y="1471"/>
                    <a:pt x="312" y="1905"/>
                    <a:pt x="691" y="1905"/>
                  </a:cubicBezTo>
                  <a:cubicBezTo>
                    <a:pt x="1070" y="1905"/>
                    <a:pt x="1371" y="1471"/>
                    <a:pt x="1371" y="947"/>
                  </a:cubicBezTo>
                  <a:cubicBezTo>
                    <a:pt x="1371" y="424"/>
                    <a:pt x="1070" y="0"/>
                    <a:pt x="691"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7" name="Google Shape;547;p37"/>
            <p:cNvSpPr/>
            <p:nvPr/>
          </p:nvSpPr>
          <p:spPr>
            <a:xfrm>
              <a:off x="3867383" y="4136723"/>
              <a:ext cx="75884" cy="131240"/>
            </a:xfrm>
            <a:custGeom>
              <a:avLst/>
              <a:gdLst/>
              <a:ahLst/>
              <a:cxnLst/>
              <a:rect l="l" t="t" r="r" b="b"/>
              <a:pathLst>
                <a:path w="1327" h="2295" extrusionOk="0">
                  <a:moveTo>
                    <a:pt x="1326" y="45"/>
                  </a:moveTo>
                  <a:lnTo>
                    <a:pt x="1126" y="23"/>
                  </a:lnTo>
                  <a:cubicBezTo>
                    <a:pt x="847" y="0"/>
                    <a:pt x="546" y="112"/>
                    <a:pt x="368" y="290"/>
                  </a:cubicBezTo>
                  <a:cubicBezTo>
                    <a:pt x="190" y="468"/>
                    <a:pt x="1" y="747"/>
                    <a:pt x="1" y="1159"/>
                  </a:cubicBezTo>
                  <a:cubicBezTo>
                    <a:pt x="1" y="2172"/>
                    <a:pt x="1159" y="2295"/>
                    <a:pt x="1159" y="2295"/>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8" name="Google Shape;548;p37"/>
            <p:cNvSpPr/>
            <p:nvPr/>
          </p:nvSpPr>
          <p:spPr>
            <a:xfrm>
              <a:off x="3894774" y="4139239"/>
              <a:ext cx="95613" cy="128723"/>
            </a:xfrm>
            <a:custGeom>
              <a:avLst/>
              <a:gdLst/>
              <a:ahLst/>
              <a:cxnLst/>
              <a:rect l="l" t="t" r="r" b="b"/>
              <a:pathLst>
                <a:path w="1672" h="2251" extrusionOk="0">
                  <a:moveTo>
                    <a:pt x="1671" y="1081"/>
                  </a:moveTo>
                  <a:cubicBezTo>
                    <a:pt x="1671" y="1705"/>
                    <a:pt x="1248" y="2251"/>
                    <a:pt x="803" y="2251"/>
                  </a:cubicBezTo>
                  <a:cubicBezTo>
                    <a:pt x="357" y="2251"/>
                    <a:pt x="1" y="1750"/>
                    <a:pt x="1" y="1126"/>
                  </a:cubicBezTo>
                  <a:cubicBezTo>
                    <a:pt x="1" y="502"/>
                    <a:pt x="357" y="1"/>
                    <a:pt x="803" y="1"/>
                  </a:cubicBezTo>
                  <a:cubicBezTo>
                    <a:pt x="1248" y="1"/>
                    <a:pt x="1671" y="458"/>
                    <a:pt x="1671" y="108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9" name="Google Shape;549;p37"/>
            <p:cNvSpPr/>
            <p:nvPr/>
          </p:nvSpPr>
          <p:spPr>
            <a:xfrm>
              <a:off x="3911987" y="4160283"/>
              <a:ext cx="63132" cy="87321"/>
            </a:xfrm>
            <a:custGeom>
              <a:avLst/>
              <a:gdLst/>
              <a:ahLst/>
              <a:cxnLst/>
              <a:rect l="l" t="t" r="r" b="b"/>
              <a:pathLst>
                <a:path w="1104" h="1527" extrusionOk="0">
                  <a:moveTo>
                    <a:pt x="546" y="123"/>
                  </a:moveTo>
                  <a:cubicBezTo>
                    <a:pt x="780" y="123"/>
                    <a:pt x="969" y="413"/>
                    <a:pt x="969" y="758"/>
                  </a:cubicBezTo>
                  <a:cubicBezTo>
                    <a:pt x="969" y="1114"/>
                    <a:pt x="780" y="1404"/>
                    <a:pt x="546" y="1404"/>
                  </a:cubicBezTo>
                  <a:cubicBezTo>
                    <a:pt x="312" y="1404"/>
                    <a:pt x="123" y="1114"/>
                    <a:pt x="123" y="758"/>
                  </a:cubicBezTo>
                  <a:cubicBezTo>
                    <a:pt x="123" y="413"/>
                    <a:pt x="312" y="123"/>
                    <a:pt x="546" y="123"/>
                  </a:cubicBezTo>
                  <a:close/>
                  <a:moveTo>
                    <a:pt x="546" y="0"/>
                  </a:moveTo>
                  <a:cubicBezTo>
                    <a:pt x="245" y="0"/>
                    <a:pt x="0" y="335"/>
                    <a:pt x="0" y="758"/>
                  </a:cubicBezTo>
                  <a:cubicBezTo>
                    <a:pt x="0" y="1181"/>
                    <a:pt x="245" y="1526"/>
                    <a:pt x="546" y="1526"/>
                  </a:cubicBezTo>
                  <a:cubicBezTo>
                    <a:pt x="858" y="1526"/>
                    <a:pt x="1103" y="1181"/>
                    <a:pt x="1103" y="758"/>
                  </a:cubicBezTo>
                  <a:cubicBezTo>
                    <a:pt x="1103" y="335"/>
                    <a:pt x="858" y="0"/>
                    <a:pt x="54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500" fill="hold"/>
                                        <p:tgtEl>
                                          <p:spTgt spid="439"/>
                                        </p:tgtEl>
                                        <p:attrNameLst>
                                          <p:attrName>ppt_x</p:attrName>
                                        </p:attrNameLst>
                                      </p:cBhvr>
                                      <p:tavLst>
                                        <p:tav tm="0">
                                          <p:val>
                                            <p:strVal val="0-#ppt_w/2"/>
                                          </p:val>
                                        </p:tav>
                                        <p:tav tm="100000">
                                          <p:val>
                                            <p:strVal val="#ppt_x"/>
                                          </p:val>
                                        </p:tav>
                                      </p:tavLst>
                                    </p:anim>
                                    <p:anim calcmode="lin" valueType="num">
                                      <p:cBhvr additive="base">
                                        <p:cTn id="8" dur="500" fill="hold"/>
                                        <p:tgtEl>
                                          <p:spTgt spid="439"/>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anim calcmode="lin" valueType="num">
                                      <p:cBhvr additive="base">
                                        <p:cTn id="11" dur="500" fill="hold"/>
                                        <p:tgtEl>
                                          <p:spTgt spid="359"/>
                                        </p:tgtEl>
                                        <p:attrNameLst>
                                          <p:attrName>ppt_x</p:attrName>
                                        </p:attrNameLst>
                                      </p:cBhvr>
                                      <p:tavLst>
                                        <p:tav tm="0">
                                          <p:val>
                                            <p:strVal val="#ppt_x"/>
                                          </p:val>
                                        </p:tav>
                                        <p:tav tm="100000">
                                          <p:val>
                                            <p:strVal val="#ppt_x"/>
                                          </p:val>
                                        </p:tav>
                                      </p:tavLst>
                                    </p:anim>
                                    <p:anim calcmode="lin" valueType="num">
                                      <p:cBhvr additive="base">
                                        <p:cTn id="12" dur="500" fill="hold"/>
                                        <p:tgtEl>
                                          <p:spTgt spid="359"/>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500" fill="hold"/>
                                        <p:tgtEl>
                                          <p:spTgt spid="516"/>
                                        </p:tgtEl>
                                        <p:attrNameLst>
                                          <p:attrName>ppt_x</p:attrName>
                                        </p:attrNameLst>
                                      </p:cBhvr>
                                      <p:tavLst>
                                        <p:tav tm="0">
                                          <p:val>
                                            <p:strVal val="#ppt_x"/>
                                          </p:val>
                                        </p:tav>
                                        <p:tav tm="100000">
                                          <p:val>
                                            <p:strVal val="#ppt_x"/>
                                          </p:val>
                                        </p:tav>
                                      </p:tavLst>
                                    </p:anim>
                                    <p:anim calcmode="lin" valueType="num">
                                      <p:cBhvr additive="base">
                                        <p:cTn id="16" dur="500" fill="hold"/>
                                        <p:tgtEl>
                                          <p:spTgt spid="51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357"/>
                                        </p:tgtEl>
                                        <p:attrNameLst>
                                          <p:attrName>style.visibility</p:attrName>
                                        </p:attrNameLst>
                                      </p:cBhvr>
                                      <p:to>
                                        <p:strVal val="visible"/>
                                      </p:to>
                                    </p:set>
                                    <p:animEffect transition="in" filter="barn(inVertical)">
                                      <p:cBhvr>
                                        <p:cTn id="20" dur="500"/>
                                        <p:tgtEl>
                                          <p:spTgt spid="357"/>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358">
                                            <p:txEl>
                                              <p:pRg st="0" end="0"/>
                                            </p:txEl>
                                          </p:spTgt>
                                        </p:tgtEl>
                                        <p:attrNameLst>
                                          <p:attrName>style.visibility</p:attrName>
                                        </p:attrNameLst>
                                      </p:cBhvr>
                                      <p:to>
                                        <p:strVal val="visible"/>
                                      </p:to>
                                    </p:set>
                                    <p:animEffect transition="in" filter="wipe(down)">
                                      <p:cBhvr>
                                        <p:cTn id="24" dur="500"/>
                                        <p:tgtEl>
                                          <p:spTgt spid="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p:bldP spid="35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38"/>
          <p:cNvSpPr txBox="1">
            <a:spLocks noGrp="1"/>
          </p:cNvSpPr>
          <p:nvPr>
            <p:ph type="title"/>
          </p:nvPr>
        </p:nvSpPr>
        <p:spPr>
          <a:xfrm>
            <a:off x="426406" y="250935"/>
            <a:ext cx="5739741" cy="679800"/>
          </a:xfrm>
          <a:prstGeom prst="rect">
            <a:avLst/>
          </a:prstGeom>
        </p:spPr>
        <p:txBody>
          <a:bodyPr spcFirstLastPara="1" wrap="square" lIns="91425" tIns="91425" rIns="91425" bIns="91425" anchor="b" anchorCtr="0">
            <a:noAutofit/>
          </a:bodyPr>
          <a:lstStyle/>
          <a:p>
            <a:r>
              <a:rPr lang="en-US" dirty="0">
                <a:solidFill>
                  <a:schemeClr val="bg1"/>
                </a:solidFill>
              </a:rPr>
              <a:t>Features</a:t>
            </a:r>
            <a:endParaRPr dirty="0">
              <a:solidFill>
                <a:schemeClr val="bg1"/>
              </a:solidFill>
            </a:endParaRPr>
          </a:p>
        </p:txBody>
      </p:sp>
      <p:sp>
        <p:nvSpPr>
          <p:cNvPr id="555" name="Google Shape;555;p38"/>
          <p:cNvSpPr txBox="1">
            <a:spLocks noGrp="1"/>
          </p:cNvSpPr>
          <p:nvPr>
            <p:ph type="subTitle" idx="1"/>
          </p:nvPr>
        </p:nvSpPr>
        <p:spPr>
          <a:xfrm>
            <a:off x="506111" y="1244005"/>
            <a:ext cx="5483277" cy="205689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Load and process images/videos</a:t>
            </a:r>
          </a:p>
          <a:p>
            <a:pPr marL="285750" lvl="0" indent="-285750" algn="l" rtl="0">
              <a:spcBef>
                <a:spcPts val="0"/>
              </a:spcBef>
              <a:spcAft>
                <a:spcPts val="0"/>
              </a:spcAft>
              <a:buFont typeface="Wingdings" panose="05000000000000000000" pitchFamily="2" charset="2"/>
              <a:buChar char="Ø"/>
            </a:pPr>
            <a:r>
              <a:rPr lang="en-US" dirty="0"/>
              <a:t>Use pre-trained models (YOLO, TensorFlow Object Detection API)</a:t>
            </a:r>
          </a:p>
          <a:p>
            <a:pPr marL="285750" lvl="0" indent="-285750" algn="l" rtl="0">
              <a:spcBef>
                <a:spcPts val="0"/>
              </a:spcBef>
              <a:spcAft>
                <a:spcPts val="0"/>
              </a:spcAft>
              <a:buFont typeface="Wingdings" panose="05000000000000000000" pitchFamily="2" charset="2"/>
              <a:buChar char="Ø"/>
            </a:pPr>
            <a:r>
              <a:rPr lang="en-US" dirty="0"/>
              <a:t>Train custom models </a:t>
            </a:r>
          </a:p>
          <a:p>
            <a:pPr marL="285750" lvl="0" indent="-285750" algn="l" rtl="0">
              <a:spcBef>
                <a:spcPts val="0"/>
              </a:spcBef>
              <a:spcAft>
                <a:spcPts val="0"/>
              </a:spcAft>
              <a:buFont typeface="Wingdings" panose="05000000000000000000" pitchFamily="2" charset="2"/>
              <a:buChar char="Ø"/>
            </a:pPr>
            <a:r>
              <a:rPr lang="en-US" dirty="0"/>
              <a:t>Detect bounding boxes around objects</a:t>
            </a:r>
          </a:p>
          <a:p>
            <a:pPr marL="285750" lvl="0" indent="-285750" algn="l" rtl="0">
              <a:spcBef>
                <a:spcPts val="0"/>
              </a:spcBef>
              <a:spcAft>
                <a:spcPts val="0"/>
              </a:spcAft>
              <a:buFont typeface="Wingdings" panose="05000000000000000000" pitchFamily="2" charset="2"/>
              <a:buChar char="Ø"/>
            </a:pPr>
            <a:r>
              <a:rPr lang="en-US" dirty="0"/>
              <a:t>Classify objects with labels</a:t>
            </a:r>
          </a:p>
          <a:p>
            <a:pPr marL="285750" lvl="0" indent="-285750" algn="l" rtl="0">
              <a:spcBef>
                <a:spcPts val="0"/>
              </a:spcBef>
              <a:spcAft>
                <a:spcPts val="0"/>
              </a:spcAft>
              <a:buFont typeface="Wingdings" panose="05000000000000000000" pitchFamily="2" charset="2"/>
              <a:buChar char="Ø"/>
            </a:pPr>
            <a:r>
              <a:rPr lang="en-US" dirty="0"/>
              <a:t>Real-time processing</a:t>
            </a:r>
          </a:p>
          <a:p>
            <a:pPr marL="285750" lvl="0" indent="-285750" algn="l" rtl="0">
              <a:spcBef>
                <a:spcPts val="0"/>
              </a:spcBef>
              <a:spcAft>
                <a:spcPts val="0"/>
              </a:spcAft>
              <a:buFont typeface="Wingdings" panose="05000000000000000000" pitchFamily="2" charset="2"/>
              <a:buChar char="Ø"/>
            </a:pPr>
            <a:r>
              <a:rPr lang="en-US" dirty="0"/>
              <a:t>Visualize output with bounding boxes and labels</a:t>
            </a:r>
            <a:endParaRPr dirty="0"/>
          </a:p>
        </p:txBody>
      </p:sp>
      <p:grpSp>
        <p:nvGrpSpPr>
          <p:cNvPr id="556" name="Google Shape;556;p38"/>
          <p:cNvGrpSpPr/>
          <p:nvPr/>
        </p:nvGrpSpPr>
        <p:grpSpPr>
          <a:xfrm>
            <a:off x="6716398" y="1546971"/>
            <a:ext cx="2207266" cy="3258425"/>
            <a:chOff x="5728381" y="1098148"/>
            <a:chExt cx="2207266" cy="3258425"/>
          </a:xfrm>
        </p:grpSpPr>
        <p:sp>
          <p:nvSpPr>
            <p:cNvPr id="557" name="Google Shape;557;p38"/>
            <p:cNvSpPr/>
            <p:nvPr/>
          </p:nvSpPr>
          <p:spPr>
            <a:xfrm>
              <a:off x="7230622" y="1921805"/>
              <a:ext cx="643019" cy="849274"/>
            </a:xfrm>
            <a:custGeom>
              <a:avLst/>
              <a:gdLst/>
              <a:ahLst/>
              <a:cxnLst/>
              <a:rect l="l" t="t" r="r" b="b"/>
              <a:pathLst>
                <a:path w="7052" h="9314" extrusionOk="0">
                  <a:moveTo>
                    <a:pt x="1" y="1"/>
                  </a:moveTo>
                  <a:cubicBezTo>
                    <a:pt x="1" y="1"/>
                    <a:pt x="1337" y="402"/>
                    <a:pt x="1582" y="948"/>
                  </a:cubicBezTo>
                  <a:cubicBezTo>
                    <a:pt x="1839" y="1482"/>
                    <a:pt x="2551" y="4735"/>
                    <a:pt x="2551" y="4735"/>
                  </a:cubicBezTo>
                  <a:lnTo>
                    <a:pt x="5203" y="2362"/>
                  </a:lnTo>
                  <a:lnTo>
                    <a:pt x="7052" y="2362"/>
                  </a:lnTo>
                  <a:cubicBezTo>
                    <a:pt x="7052" y="2362"/>
                    <a:pt x="3922" y="9313"/>
                    <a:pt x="2006" y="9313"/>
                  </a:cubicBezTo>
                  <a:cubicBezTo>
                    <a:pt x="669" y="9313"/>
                    <a:pt x="201" y="6829"/>
                    <a:pt x="201" y="6829"/>
                  </a:cubicBezTo>
                  <a:close/>
                </a:path>
              </a:pathLst>
            </a:cu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230622" y="1921805"/>
              <a:ext cx="643019" cy="849274"/>
            </a:xfrm>
            <a:custGeom>
              <a:avLst/>
              <a:gdLst/>
              <a:ahLst/>
              <a:cxnLst/>
              <a:rect l="l" t="t" r="r" b="b"/>
              <a:pathLst>
                <a:path w="7052" h="9314" extrusionOk="0">
                  <a:moveTo>
                    <a:pt x="1" y="1"/>
                  </a:moveTo>
                  <a:lnTo>
                    <a:pt x="201" y="6829"/>
                  </a:lnTo>
                  <a:cubicBezTo>
                    <a:pt x="201" y="6829"/>
                    <a:pt x="669" y="9313"/>
                    <a:pt x="2006" y="9313"/>
                  </a:cubicBezTo>
                  <a:cubicBezTo>
                    <a:pt x="3922" y="9313"/>
                    <a:pt x="7052" y="2362"/>
                    <a:pt x="7052" y="2362"/>
                  </a:cubicBezTo>
                  <a:lnTo>
                    <a:pt x="5203" y="2362"/>
                  </a:lnTo>
                  <a:lnTo>
                    <a:pt x="2551" y="4735"/>
                  </a:lnTo>
                  <a:cubicBezTo>
                    <a:pt x="2551" y="4735"/>
                    <a:pt x="1839" y="1482"/>
                    <a:pt x="1582" y="948"/>
                  </a:cubicBezTo>
                  <a:cubicBezTo>
                    <a:pt x="1337" y="402"/>
                    <a:pt x="1" y="1"/>
                    <a:pt x="1"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9" name="Google Shape;559;p38"/>
            <p:cNvSpPr/>
            <p:nvPr/>
          </p:nvSpPr>
          <p:spPr>
            <a:xfrm>
              <a:off x="6361191" y="1752204"/>
              <a:ext cx="711041" cy="216467"/>
            </a:xfrm>
            <a:custGeom>
              <a:avLst/>
              <a:gdLst/>
              <a:ahLst/>
              <a:cxnLst/>
              <a:rect l="l" t="t" r="r" b="b"/>
              <a:pathLst>
                <a:path w="7798" h="2374" extrusionOk="0">
                  <a:moveTo>
                    <a:pt x="1" y="1"/>
                  </a:moveTo>
                  <a:lnTo>
                    <a:pt x="7798" y="1"/>
                  </a:lnTo>
                  <a:lnTo>
                    <a:pt x="7798" y="2373"/>
                  </a:lnTo>
                  <a:lnTo>
                    <a:pt x="1" y="2373"/>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0" name="Google Shape;560;p38"/>
            <p:cNvSpPr/>
            <p:nvPr/>
          </p:nvSpPr>
          <p:spPr>
            <a:xfrm>
              <a:off x="6154024" y="4152324"/>
              <a:ext cx="267165" cy="204249"/>
            </a:xfrm>
            <a:custGeom>
              <a:avLst/>
              <a:gdLst/>
              <a:ahLst/>
              <a:cxnLst/>
              <a:rect l="l" t="t" r="r" b="b"/>
              <a:pathLst>
                <a:path w="2930" h="2240" extrusionOk="0">
                  <a:moveTo>
                    <a:pt x="2908" y="100"/>
                  </a:moveTo>
                  <a:lnTo>
                    <a:pt x="1459" y="0"/>
                  </a:lnTo>
                  <a:lnTo>
                    <a:pt x="0" y="100"/>
                  </a:lnTo>
                  <a:lnTo>
                    <a:pt x="0" y="1493"/>
                  </a:lnTo>
                  <a:cubicBezTo>
                    <a:pt x="0" y="1994"/>
                    <a:pt x="490" y="2239"/>
                    <a:pt x="691" y="2239"/>
                  </a:cubicBezTo>
                  <a:lnTo>
                    <a:pt x="2217" y="2239"/>
                  </a:lnTo>
                  <a:cubicBezTo>
                    <a:pt x="2417" y="2239"/>
                    <a:pt x="2863" y="1994"/>
                    <a:pt x="2908" y="1493"/>
                  </a:cubicBezTo>
                  <a:cubicBezTo>
                    <a:pt x="2930" y="1214"/>
                    <a:pt x="2908" y="100"/>
                    <a:pt x="2908"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1" name="Google Shape;561;p38"/>
            <p:cNvSpPr/>
            <p:nvPr/>
          </p:nvSpPr>
          <p:spPr>
            <a:xfrm>
              <a:off x="7012238" y="4152324"/>
              <a:ext cx="267256" cy="204249"/>
            </a:xfrm>
            <a:custGeom>
              <a:avLst/>
              <a:gdLst/>
              <a:ahLst/>
              <a:cxnLst/>
              <a:rect l="l" t="t" r="r" b="b"/>
              <a:pathLst>
                <a:path w="2931" h="2240" extrusionOk="0">
                  <a:moveTo>
                    <a:pt x="34" y="100"/>
                  </a:moveTo>
                  <a:lnTo>
                    <a:pt x="1482" y="0"/>
                  </a:lnTo>
                  <a:lnTo>
                    <a:pt x="2930" y="100"/>
                  </a:lnTo>
                  <a:lnTo>
                    <a:pt x="2930" y="1493"/>
                  </a:lnTo>
                  <a:cubicBezTo>
                    <a:pt x="2930" y="1994"/>
                    <a:pt x="2440" y="2239"/>
                    <a:pt x="2251" y="2239"/>
                  </a:cubicBezTo>
                  <a:lnTo>
                    <a:pt x="714" y="2239"/>
                  </a:lnTo>
                  <a:cubicBezTo>
                    <a:pt x="524" y="2239"/>
                    <a:pt x="79" y="1994"/>
                    <a:pt x="34" y="1493"/>
                  </a:cubicBezTo>
                  <a:cubicBezTo>
                    <a:pt x="1" y="1214"/>
                    <a:pt x="34" y="100"/>
                    <a:pt x="34" y="10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2" name="Google Shape;562;p38"/>
            <p:cNvSpPr/>
            <p:nvPr/>
          </p:nvSpPr>
          <p:spPr>
            <a:xfrm>
              <a:off x="6080895" y="1921805"/>
              <a:ext cx="1272725" cy="2056895"/>
            </a:xfrm>
            <a:custGeom>
              <a:avLst/>
              <a:gdLst/>
              <a:ahLst/>
              <a:cxnLst/>
              <a:rect l="l" t="t" r="r" b="b"/>
              <a:pathLst>
                <a:path w="13958" h="22558" extrusionOk="0">
                  <a:moveTo>
                    <a:pt x="13044" y="1"/>
                  </a:moveTo>
                  <a:lnTo>
                    <a:pt x="902" y="1"/>
                  </a:lnTo>
                  <a:cubicBezTo>
                    <a:pt x="902" y="1"/>
                    <a:pt x="0" y="14459"/>
                    <a:pt x="1471" y="21766"/>
                  </a:cubicBezTo>
                  <a:cubicBezTo>
                    <a:pt x="1471" y="21766"/>
                    <a:pt x="2830" y="22557"/>
                    <a:pt x="6973" y="22557"/>
                  </a:cubicBezTo>
                  <a:cubicBezTo>
                    <a:pt x="11128" y="22557"/>
                    <a:pt x="12487" y="21766"/>
                    <a:pt x="12487" y="21766"/>
                  </a:cubicBezTo>
                  <a:cubicBezTo>
                    <a:pt x="13957" y="14459"/>
                    <a:pt x="13044" y="1"/>
                    <a:pt x="13044"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3" name="Google Shape;563;p38"/>
            <p:cNvSpPr/>
            <p:nvPr/>
          </p:nvSpPr>
          <p:spPr>
            <a:xfrm>
              <a:off x="6244386" y="1921805"/>
              <a:ext cx="946748" cy="1984769"/>
            </a:xfrm>
            <a:custGeom>
              <a:avLst/>
              <a:gdLst/>
              <a:ahLst/>
              <a:cxnLst/>
              <a:rect l="l" t="t" r="r" b="b"/>
              <a:pathLst>
                <a:path w="10383" h="21767" extrusionOk="0">
                  <a:moveTo>
                    <a:pt x="1" y="1"/>
                  </a:moveTo>
                  <a:cubicBezTo>
                    <a:pt x="157" y="569"/>
                    <a:pt x="1103" y="3198"/>
                    <a:pt x="5080" y="3253"/>
                  </a:cubicBezTo>
                  <a:lnTo>
                    <a:pt x="5080" y="21766"/>
                  </a:lnTo>
                  <a:lnTo>
                    <a:pt x="5292" y="21766"/>
                  </a:lnTo>
                  <a:lnTo>
                    <a:pt x="5292" y="3253"/>
                  </a:lnTo>
                  <a:cubicBezTo>
                    <a:pt x="9268" y="3198"/>
                    <a:pt x="10215" y="569"/>
                    <a:pt x="10382" y="1"/>
                  </a:cubicBezTo>
                  <a:lnTo>
                    <a:pt x="10048" y="1"/>
                  </a:lnTo>
                  <a:cubicBezTo>
                    <a:pt x="9848" y="647"/>
                    <a:pt x="8878" y="2942"/>
                    <a:pt x="5191" y="2942"/>
                  </a:cubicBezTo>
                  <a:cubicBezTo>
                    <a:pt x="1460" y="2942"/>
                    <a:pt x="513" y="658"/>
                    <a:pt x="3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4" name="Google Shape;564;p38"/>
            <p:cNvSpPr/>
            <p:nvPr/>
          </p:nvSpPr>
          <p:spPr>
            <a:xfrm>
              <a:off x="6300281" y="2035601"/>
              <a:ext cx="833955" cy="182912"/>
            </a:xfrm>
            <a:custGeom>
              <a:avLst/>
              <a:gdLst/>
              <a:ahLst/>
              <a:cxnLst/>
              <a:rect l="l" t="t" r="r" b="b"/>
              <a:pathLst>
                <a:path w="9146" h="2006" extrusionOk="0">
                  <a:moveTo>
                    <a:pt x="0" y="0"/>
                  </a:moveTo>
                  <a:cubicBezTo>
                    <a:pt x="669" y="925"/>
                    <a:pt x="1972" y="1972"/>
                    <a:pt x="4467" y="2005"/>
                  </a:cubicBezTo>
                  <a:lnTo>
                    <a:pt x="4679" y="2005"/>
                  </a:lnTo>
                  <a:cubicBezTo>
                    <a:pt x="7174" y="1972"/>
                    <a:pt x="8477" y="925"/>
                    <a:pt x="9145" y="0"/>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5" name="Google Shape;565;p38"/>
            <p:cNvSpPr/>
            <p:nvPr/>
          </p:nvSpPr>
          <p:spPr>
            <a:xfrm>
              <a:off x="6178369" y="3343804"/>
              <a:ext cx="1076683" cy="634904"/>
            </a:xfrm>
            <a:custGeom>
              <a:avLst/>
              <a:gdLst/>
              <a:ahLst/>
              <a:cxnLst/>
              <a:rect l="l" t="t" r="r" b="b"/>
              <a:pathLst>
                <a:path w="11808" h="6963" extrusionOk="0">
                  <a:moveTo>
                    <a:pt x="1" y="0"/>
                  </a:moveTo>
                  <a:cubicBezTo>
                    <a:pt x="112" y="2262"/>
                    <a:pt x="324" y="4423"/>
                    <a:pt x="658" y="6171"/>
                  </a:cubicBezTo>
                  <a:cubicBezTo>
                    <a:pt x="658" y="6171"/>
                    <a:pt x="1950" y="6962"/>
                    <a:pt x="5904" y="6962"/>
                  </a:cubicBezTo>
                  <a:cubicBezTo>
                    <a:pt x="9859" y="6962"/>
                    <a:pt x="11162" y="6171"/>
                    <a:pt x="11162" y="6171"/>
                  </a:cubicBezTo>
                  <a:cubicBezTo>
                    <a:pt x="11485" y="4489"/>
                    <a:pt x="11685" y="2429"/>
                    <a:pt x="11808" y="257"/>
                  </a:cubicBezTo>
                  <a:lnTo>
                    <a:pt x="11808" y="257"/>
                  </a:lnTo>
                  <a:cubicBezTo>
                    <a:pt x="9750" y="1021"/>
                    <a:pt x="7603" y="1494"/>
                    <a:pt x="5448" y="1494"/>
                  </a:cubicBezTo>
                  <a:cubicBezTo>
                    <a:pt x="4746" y="1494"/>
                    <a:pt x="4043" y="1444"/>
                    <a:pt x="3342" y="1337"/>
                  </a:cubicBezTo>
                  <a:cubicBezTo>
                    <a:pt x="2262" y="1170"/>
                    <a:pt x="1025" y="713"/>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6" name="Google Shape;566;p38"/>
            <p:cNvSpPr/>
            <p:nvPr/>
          </p:nvSpPr>
          <p:spPr>
            <a:xfrm>
              <a:off x="6178369" y="1098148"/>
              <a:ext cx="1077777" cy="743502"/>
            </a:xfrm>
            <a:custGeom>
              <a:avLst/>
              <a:gdLst/>
              <a:ahLst/>
              <a:cxnLst/>
              <a:rect l="l" t="t" r="r" b="b"/>
              <a:pathLst>
                <a:path w="11820" h="8154" extrusionOk="0">
                  <a:moveTo>
                    <a:pt x="10928" y="2451"/>
                  </a:moveTo>
                  <a:cubicBezTo>
                    <a:pt x="10048" y="0"/>
                    <a:pt x="5904" y="212"/>
                    <a:pt x="5904" y="212"/>
                  </a:cubicBezTo>
                  <a:cubicBezTo>
                    <a:pt x="5904" y="212"/>
                    <a:pt x="1772" y="0"/>
                    <a:pt x="881" y="2451"/>
                  </a:cubicBezTo>
                  <a:cubicBezTo>
                    <a:pt x="1" y="4901"/>
                    <a:pt x="1671" y="7708"/>
                    <a:pt x="2819" y="7864"/>
                  </a:cubicBezTo>
                  <a:cubicBezTo>
                    <a:pt x="3977" y="8009"/>
                    <a:pt x="4066" y="8154"/>
                    <a:pt x="5904" y="8154"/>
                  </a:cubicBezTo>
                  <a:cubicBezTo>
                    <a:pt x="7742" y="8154"/>
                    <a:pt x="7842" y="8009"/>
                    <a:pt x="8990" y="7864"/>
                  </a:cubicBezTo>
                  <a:cubicBezTo>
                    <a:pt x="10137" y="7708"/>
                    <a:pt x="11819" y="4901"/>
                    <a:pt x="10928" y="245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7" name="Google Shape;567;p38"/>
            <p:cNvSpPr/>
            <p:nvPr/>
          </p:nvSpPr>
          <p:spPr>
            <a:xfrm>
              <a:off x="6711608" y="1116385"/>
              <a:ext cx="11307" cy="282483"/>
            </a:xfrm>
            <a:custGeom>
              <a:avLst/>
              <a:gdLst/>
              <a:ahLst/>
              <a:cxnLst/>
              <a:rect l="l" t="t" r="r" b="b"/>
              <a:pathLst>
                <a:path w="124" h="3098" extrusionOk="0">
                  <a:moveTo>
                    <a:pt x="1" y="1"/>
                  </a:moveTo>
                  <a:lnTo>
                    <a:pt x="1" y="3097"/>
                  </a:lnTo>
                  <a:lnTo>
                    <a:pt x="123" y="3097"/>
                  </a:lnTo>
                  <a:lnTo>
                    <a:pt x="123" y="1"/>
                  </a:lnTo>
                  <a:cubicBezTo>
                    <a:pt x="90" y="12"/>
                    <a:pt x="56" y="12"/>
                    <a:pt x="56" y="12"/>
                  </a:cubicBezTo>
                  <a:cubicBezTo>
                    <a:pt x="56" y="12"/>
                    <a:pt x="34" y="12"/>
                    <a:pt x="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8" name="Google Shape;568;p38"/>
            <p:cNvSpPr/>
            <p:nvPr/>
          </p:nvSpPr>
          <p:spPr>
            <a:xfrm>
              <a:off x="6271832" y="1586616"/>
              <a:ext cx="890853" cy="243913"/>
            </a:xfrm>
            <a:custGeom>
              <a:avLst/>
              <a:gdLst/>
              <a:ahLst/>
              <a:cxnLst/>
              <a:rect l="l" t="t" r="r" b="b"/>
              <a:pathLst>
                <a:path w="9770" h="2675" extrusionOk="0">
                  <a:moveTo>
                    <a:pt x="0" y="1"/>
                  </a:moveTo>
                  <a:lnTo>
                    <a:pt x="0" y="1"/>
                  </a:lnTo>
                  <a:cubicBezTo>
                    <a:pt x="413" y="1293"/>
                    <a:pt x="1226" y="2296"/>
                    <a:pt x="1872" y="2385"/>
                  </a:cubicBezTo>
                  <a:cubicBezTo>
                    <a:pt x="2997" y="2530"/>
                    <a:pt x="3086" y="2674"/>
                    <a:pt x="4857" y="2674"/>
                  </a:cubicBezTo>
                  <a:cubicBezTo>
                    <a:pt x="6639" y="2674"/>
                    <a:pt x="6784" y="2530"/>
                    <a:pt x="7898" y="2385"/>
                  </a:cubicBezTo>
                  <a:cubicBezTo>
                    <a:pt x="8544" y="2296"/>
                    <a:pt x="9357" y="1293"/>
                    <a:pt x="9769" y="1"/>
                  </a:cubicBezTo>
                  <a:lnTo>
                    <a:pt x="9769" y="1"/>
                  </a:lnTo>
                  <a:cubicBezTo>
                    <a:pt x="8798" y="351"/>
                    <a:pt x="7674" y="489"/>
                    <a:pt x="6819" y="489"/>
                  </a:cubicBezTo>
                  <a:cubicBezTo>
                    <a:pt x="6693" y="489"/>
                    <a:pt x="6574" y="486"/>
                    <a:pt x="6461" y="480"/>
                  </a:cubicBezTo>
                  <a:cubicBezTo>
                    <a:pt x="6183" y="463"/>
                    <a:pt x="5536" y="455"/>
                    <a:pt x="4889" y="455"/>
                  </a:cubicBezTo>
                  <a:cubicBezTo>
                    <a:pt x="4242" y="455"/>
                    <a:pt x="3593" y="463"/>
                    <a:pt x="3309" y="480"/>
                  </a:cubicBezTo>
                  <a:cubicBezTo>
                    <a:pt x="3196" y="486"/>
                    <a:pt x="3076" y="489"/>
                    <a:pt x="2951" y="489"/>
                  </a:cubicBezTo>
                  <a:cubicBezTo>
                    <a:pt x="2096" y="489"/>
                    <a:pt x="972" y="35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9" name="Google Shape;569;p38"/>
            <p:cNvSpPr/>
            <p:nvPr/>
          </p:nvSpPr>
          <p:spPr>
            <a:xfrm>
              <a:off x="6394747" y="1318538"/>
              <a:ext cx="644022" cy="376857"/>
            </a:xfrm>
            <a:custGeom>
              <a:avLst/>
              <a:gdLst/>
              <a:ahLst/>
              <a:cxnLst/>
              <a:rect l="l" t="t" r="r" b="b"/>
              <a:pathLst>
                <a:path w="7063" h="4133" extrusionOk="0">
                  <a:moveTo>
                    <a:pt x="6405" y="680"/>
                  </a:moveTo>
                  <a:cubicBezTo>
                    <a:pt x="5737" y="0"/>
                    <a:pt x="3531" y="0"/>
                    <a:pt x="3531" y="0"/>
                  </a:cubicBezTo>
                  <a:cubicBezTo>
                    <a:pt x="3531" y="0"/>
                    <a:pt x="1337" y="0"/>
                    <a:pt x="669" y="680"/>
                  </a:cubicBezTo>
                  <a:cubicBezTo>
                    <a:pt x="0" y="1370"/>
                    <a:pt x="156" y="3286"/>
                    <a:pt x="914" y="3799"/>
                  </a:cubicBezTo>
                  <a:cubicBezTo>
                    <a:pt x="1415" y="4133"/>
                    <a:pt x="3531" y="4066"/>
                    <a:pt x="3531" y="4066"/>
                  </a:cubicBezTo>
                  <a:cubicBezTo>
                    <a:pt x="3531" y="4066"/>
                    <a:pt x="5659" y="4133"/>
                    <a:pt x="6149" y="3799"/>
                  </a:cubicBezTo>
                  <a:cubicBezTo>
                    <a:pt x="6918" y="3286"/>
                    <a:pt x="7062" y="1370"/>
                    <a:pt x="6405" y="68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0" name="Google Shape;570;p38"/>
            <p:cNvSpPr/>
            <p:nvPr/>
          </p:nvSpPr>
          <p:spPr>
            <a:xfrm>
              <a:off x="5728381" y="2162528"/>
              <a:ext cx="1043219" cy="727363"/>
            </a:xfrm>
            <a:custGeom>
              <a:avLst/>
              <a:gdLst/>
              <a:ahLst/>
              <a:cxnLst/>
              <a:rect l="l" t="t" r="r" b="b"/>
              <a:pathLst>
                <a:path w="11441" h="7977" extrusionOk="0">
                  <a:moveTo>
                    <a:pt x="2028" y="1"/>
                  </a:moveTo>
                  <a:cubicBezTo>
                    <a:pt x="2028" y="1"/>
                    <a:pt x="1" y="4679"/>
                    <a:pt x="257" y="5125"/>
                  </a:cubicBezTo>
                  <a:cubicBezTo>
                    <a:pt x="513" y="5581"/>
                    <a:pt x="5838" y="7976"/>
                    <a:pt x="7119" y="7976"/>
                  </a:cubicBezTo>
                  <a:cubicBezTo>
                    <a:pt x="8389" y="7976"/>
                    <a:pt x="11441" y="5771"/>
                    <a:pt x="11441" y="5771"/>
                  </a:cubicBezTo>
                  <a:lnTo>
                    <a:pt x="9581" y="4312"/>
                  </a:lnTo>
                  <a:cubicBezTo>
                    <a:pt x="9581" y="4312"/>
                    <a:pt x="8300" y="5347"/>
                    <a:pt x="7620" y="5292"/>
                  </a:cubicBezTo>
                  <a:cubicBezTo>
                    <a:pt x="6941" y="5236"/>
                    <a:pt x="4512" y="3955"/>
                    <a:pt x="4512" y="3710"/>
                  </a:cubicBezTo>
                  <a:cubicBezTo>
                    <a:pt x="4512" y="3454"/>
                    <a:pt x="4713" y="1326"/>
                    <a:pt x="4713" y="132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1" name="Google Shape;571;p38"/>
            <p:cNvSpPr/>
            <p:nvPr/>
          </p:nvSpPr>
          <p:spPr>
            <a:xfrm>
              <a:off x="5982326" y="2555618"/>
              <a:ext cx="789276" cy="334275"/>
            </a:xfrm>
            <a:custGeom>
              <a:avLst/>
              <a:gdLst/>
              <a:ahLst/>
              <a:cxnLst/>
              <a:rect l="l" t="t" r="r" b="b"/>
              <a:pathLst>
                <a:path w="8656" h="3666" extrusionOk="0">
                  <a:moveTo>
                    <a:pt x="6796" y="1"/>
                  </a:moveTo>
                  <a:cubicBezTo>
                    <a:pt x="6796" y="1"/>
                    <a:pt x="5581" y="983"/>
                    <a:pt x="4890" y="983"/>
                  </a:cubicBezTo>
                  <a:cubicBezTo>
                    <a:pt x="4871" y="983"/>
                    <a:pt x="4853" y="982"/>
                    <a:pt x="4835" y="981"/>
                  </a:cubicBezTo>
                  <a:cubicBezTo>
                    <a:pt x="4423" y="947"/>
                    <a:pt x="3365" y="457"/>
                    <a:pt x="2596" y="23"/>
                  </a:cubicBezTo>
                  <a:cubicBezTo>
                    <a:pt x="1694" y="702"/>
                    <a:pt x="881" y="1471"/>
                    <a:pt x="1" y="2184"/>
                  </a:cubicBezTo>
                  <a:cubicBezTo>
                    <a:pt x="1649" y="2919"/>
                    <a:pt x="3621" y="3665"/>
                    <a:pt x="4334" y="3665"/>
                  </a:cubicBezTo>
                  <a:cubicBezTo>
                    <a:pt x="5604" y="3665"/>
                    <a:pt x="8656" y="1460"/>
                    <a:pt x="8656" y="1460"/>
                  </a:cubicBezTo>
                  <a:lnTo>
                    <a:pt x="6796" y="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2" name="Google Shape;572;p38"/>
            <p:cNvSpPr/>
            <p:nvPr/>
          </p:nvSpPr>
          <p:spPr>
            <a:xfrm>
              <a:off x="5804610" y="1909677"/>
              <a:ext cx="393179" cy="536335"/>
            </a:xfrm>
            <a:custGeom>
              <a:avLst/>
              <a:gdLst/>
              <a:ahLst/>
              <a:cxnLst/>
              <a:rect l="l" t="t" r="r" b="b"/>
              <a:pathLst>
                <a:path w="4312" h="5882" extrusionOk="0">
                  <a:moveTo>
                    <a:pt x="4311" y="134"/>
                  </a:moveTo>
                  <a:cubicBezTo>
                    <a:pt x="4311" y="134"/>
                    <a:pt x="2195" y="0"/>
                    <a:pt x="1861" y="513"/>
                  </a:cubicBezTo>
                  <a:cubicBezTo>
                    <a:pt x="1515" y="1014"/>
                    <a:pt x="0" y="4701"/>
                    <a:pt x="0" y="4701"/>
                  </a:cubicBezTo>
                  <a:cubicBezTo>
                    <a:pt x="0" y="4701"/>
                    <a:pt x="1671" y="5748"/>
                    <a:pt x="4100" y="5882"/>
                  </a:cubicBezTo>
                  <a:cubicBezTo>
                    <a:pt x="4100" y="5882"/>
                    <a:pt x="4311" y="3041"/>
                    <a:pt x="4311" y="1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3" name="Google Shape;573;p38"/>
            <p:cNvSpPr/>
            <p:nvPr/>
          </p:nvSpPr>
          <p:spPr>
            <a:xfrm>
              <a:off x="7208282" y="1905655"/>
              <a:ext cx="309838" cy="543539"/>
            </a:xfrm>
            <a:custGeom>
              <a:avLst/>
              <a:gdLst/>
              <a:ahLst/>
              <a:cxnLst/>
              <a:rect l="l" t="t" r="r" b="b"/>
              <a:pathLst>
                <a:path w="3398" h="5961" extrusionOk="0">
                  <a:moveTo>
                    <a:pt x="2150" y="925"/>
                  </a:moveTo>
                  <a:cubicBezTo>
                    <a:pt x="1816" y="90"/>
                    <a:pt x="1" y="1"/>
                    <a:pt x="1" y="1"/>
                  </a:cubicBezTo>
                  <a:lnTo>
                    <a:pt x="424" y="5960"/>
                  </a:lnTo>
                  <a:cubicBezTo>
                    <a:pt x="1215" y="5737"/>
                    <a:pt x="2596" y="5437"/>
                    <a:pt x="3398" y="5236"/>
                  </a:cubicBezTo>
                  <a:cubicBezTo>
                    <a:pt x="3398" y="5236"/>
                    <a:pt x="2384" y="1471"/>
                    <a:pt x="2150" y="925"/>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4" name="Google Shape;574;p38"/>
            <p:cNvSpPr/>
            <p:nvPr/>
          </p:nvSpPr>
          <p:spPr>
            <a:xfrm>
              <a:off x="6041230" y="3778474"/>
              <a:ext cx="1349957" cy="454180"/>
            </a:xfrm>
            <a:custGeom>
              <a:avLst/>
              <a:gdLst/>
              <a:ahLst/>
              <a:cxnLst/>
              <a:rect l="l" t="t" r="r" b="b"/>
              <a:pathLst>
                <a:path w="14805" h="4981" extrusionOk="0">
                  <a:moveTo>
                    <a:pt x="13746" y="792"/>
                  </a:moveTo>
                  <a:cubicBezTo>
                    <a:pt x="12777" y="1"/>
                    <a:pt x="7397" y="257"/>
                    <a:pt x="7397" y="257"/>
                  </a:cubicBezTo>
                  <a:cubicBezTo>
                    <a:pt x="7397" y="257"/>
                    <a:pt x="2028" y="1"/>
                    <a:pt x="1059" y="792"/>
                  </a:cubicBezTo>
                  <a:cubicBezTo>
                    <a:pt x="79" y="1583"/>
                    <a:pt x="1" y="4646"/>
                    <a:pt x="391" y="4724"/>
                  </a:cubicBezTo>
                  <a:cubicBezTo>
                    <a:pt x="613" y="4780"/>
                    <a:pt x="2741" y="4858"/>
                    <a:pt x="4601" y="4924"/>
                  </a:cubicBezTo>
                  <a:cubicBezTo>
                    <a:pt x="6473" y="4980"/>
                    <a:pt x="8333" y="4980"/>
                    <a:pt x="10204" y="4924"/>
                  </a:cubicBezTo>
                  <a:cubicBezTo>
                    <a:pt x="12064" y="4858"/>
                    <a:pt x="14192" y="4780"/>
                    <a:pt x="14415" y="4724"/>
                  </a:cubicBezTo>
                  <a:cubicBezTo>
                    <a:pt x="14805" y="4646"/>
                    <a:pt x="14715" y="1583"/>
                    <a:pt x="13746" y="792"/>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5" name="Google Shape;575;p38"/>
            <p:cNvSpPr/>
            <p:nvPr/>
          </p:nvSpPr>
          <p:spPr>
            <a:xfrm>
              <a:off x="6057552" y="4123875"/>
              <a:ext cx="1317405" cy="107504"/>
            </a:xfrm>
            <a:custGeom>
              <a:avLst/>
              <a:gdLst/>
              <a:ahLst/>
              <a:cxnLst/>
              <a:rect l="l" t="t" r="r" b="b"/>
              <a:pathLst>
                <a:path w="14448" h="1179" extrusionOk="0">
                  <a:moveTo>
                    <a:pt x="0" y="0"/>
                  </a:moveTo>
                  <a:cubicBezTo>
                    <a:pt x="0" y="524"/>
                    <a:pt x="78" y="914"/>
                    <a:pt x="212" y="936"/>
                  </a:cubicBezTo>
                  <a:cubicBezTo>
                    <a:pt x="434" y="992"/>
                    <a:pt x="2562" y="1070"/>
                    <a:pt x="4422" y="1136"/>
                  </a:cubicBezTo>
                  <a:cubicBezTo>
                    <a:pt x="5358" y="1164"/>
                    <a:pt x="6291" y="1178"/>
                    <a:pt x="7224" y="1178"/>
                  </a:cubicBezTo>
                  <a:cubicBezTo>
                    <a:pt x="8157" y="1178"/>
                    <a:pt x="9090" y="1164"/>
                    <a:pt x="10025" y="1136"/>
                  </a:cubicBezTo>
                  <a:cubicBezTo>
                    <a:pt x="11885" y="1070"/>
                    <a:pt x="14013" y="992"/>
                    <a:pt x="14236" y="936"/>
                  </a:cubicBezTo>
                  <a:cubicBezTo>
                    <a:pt x="14369" y="914"/>
                    <a:pt x="14447" y="524"/>
                    <a:pt x="14447" y="0"/>
                  </a:cubicBezTo>
                  <a:lnTo>
                    <a:pt x="14447" y="0"/>
                  </a:lnTo>
                  <a:cubicBezTo>
                    <a:pt x="13734" y="45"/>
                    <a:pt x="11585" y="123"/>
                    <a:pt x="9814" y="178"/>
                  </a:cubicBezTo>
                  <a:cubicBezTo>
                    <a:pt x="8950" y="206"/>
                    <a:pt x="8087" y="220"/>
                    <a:pt x="7224" y="220"/>
                  </a:cubicBezTo>
                  <a:cubicBezTo>
                    <a:pt x="6360" y="220"/>
                    <a:pt x="5497" y="206"/>
                    <a:pt x="4634" y="178"/>
                  </a:cubicBezTo>
                  <a:cubicBezTo>
                    <a:pt x="2863" y="123"/>
                    <a:pt x="713" y="45"/>
                    <a:pt x="0"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6" name="Google Shape;576;p38"/>
            <p:cNvSpPr/>
            <p:nvPr/>
          </p:nvSpPr>
          <p:spPr>
            <a:xfrm>
              <a:off x="691777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7" name="Google Shape;577;p38"/>
            <p:cNvSpPr/>
            <p:nvPr/>
          </p:nvSpPr>
          <p:spPr>
            <a:xfrm>
              <a:off x="7048803" y="3056395"/>
              <a:ext cx="87444" cy="88447"/>
            </a:xfrm>
            <a:custGeom>
              <a:avLst/>
              <a:gdLst/>
              <a:ahLst/>
              <a:cxnLst/>
              <a:rect l="l" t="t" r="r" b="b"/>
              <a:pathLst>
                <a:path w="959" h="970" extrusionOk="0">
                  <a:moveTo>
                    <a:pt x="959" y="479"/>
                  </a:moveTo>
                  <a:cubicBezTo>
                    <a:pt x="959" y="746"/>
                    <a:pt x="747" y="969"/>
                    <a:pt x="480" y="969"/>
                  </a:cubicBezTo>
                  <a:cubicBezTo>
                    <a:pt x="212" y="969"/>
                    <a:pt x="1" y="746"/>
                    <a:pt x="1" y="479"/>
                  </a:cubicBezTo>
                  <a:cubicBezTo>
                    <a:pt x="1" y="223"/>
                    <a:pt x="212" y="0"/>
                    <a:pt x="480" y="0"/>
                  </a:cubicBezTo>
                  <a:cubicBezTo>
                    <a:pt x="747" y="0"/>
                    <a:pt x="959" y="223"/>
                    <a:pt x="959" y="479"/>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8" name="Google Shape;578;p38"/>
            <p:cNvSpPr/>
            <p:nvPr/>
          </p:nvSpPr>
          <p:spPr>
            <a:xfrm>
              <a:off x="7632830" y="1864998"/>
              <a:ext cx="302817" cy="307832"/>
            </a:xfrm>
            <a:custGeom>
              <a:avLst/>
              <a:gdLst/>
              <a:ahLst/>
              <a:cxnLst/>
              <a:rect l="l" t="t" r="r" b="b"/>
              <a:pathLst>
                <a:path w="3321" h="3376" extrusionOk="0">
                  <a:moveTo>
                    <a:pt x="1983" y="3319"/>
                  </a:moveTo>
                  <a:cubicBezTo>
                    <a:pt x="2329" y="3297"/>
                    <a:pt x="2652" y="3108"/>
                    <a:pt x="2830" y="2818"/>
                  </a:cubicBezTo>
                  <a:cubicBezTo>
                    <a:pt x="3053" y="2417"/>
                    <a:pt x="3320" y="1805"/>
                    <a:pt x="3253" y="1136"/>
                  </a:cubicBezTo>
                  <a:cubicBezTo>
                    <a:pt x="3142" y="0"/>
                    <a:pt x="2095" y="646"/>
                    <a:pt x="1772" y="791"/>
                  </a:cubicBezTo>
                  <a:cubicBezTo>
                    <a:pt x="1449" y="925"/>
                    <a:pt x="747" y="824"/>
                    <a:pt x="368" y="1961"/>
                  </a:cubicBezTo>
                  <a:cubicBezTo>
                    <a:pt x="1" y="3097"/>
                    <a:pt x="212" y="3375"/>
                    <a:pt x="1048" y="3353"/>
                  </a:cubicBezTo>
                  <a:cubicBezTo>
                    <a:pt x="1460" y="3331"/>
                    <a:pt x="1750" y="3331"/>
                    <a:pt x="1983" y="331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9" name="Google Shape;579;p38"/>
            <p:cNvSpPr/>
            <p:nvPr/>
          </p:nvSpPr>
          <p:spPr>
            <a:xfrm>
              <a:off x="7634015" y="1910680"/>
              <a:ext cx="225403" cy="260235"/>
            </a:xfrm>
            <a:custGeom>
              <a:avLst/>
              <a:gdLst/>
              <a:ahLst/>
              <a:cxnLst/>
              <a:rect l="l" t="t" r="r" b="b"/>
              <a:pathLst>
                <a:path w="2472" h="2854" extrusionOk="0">
                  <a:moveTo>
                    <a:pt x="2472" y="0"/>
                  </a:moveTo>
                  <a:lnTo>
                    <a:pt x="2472" y="0"/>
                  </a:lnTo>
                  <a:cubicBezTo>
                    <a:pt x="2193" y="56"/>
                    <a:pt x="1904" y="223"/>
                    <a:pt x="1759" y="290"/>
                  </a:cubicBezTo>
                  <a:cubicBezTo>
                    <a:pt x="1436" y="424"/>
                    <a:pt x="734" y="323"/>
                    <a:pt x="355" y="1460"/>
                  </a:cubicBezTo>
                  <a:cubicBezTo>
                    <a:pt x="1" y="2555"/>
                    <a:pt x="185" y="2853"/>
                    <a:pt x="947" y="2853"/>
                  </a:cubicBezTo>
                  <a:cubicBezTo>
                    <a:pt x="976" y="2853"/>
                    <a:pt x="1005" y="2853"/>
                    <a:pt x="1035" y="2852"/>
                  </a:cubicBezTo>
                  <a:cubicBezTo>
                    <a:pt x="1280" y="2841"/>
                    <a:pt x="1469" y="2830"/>
                    <a:pt x="1636" y="2830"/>
                  </a:cubicBezTo>
                  <a:cubicBezTo>
                    <a:pt x="1647" y="2607"/>
                    <a:pt x="1692" y="2384"/>
                    <a:pt x="1748" y="2161"/>
                  </a:cubicBezTo>
                  <a:cubicBezTo>
                    <a:pt x="1937" y="1448"/>
                    <a:pt x="2126" y="657"/>
                    <a:pt x="247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0" name="Google Shape;580;p38"/>
            <p:cNvSpPr/>
            <p:nvPr/>
          </p:nvSpPr>
          <p:spPr>
            <a:xfrm>
              <a:off x="7668391" y="2002410"/>
              <a:ext cx="181909" cy="36382"/>
            </a:xfrm>
            <a:custGeom>
              <a:avLst/>
              <a:gdLst/>
              <a:ahLst/>
              <a:cxnLst/>
              <a:rect l="l" t="t" r="r" b="b"/>
              <a:pathLst>
                <a:path w="1995" h="399" extrusionOk="0">
                  <a:moveTo>
                    <a:pt x="946" y="1"/>
                  </a:moveTo>
                  <a:cubicBezTo>
                    <a:pt x="683" y="1"/>
                    <a:pt x="427" y="9"/>
                    <a:pt x="260" y="9"/>
                  </a:cubicBezTo>
                  <a:cubicBezTo>
                    <a:pt x="230" y="9"/>
                    <a:pt x="203" y="9"/>
                    <a:pt x="179" y="8"/>
                  </a:cubicBezTo>
                  <a:cubicBezTo>
                    <a:pt x="112" y="119"/>
                    <a:pt x="56" y="242"/>
                    <a:pt x="1" y="398"/>
                  </a:cubicBezTo>
                  <a:cubicBezTo>
                    <a:pt x="63" y="397"/>
                    <a:pt x="130" y="396"/>
                    <a:pt x="200" y="396"/>
                  </a:cubicBezTo>
                  <a:cubicBezTo>
                    <a:pt x="372" y="396"/>
                    <a:pt x="563" y="399"/>
                    <a:pt x="754" y="399"/>
                  </a:cubicBezTo>
                  <a:cubicBezTo>
                    <a:pt x="1322" y="399"/>
                    <a:pt x="1886" y="379"/>
                    <a:pt x="1939" y="220"/>
                  </a:cubicBezTo>
                  <a:cubicBezTo>
                    <a:pt x="1994" y="32"/>
                    <a:pt x="1458" y="1"/>
                    <a:pt x="946"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1" name="Google Shape;581;p38"/>
            <p:cNvSpPr/>
            <p:nvPr/>
          </p:nvSpPr>
          <p:spPr>
            <a:xfrm>
              <a:off x="7651158" y="2072165"/>
              <a:ext cx="190024" cy="40303"/>
            </a:xfrm>
            <a:custGeom>
              <a:avLst/>
              <a:gdLst/>
              <a:ahLst/>
              <a:cxnLst/>
              <a:rect l="l" t="t" r="r" b="b"/>
              <a:pathLst>
                <a:path w="2084" h="442" extrusionOk="0">
                  <a:moveTo>
                    <a:pt x="67" y="34"/>
                  </a:moveTo>
                  <a:cubicBezTo>
                    <a:pt x="34" y="167"/>
                    <a:pt x="11" y="290"/>
                    <a:pt x="0" y="390"/>
                  </a:cubicBezTo>
                  <a:cubicBezTo>
                    <a:pt x="244" y="425"/>
                    <a:pt x="538" y="442"/>
                    <a:pt x="824" y="442"/>
                  </a:cubicBezTo>
                  <a:cubicBezTo>
                    <a:pt x="1375" y="442"/>
                    <a:pt x="1895" y="377"/>
                    <a:pt x="1961" y="245"/>
                  </a:cubicBezTo>
                  <a:cubicBezTo>
                    <a:pt x="2083" y="0"/>
                    <a:pt x="513" y="67"/>
                    <a:pt x="67" y="34"/>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2" name="Google Shape;582;p38"/>
            <p:cNvSpPr/>
            <p:nvPr/>
          </p:nvSpPr>
          <p:spPr>
            <a:xfrm>
              <a:off x="6406752" y="2514054"/>
              <a:ext cx="407403" cy="270265"/>
            </a:xfrm>
            <a:custGeom>
              <a:avLst/>
              <a:gdLst/>
              <a:ahLst/>
              <a:cxnLst/>
              <a:rect l="l" t="t" r="r" b="b"/>
              <a:pathLst>
                <a:path w="4468" h="2964" extrusionOk="0">
                  <a:moveTo>
                    <a:pt x="3197" y="2629"/>
                  </a:moveTo>
                  <a:cubicBezTo>
                    <a:pt x="2952" y="2863"/>
                    <a:pt x="2596" y="2964"/>
                    <a:pt x="2251" y="2886"/>
                  </a:cubicBezTo>
                  <a:cubicBezTo>
                    <a:pt x="1805" y="2774"/>
                    <a:pt x="1181" y="2540"/>
                    <a:pt x="747" y="2028"/>
                  </a:cubicBezTo>
                  <a:cubicBezTo>
                    <a:pt x="1" y="1159"/>
                    <a:pt x="1204" y="858"/>
                    <a:pt x="1527" y="713"/>
                  </a:cubicBezTo>
                  <a:cubicBezTo>
                    <a:pt x="1861" y="580"/>
                    <a:pt x="2262" y="1"/>
                    <a:pt x="3342" y="524"/>
                  </a:cubicBezTo>
                  <a:cubicBezTo>
                    <a:pt x="4423" y="1048"/>
                    <a:pt x="4467" y="1393"/>
                    <a:pt x="3866" y="1972"/>
                  </a:cubicBezTo>
                  <a:cubicBezTo>
                    <a:pt x="3576" y="2262"/>
                    <a:pt x="3365" y="2473"/>
                    <a:pt x="3197" y="2629"/>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3" name="Google Shape;583;p38"/>
            <p:cNvSpPr/>
            <p:nvPr/>
          </p:nvSpPr>
          <p:spPr>
            <a:xfrm>
              <a:off x="6481887" y="2542138"/>
              <a:ext cx="332269" cy="190389"/>
            </a:xfrm>
            <a:custGeom>
              <a:avLst/>
              <a:gdLst/>
              <a:ahLst/>
              <a:cxnLst/>
              <a:rect l="l" t="t" r="r" b="b"/>
              <a:pathLst>
                <a:path w="3644" h="2088" extrusionOk="0">
                  <a:moveTo>
                    <a:pt x="1711" y="1"/>
                  </a:moveTo>
                  <a:cubicBezTo>
                    <a:pt x="1202" y="1"/>
                    <a:pt x="936" y="312"/>
                    <a:pt x="703" y="405"/>
                  </a:cubicBezTo>
                  <a:cubicBezTo>
                    <a:pt x="558" y="472"/>
                    <a:pt x="246" y="561"/>
                    <a:pt x="1" y="728"/>
                  </a:cubicBezTo>
                  <a:cubicBezTo>
                    <a:pt x="714" y="929"/>
                    <a:pt x="1415" y="1352"/>
                    <a:pt x="2062" y="1709"/>
                  </a:cubicBezTo>
                  <a:cubicBezTo>
                    <a:pt x="2262" y="1820"/>
                    <a:pt x="2451" y="1943"/>
                    <a:pt x="2618" y="2087"/>
                  </a:cubicBezTo>
                  <a:cubicBezTo>
                    <a:pt x="2741" y="1976"/>
                    <a:pt x="2875" y="1831"/>
                    <a:pt x="3042" y="1664"/>
                  </a:cubicBezTo>
                  <a:cubicBezTo>
                    <a:pt x="3643" y="1085"/>
                    <a:pt x="3599" y="740"/>
                    <a:pt x="2518" y="216"/>
                  </a:cubicBezTo>
                  <a:cubicBezTo>
                    <a:pt x="2193" y="59"/>
                    <a:pt x="1929" y="1"/>
                    <a:pt x="171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4" name="Google Shape;584;p38"/>
            <p:cNvSpPr/>
            <p:nvPr/>
          </p:nvSpPr>
          <p:spPr>
            <a:xfrm>
              <a:off x="6546900" y="2546515"/>
              <a:ext cx="159569" cy="130026"/>
            </a:xfrm>
            <a:custGeom>
              <a:avLst/>
              <a:gdLst/>
              <a:ahLst/>
              <a:cxnLst/>
              <a:rect l="l" t="t" r="r" b="b"/>
              <a:pathLst>
                <a:path w="1750" h="1426" extrusionOk="0">
                  <a:moveTo>
                    <a:pt x="1349" y="1"/>
                  </a:moveTo>
                  <a:cubicBezTo>
                    <a:pt x="1081" y="302"/>
                    <a:pt x="1" y="1271"/>
                    <a:pt x="279" y="1416"/>
                  </a:cubicBezTo>
                  <a:cubicBezTo>
                    <a:pt x="292" y="1422"/>
                    <a:pt x="307" y="1425"/>
                    <a:pt x="323" y="1425"/>
                  </a:cubicBezTo>
                  <a:cubicBezTo>
                    <a:pt x="589" y="1425"/>
                    <a:pt x="1298" y="597"/>
                    <a:pt x="1750" y="146"/>
                  </a:cubicBezTo>
                  <a:cubicBezTo>
                    <a:pt x="1605" y="79"/>
                    <a:pt x="1471" y="34"/>
                    <a:pt x="1349"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5" name="Google Shape;585;p38"/>
            <p:cNvSpPr/>
            <p:nvPr/>
          </p:nvSpPr>
          <p:spPr>
            <a:xfrm>
              <a:off x="6610911" y="2577062"/>
              <a:ext cx="157563" cy="138506"/>
            </a:xfrm>
            <a:custGeom>
              <a:avLst/>
              <a:gdLst/>
              <a:ahLst/>
              <a:cxnLst/>
              <a:rect l="l" t="t" r="r" b="b"/>
              <a:pathLst>
                <a:path w="1728" h="1519" extrusionOk="0">
                  <a:moveTo>
                    <a:pt x="1426" y="0"/>
                  </a:moveTo>
                  <a:cubicBezTo>
                    <a:pt x="1148" y="345"/>
                    <a:pt x="0" y="1426"/>
                    <a:pt x="268" y="1515"/>
                  </a:cubicBezTo>
                  <a:cubicBezTo>
                    <a:pt x="276" y="1518"/>
                    <a:pt x="285" y="1519"/>
                    <a:pt x="294" y="1519"/>
                  </a:cubicBezTo>
                  <a:cubicBezTo>
                    <a:pt x="534" y="1519"/>
                    <a:pt x="1320" y="757"/>
                    <a:pt x="1727" y="201"/>
                  </a:cubicBezTo>
                  <a:cubicBezTo>
                    <a:pt x="1649" y="134"/>
                    <a:pt x="1549" y="67"/>
                    <a:pt x="1426"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6" name="Google Shape;586;p38"/>
            <p:cNvSpPr/>
            <p:nvPr/>
          </p:nvSpPr>
          <p:spPr>
            <a:xfrm>
              <a:off x="6500337" y="1430237"/>
              <a:ext cx="149448" cy="111790"/>
            </a:xfrm>
            <a:custGeom>
              <a:avLst/>
              <a:gdLst/>
              <a:ahLst/>
              <a:cxnLst/>
              <a:rect l="l" t="t" r="r" b="b"/>
              <a:pathLst>
                <a:path w="1639" h="1226" extrusionOk="0">
                  <a:moveTo>
                    <a:pt x="747" y="1170"/>
                  </a:moveTo>
                  <a:cubicBezTo>
                    <a:pt x="747" y="1170"/>
                    <a:pt x="1616" y="1226"/>
                    <a:pt x="1627" y="624"/>
                  </a:cubicBezTo>
                  <a:cubicBezTo>
                    <a:pt x="1638" y="23"/>
                    <a:pt x="1126" y="1"/>
                    <a:pt x="836" y="12"/>
                  </a:cubicBezTo>
                  <a:cubicBezTo>
                    <a:pt x="546" y="23"/>
                    <a:pt x="1" y="134"/>
                    <a:pt x="45" y="635"/>
                  </a:cubicBezTo>
                  <a:cubicBezTo>
                    <a:pt x="101" y="1204"/>
                    <a:pt x="747" y="1170"/>
                    <a:pt x="747"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7" name="Google Shape;587;p38"/>
            <p:cNvSpPr/>
            <p:nvPr/>
          </p:nvSpPr>
          <p:spPr>
            <a:xfrm>
              <a:off x="6783734" y="1430237"/>
              <a:ext cx="150451" cy="111790"/>
            </a:xfrm>
            <a:custGeom>
              <a:avLst/>
              <a:gdLst/>
              <a:ahLst/>
              <a:cxnLst/>
              <a:rect l="l" t="t" r="r" b="b"/>
              <a:pathLst>
                <a:path w="1650" h="1226" extrusionOk="0">
                  <a:moveTo>
                    <a:pt x="903" y="1170"/>
                  </a:moveTo>
                  <a:cubicBezTo>
                    <a:pt x="903" y="1170"/>
                    <a:pt x="23" y="1226"/>
                    <a:pt x="12" y="624"/>
                  </a:cubicBezTo>
                  <a:cubicBezTo>
                    <a:pt x="0" y="23"/>
                    <a:pt x="524" y="1"/>
                    <a:pt x="814" y="12"/>
                  </a:cubicBezTo>
                  <a:cubicBezTo>
                    <a:pt x="1103" y="23"/>
                    <a:pt x="1649" y="134"/>
                    <a:pt x="1593" y="635"/>
                  </a:cubicBezTo>
                  <a:cubicBezTo>
                    <a:pt x="1538" y="1204"/>
                    <a:pt x="903" y="1170"/>
                    <a:pt x="903" y="117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8" name="Google Shape;588;p38"/>
            <p:cNvSpPr/>
            <p:nvPr/>
          </p:nvSpPr>
          <p:spPr>
            <a:xfrm>
              <a:off x="6619148" y="1554155"/>
              <a:ext cx="196134" cy="68113"/>
            </a:xfrm>
            <a:custGeom>
              <a:avLst/>
              <a:gdLst/>
              <a:ahLst/>
              <a:cxnLst/>
              <a:rect l="l" t="t" r="r" b="b"/>
              <a:pathLst>
                <a:path w="2151" h="747" extrusionOk="0">
                  <a:moveTo>
                    <a:pt x="1070" y="747"/>
                  </a:moveTo>
                  <a:cubicBezTo>
                    <a:pt x="335" y="747"/>
                    <a:pt x="45" y="234"/>
                    <a:pt x="34" y="212"/>
                  </a:cubicBezTo>
                  <a:cubicBezTo>
                    <a:pt x="1" y="145"/>
                    <a:pt x="23" y="67"/>
                    <a:pt x="79" y="34"/>
                  </a:cubicBezTo>
                  <a:cubicBezTo>
                    <a:pt x="146" y="0"/>
                    <a:pt x="224" y="23"/>
                    <a:pt x="257" y="90"/>
                  </a:cubicBezTo>
                  <a:cubicBezTo>
                    <a:pt x="268" y="101"/>
                    <a:pt x="491" y="491"/>
                    <a:pt x="1070" y="491"/>
                  </a:cubicBezTo>
                  <a:cubicBezTo>
                    <a:pt x="1661" y="491"/>
                    <a:pt x="1883" y="90"/>
                    <a:pt x="1895" y="90"/>
                  </a:cubicBezTo>
                  <a:cubicBezTo>
                    <a:pt x="1928" y="23"/>
                    <a:pt x="2006" y="0"/>
                    <a:pt x="2062" y="34"/>
                  </a:cubicBezTo>
                  <a:cubicBezTo>
                    <a:pt x="2128" y="67"/>
                    <a:pt x="2151" y="145"/>
                    <a:pt x="2117" y="212"/>
                  </a:cubicBezTo>
                  <a:cubicBezTo>
                    <a:pt x="2106" y="234"/>
                    <a:pt x="1817" y="747"/>
                    <a:pt x="1070" y="74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89" name="Google Shape;589;p38"/>
            <p:cNvSpPr/>
            <p:nvPr/>
          </p:nvSpPr>
          <p:spPr>
            <a:xfrm>
              <a:off x="6105241" y="3867925"/>
              <a:ext cx="1221937" cy="161575"/>
            </a:xfrm>
            <a:custGeom>
              <a:avLst/>
              <a:gdLst/>
              <a:ahLst/>
              <a:cxnLst/>
              <a:rect l="l" t="t" r="r" b="b"/>
              <a:pathLst>
                <a:path w="13401" h="1772" extrusionOk="0">
                  <a:moveTo>
                    <a:pt x="179" y="0"/>
                  </a:moveTo>
                  <a:cubicBezTo>
                    <a:pt x="112" y="78"/>
                    <a:pt x="56" y="167"/>
                    <a:pt x="1" y="268"/>
                  </a:cubicBezTo>
                  <a:cubicBezTo>
                    <a:pt x="747" y="780"/>
                    <a:pt x="2707" y="1771"/>
                    <a:pt x="6695" y="1771"/>
                  </a:cubicBezTo>
                  <a:cubicBezTo>
                    <a:pt x="10694" y="1771"/>
                    <a:pt x="12655" y="780"/>
                    <a:pt x="13401" y="268"/>
                  </a:cubicBezTo>
                  <a:cubicBezTo>
                    <a:pt x="13345" y="167"/>
                    <a:pt x="13289" y="78"/>
                    <a:pt x="13223" y="0"/>
                  </a:cubicBezTo>
                  <a:cubicBezTo>
                    <a:pt x="12532" y="468"/>
                    <a:pt x="10616" y="1459"/>
                    <a:pt x="6695" y="1459"/>
                  </a:cubicBezTo>
                  <a:cubicBezTo>
                    <a:pt x="2785" y="1459"/>
                    <a:pt x="869" y="468"/>
                    <a:pt x="179"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0" name="Google Shape;590;p38"/>
            <p:cNvSpPr/>
            <p:nvPr/>
          </p:nvSpPr>
          <p:spPr>
            <a:xfrm>
              <a:off x="6629361" y="3875037"/>
              <a:ext cx="175800" cy="53889"/>
            </a:xfrm>
            <a:custGeom>
              <a:avLst/>
              <a:gdLst/>
              <a:ahLst/>
              <a:cxnLst/>
              <a:rect l="l" t="t" r="r" b="b"/>
              <a:pathLst>
                <a:path w="1928" h="591" extrusionOk="0">
                  <a:moveTo>
                    <a:pt x="969" y="0"/>
                  </a:moveTo>
                  <a:cubicBezTo>
                    <a:pt x="435" y="0"/>
                    <a:pt x="0" y="134"/>
                    <a:pt x="0" y="301"/>
                  </a:cubicBezTo>
                  <a:cubicBezTo>
                    <a:pt x="0" y="457"/>
                    <a:pt x="435" y="591"/>
                    <a:pt x="969" y="591"/>
                  </a:cubicBezTo>
                  <a:cubicBezTo>
                    <a:pt x="1493" y="591"/>
                    <a:pt x="1927" y="457"/>
                    <a:pt x="1927" y="301"/>
                  </a:cubicBezTo>
                  <a:cubicBezTo>
                    <a:pt x="1927" y="134"/>
                    <a:pt x="1493" y="0"/>
                    <a:pt x="969"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591" name="Google Shape;591;p38"/>
          <p:cNvSpPr/>
          <p:nvPr/>
        </p:nvSpPr>
        <p:spPr>
          <a:xfrm>
            <a:off x="7400925" y="-1091250"/>
            <a:ext cx="2752800" cy="27528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597;p39">
            <a:extLst>
              <a:ext uri="{FF2B5EF4-FFF2-40B4-BE49-F238E27FC236}">
                <a16:creationId xmlns:a16="http://schemas.microsoft.com/office/drawing/2014/main" id="{5BF9B164-47CC-2538-C4D3-62767F53B24F}"/>
              </a:ext>
            </a:extLst>
          </p:cNvPr>
          <p:cNvCxnSpPr>
            <a:cxnSpLocks/>
          </p:cNvCxnSpPr>
          <p:nvPr/>
        </p:nvCxnSpPr>
        <p:spPr>
          <a:xfrm>
            <a:off x="462093" y="840887"/>
            <a:ext cx="179004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 calcmode="lin" valueType="num">
                                      <p:cBhvr additive="base">
                                        <p:cTn id="7" dur="500" fill="hold"/>
                                        <p:tgtEl>
                                          <p:spTgt spid="556"/>
                                        </p:tgtEl>
                                        <p:attrNameLst>
                                          <p:attrName>ppt_x</p:attrName>
                                        </p:attrNameLst>
                                      </p:cBhvr>
                                      <p:tavLst>
                                        <p:tav tm="0">
                                          <p:val>
                                            <p:strVal val="1+#ppt_w/2"/>
                                          </p:val>
                                        </p:tav>
                                        <p:tav tm="100000">
                                          <p:val>
                                            <p:strVal val="#ppt_x"/>
                                          </p:val>
                                        </p:tav>
                                      </p:tavLst>
                                    </p:anim>
                                    <p:anim calcmode="lin" valueType="num">
                                      <p:cBhvr additive="base">
                                        <p:cTn id="8" dur="500" fill="hold"/>
                                        <p:tgtEl>
                                          <p:spTgt spid="55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554"/>
                                        </p:tgtEl>
                                        <p:attrNameLst>
                                          <p:attrName>style.visibility</p:attrName>
                                        </p:attrNameLst>
                                      </p:cBhvr>
                                      <p:to>
                                        <p:strVal val="visible"/>
                                      </p:to>
                                    </p:set>
                                    <p:anim calcmode="lin" valueType="num">
                                      <p:cBhvr additive="base">
                                        <p:cTn id="16" dur="500" fill="hold"/>
                                        <p:tgtEl>
                                          <p:spTgt spid="554"/>
                                        </p:tgtEl>
                                        <p:attrNameLst>
                                          <p:attrName>ppt_x</p:attrName>
                                        </p:attrNameLst>
                                      </p:cBhvr>
                                      <p:tavLst>
                                        <p:tav tm="0">
                                          <p:val>
                                            <p:strVal val="#ppt_x"/>
                                          </p:val>
                                        </p:tav>
                                        <p:tav tm="100000">
                                          <p:val>
                                            <p:strVal val="#ppt_x"/>
                                          </p:val>
                                        </p:tav>
                                      </p:tavLst>
                                    </p:anim>
                                    <p:anim calcmode="lin" valueType="num">
                                      <p:cBhvr additive="base">
                                        <p:cTn id="17" dur="500" fill="hold"/>
                                        <p:tgtEl>
                                          <p:spTgt spid="554"/>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555">
                                            <p:txEl>
                                              <p:pRg st="0" end="0"/>
                                            </p:txEl>
                                          </p:spTgt>
                                        </p:tgtEl>
                                        <p:attrNameLst>
                                          <p:attrName>style.visibility</p:attrName>
                                        </p:attrNameLst>
                                      </p:cBhvr>
                                      <p:to>
                                        <p:strVal val="visible"/>
                                      </p:to>
                                    </p:set>
                                    <p:anim calcmode="lin" valueType="num">
                                      <p:cBhvr additive="base">
                                        <p:cTn id="21" dur="500" fill="hold"/>
                                        <p:tgtEl>
                                          <p:spTgt spid="55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55">
                                            <p:txEl>
                                              <p:pRg st="0" end="0"/>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grpId="0" nodeType="afterEffect">
                                  <p:stCondLst>
                                    <p:cond delay="0"/>
                                  </p:stCondLst>
                                  <p:childTnLst>
                                    <p:set>
                                      <p:cBhvr>
                                        <p:cTn id="25" dur="1" fill="hold">
                                          <p:stCondLst>
                                            <p:cond delay="0"/>
                                          </p:stCondLst>
                                        </p:cTn>
                                        <p:tgtEl>
                                          <p:spTgt spid="555">
                                            <p:txEl>
                                              <p:pRg st="1" end="1"/>
                                            </p:txEl>
                                          </p:spTgt>
                                        </p:tgtEl>
                                        <p:attrNameLst>
                                          <p:attrName>style.visibility</p:attrName>
                                        </p:attrNameLst>
                                      </p:cBhvr>
                                      <p:to>
                                        <p:strVal val="visible"/>
                                      </p:to>
                                    </p:set>
                                    <p:anim calcmode="lin" valueType="num">
                                      <p:cBhvr additive="base">
                                        <p:cTn id="26" dur="500" fill="hold"/>
                                        <p:tgtEl>
                                          <p:spTgt spid="55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55">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2" presetClass="entr" presetSubtype="4" fill="hold" grpId="0" nodeType="afterEffect">
                                  <p:stCondLst>
                                    <p:cond delay="0"/>
                                  </p:stCondLst>
                                  <p:childTnLst>
                                    <p:set>
                                      <p:cBhvr>
                                        <p:cTn id="30" dur="1" fill="hold">
                                          <p:stCondLst>
                                            <p:cond delay="0"/>
                                          </p:stCondLst>
                                        </p:cTn>
                                        <p:tgtEl>
                                          <p:spTgt spid="555">
                                            <p:txEl>
                                              <p:pRg st="2" end="2"/>
                                            </p:txEl>
                                          </p:spTgt>
                                        </p:tgtEl>
                                        <p:attrNameLst>
                                          <p:attrName>style.visibility</p:attrName>
                                        </p:attrNameLst>
                                      </p:cBhvr>
                                      <p:to>
                                        <p:strVal val="visible"/>
                                      </p:to>
                                    </p:set>
                                    <p:anim calcmode="lin" valueType="num">
                                      <p:cBhvr additive="base">
                                        <p:cTn id="31" dur="500" fill="hold"/>
                                        <p:tgtEl>
                                          <p:spTgt spid="55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5">
                                            <p:txEl>
                                              <p:pRg st="2" end="2"/>
                                            </p:txEl>
                                          </p:spTgt>
                                        </p:tgtEl>
                                        <p:attrNameLst>
                                          <p:attrName>ppt_y</p:attrName>
                                        </p:attrNameLst>
                                      </p:cBhvr>
                                      <p:tavLst>
                                        <p:tav tm="0">
                                          <p:val>
                                            <p:strVal val="1+#ppt_h/2"/>
                                          </p:val>
                                        </p:tav>
                                        <p:tav tm="100000">
                                          <p:val>
                                            <p:strVal val="#ppt_y"/>
                                          </p:val>
                                        </p:tav>
                                      </p:tavLst>
                                    </p:anim>
                                  </p:childTnLst>
                                </p:cTn>
                              </p:par>
                            </p:childTnLst>
                          </p:cTn>
                        </p:par>
                        <p:par>
                          <p:cTn id="33" fill="hold">
                            <p:stCondLst>
                              <p:cond delay="2500"/>
                            </p:stCondLst>
                            <p:childTnLst>
                              <p:par>
                                <p:cTn id="34" presetID="2" presetClass="entr" presetSubtype="4" fill="hold" grpId="0" nodeType="afterEffect">
                                  <p:stCondLst>
                                    <p:cond delay="0"/>
                                  </p:stCondLst>
                                  <p:childTnLst>
                                    <p:set>
                                      <p:cBhvr>
                                        <p:cTn id="35" dur="1" fill="hold">
                                          <p:stCondLst>
                                            <p:cond delay="0"/>
                                          </p:stCondLst>
                                        </p:cTn>
                                        <p:tgtEl>
                                          <p:spTgt spid="555">
                                            <p:txEl>
                                              <p:pRg st="3" end="3"/>
                                            </p:txEl>
                                          </p:spTgt>
                                        </p:tgtEl>
                                        <p:attrNameLst>
                                          <p:attrName>style.visibility</p:attrName>
                                        </p:attrNameLst>
                                      </p:cBhvr>
                                      <p:to>
                                        <p:strVal val="visible"/>
                                      </p:to>
                                    </p:set>
                                    <p:anim calcmode="lin" valueType="num">
                                      <p:cBhvr additive="base">
                                        <p:cTn id="36" dur="500" fill="hold"/>
                                        <p:tgtEl>
                                          <p:spTgt spid="555">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55">
                                            <p:txEl>
                                              <p:pRg st="3" end="3"/>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000"/>
                            </p:stCondLst>
                            <p:childTnLst>
                              <p:par>
                                <p:cTn id="39" presetID="2" presetClass="entr" presetSubtype="4" fill="hold" grpId="0" nodeType="afterEffect">
                                  <p:stCondLst>
                                    <p:cond delay="0"/>
                                  </p:stCondLst>
                                  <p:childTnLst>
                                    <p:set>
                                      <p:cBhvr>
                                        <p:cTn id="40" dur="1" fill="hold">
                                          <p:stCondLst>
                                            <p:cond delay="0"/>
                                          </p:stCondLst>
                                        </p:cTn>
                                        <p:tgtEl>
                                          <p:spTgt spid="555">
                                            <p:txEl>
                                              <p:pRg st="4" end="4"/>
                                            </p:txEl>
                                          </p:spTgt>
                                        </p:tgtEl>
                                        <p:attrNameLst>
                                          <p:attrName>style.visibility</p:attrName>
                                        </p:attrNameLst>
                                      </p:cBhvr>
                                      <p:to>
                                        <p:strVal val="visible"/>
                                      </p:to>
                                    </p:set>
                                    <p:anim calcmode="lin" valueType="num">
                                      <p:cBhvr additive="base">
                                        <p:cTn id="41" dur="500" fill="hold"/>
                                        <p:tgtEl>
                                          <p:spTgt spid="555">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55">
                                            <p:txEl>
                                              <p:pRg st="4" end="4"/>
                                            </p:txEl>
                                          </p:spTgt>
                                        </p:tgtEl>
                                        <p:attrNameLst>
                                          <p:attrName>ppt_y</p:attrName>
                                        </p:attrNameLst>
                                      </p:cBhvr>
                                      <p:tavLst>
                                        <p:tav tm="0">
                                          <p:val>
                                            <p:strVal val="1+#ppt_h/2"/>
                                          </p:val>
                                        </p:tav>
                                        <p:tav tm="100000">
                                          <p:val>
                                            <p:strVal val="#ppt_y"/>
                                          </p:val>
                                        </p:tav>
                                      </p:tavLst>
                                    </p:anim>
                                  </p:childTnLst>
                                </p:cTn>
                              </p:par>
                            </p:childTnLst>
                          </p:cTn>
                        </p:par>
                        <p:par>
                          <p:cTn id="43" fill="hold">
                            <p:stCondLst>
                              <p:cond delay="3500"/>
                            </p:stCondLst>
                            <p:childTnLst>
                              <p:par>
                                <p:cTn id="44" presetID="2" presetClass="entr" presetSubtype="4" fill="hold" grpId="0" nodeType="afterEffect">
                                  <p:stCondLst>
                                    <p:cond delay="0"/>
                                  </p:stCondLst>
                                  <p:childTnLst>
                                    <p:set>
                                      <p:cBhvr>
                                        <p:cTn id="45" dur="1" fill="hold">
                                          <p:stCondLst>
                                            <p:cond delay="0"/>
                                          </p:stCondLst>
                                        </p:cTn>
                                        <p:tgtEl>
                                          <p:spTgt spid="555">
                                            <p:txEl>
                                              <p:pRg st="5" end="5"/>
                                            </p:txEl>
                                          </p:spTgt>
                                        </p:tgtEl>
                                        <p:attrNameLst>
                                          <p:attrName>style.visibility</p:attrName>
                                        </p:attrNameLst>
                                      </p:cBhvr>
                                      <p:to>
                                        <p:strVal val="visible"/>
                                      </p:to>
                                    </p:set>
                                    <p:anim calcmode="lin" valueType="num">
                                      <p:cBhvr additive="base">
                                        <p:cTn id="46" dur="500" fill="hold"/>
                                        <p:tgtEl>
                                          <p:spTgt spid="555">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55">
                                            <p:txEl>
                                              <p:pRg st="5" end="5"/>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fill="hold" grpId="0" nodeType="afterEffect">
                                  <p:stCondLst>
                                    <p:cond delay="0"/>
                                  </p:stCondLst>
                                  <p:childTnLst>
                                    <p:set>
                                      <p:cBhvr>
                                        <p:cTn id="50" dur="1" fill="hold">
                                          <p:stCondLst>
                                            <p:cond delay="0"/>
                                          </p:stCondLst>
                                        </p:cTn>
                                        <p:tgtEl>
                                          <p:spTgt spid="555">
                                            <p:txEl>
                                              <p:pRg st="6" end="6"/>
                                            </p:txEl>
                                          </p:spTgt>
                                        </p:tgtEl>
                                        <p:attrNameLst>
                                          <p:attrName>style.visibility</p:attrName>
                                        </p:attrNameLst>
                                      </p:cBhvr>
                                      <p:to>
                                        <p:strVal val="visible"/>
                                      </p:to>
                                    </p:set>
                                    <p:anim calcmode="lin" valueType="num">
                                      <p:cBhvr additive="base">
                                        <p:cTn id="51" dur="500" fill="hold"/>
                                        <p:tgtEl>
                                          <p:spTgt spid="55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p:bldP spid="5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cxnSp>
        <p:nvCxnSpPr>
          <p:cNvPr id="597" name="Google Shape;597;p39"/>
          <p:cNvCxnSpPr/>
          <p:nvPr/>
        </p:nvCxnSpPr>
        <p:spPr>
          <a:xfrm>
            <a:off x="394312" y="927670"/>
            <a:ext cx="4018800" cy="0"/>
          </a:xfrm>
          <a:prstGeom prst="straightConnector1">
            <a:avLst/>
          </a:prstGeom>
          <a:noFill/>
          <a:ln w="19050" cap="flat" cmpd="sng">
            <a:solidFill>
              <a:schemeClr val="lt1"/>
            </a:solidFill>
            <a:prstDash val="solid"/>
            <a:round/>
            <a:headEnd type="none" w="med" len="med"/>
            <a:tailEnd type="none" w="med" len="med"/>
          </a:ln>
        </p:spPr>
      </p:cxnSp>
      <p:sp>
        <p:nvSpPr>
          <p:cNvPr id="602" name="Google Shape;602;p39"/>
          <p:cNvSpPr/>
          <p:nvPr/>
        </p:nvSpPr>
        <p:spPr>
          <a:xfrm>
            <a:off x="-1114100" y="-994025"/>
            <a:ext cx="2577600" cy="2577600"/>
          </a:xfrm>
          <a:prstGeom prst="donut">
            <a:avLst>
              <a:gd name="adj" fmla="val 772"/>
            </a:avLst>
          </a:pr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122259" y="1572761"/>
            <a:ext cx="1999504" cy="3469157"/>
            <a:chOff x="838950" y="1315776"/>
            <a:chExt cx="1890248" cy="3279597"/>
          </a:xfrm>
        </p:grpSpPr>
        <p:sp>
          <p:nvSpPr>
            <p:cNvPr id="604" name="Google Shape;604;p39"/>
            <p:cNvSpPr/>
            <p:nvPr/>
          </p:nvSpPr>
          <p:spPr>
            <a:xfrm>
              <a:off x="1812359" y="3915951"/>
              <a:ext cx="503435" cy="652355"/>
            </a:xfrm>
            <a:custGeom>
              <a:avLst/>
              <a:gdLst/>
              <a:ahLst/>
              <a:cxnLst/>
              <a:rect l="l" t="t" r="r" b="b"/>
              <a:pathLst>
                <a:path w="4557" h="5905" extrusionOk="0">
                  <a:moveTo>
                    <a:pt x="1348" y="1"/>
                  </a:moveTo>
                  <a:lnTo>
                    <a:pt x="3097" y="1"/>
                  </a:lnTo>
                  <a:cubicBezTo>
                    <a:pt x="3097" y="1"/>
                    <a:pt x="4556" y="636"/>
                    <a:pt x="4556" y="3053"/>
                  </a:cubicBezTo>
                  <a:cubicBezTo>
                    <a:pt x="4556" y="5459"/>
                    <a:pt x="3019" y="5905"/>
                    <a:pt x="3019" y="5905"/>
                  </a:cubicBezTo>
                  <a:lnTo>
                    <a:pt x="1348" y="5905"/>
                  </a:lnTo>
                  <a:cubicBezTo>
                    <a:pt x="1348" y="5905"/>
                    <a:pt x="0" y="5359"/>
                    <a:pt x="0" y="2741"/>
                  </a:cubicBezTo>
                  <a:cubicBezTo>
                    <a:pt x="0" y="302"/>
                    <a:pt x="1348" y="1"/>
                    <a:pt x="1348"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5" name="Google Shape;605;p39"/>
            <p:cNvSpPr/>
            <p:nvPr/>
          </p:nvSpPr>
          <p:spPr>
            <a:xfrm>
              <a:off x="1929243" y="2136506"/>
              <a:ext cx="588279" cy="1121211"/>
            </a:xfrm>
            <a:custGeom>
              <a:avLst/>
              <a:gdLst/>
              <a:ahLst/>
              <a:cxnLst/>
              <a:rect l="l" t="t" r="r" b="b"/>
              <a:pathLst>
                <a:path w="5325" h="10149" extrusionOk="0">
                  <a:moveTo>
                    <a:pt x="0" y="324"/>
                  </a:moveTo>
                  <a:cubicBezTo>
                    <a:pt x="0" y="324"/>
                    <a:pt x="1070" y="1"/>
                    <a:pt x="1449" y="1104"/>
                  </a:cubicBezTo>
                  <a:cubicBezTo>
                    <a:pt x="1816" y="2206"/>
                    <a:pt x="1927" y="5793"/>
                    <a:pt x="2206" y="6618"/>
                  </a:cubicBezTo>
                  <a:cubicBezTo>
                    <a:pt x="2484" y="7442"/>
                    <a:pt x="5325" y="9347"/>
                    <a:pt x="5325" y="9347"/>
                  </a:cubicBezTo>
                  <a:lnTo>
                    <a:pt x="4545" y="10149"/>
                  </a:lnTo>
                  <a:cubicBezTo>
                    <a:pt x="4545" y="10149"/>
                    <a:pt x="958" y="7598"/>
                    <a:pt x="802" y="6840"/>
                  </a:cubicBezTo>
                  <a:cubicBezTo>
                    <a:pt x="646" y="6083"/>
                    <a:pt x="0" y="324"/>
                    <a:pt x="0" y="324"/>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6" name="Google Shape;606;p39"/>
            <p:cNvSpPr/>
            <p:nvPr/>
          </p:nvSpPr>
          <p:spPr>
            <a:xfrm>
              <a:off x="1877540" y="2155066"/>
              <a:ext cx="280717" cy="355729"/>
            </a:xfrm>
            <a:custGeom>
              <a:avLst/>
              <a:gdLst/>
              <a:ahLst/>
              <a:cxnLst/>
              <a:rect l="l" t="t" r="r" b="b"/>
              <a:pathLst>
                <a:path w="2541" h="3220" extrusionOk="0">
                  <a:moveTo>
                    <a:pt x="947" y="3219"/>
                  </a:moveTo>
                  <a:lnTo>
                    <a:pt x="2173" y="2696"/>
                  </a:lnTo>
                  <a:cubicBezTo>
                    <a:pt x="2540" y="2595"/>
                    <a:pt x="2240" y="1248"/>
                    <a:pt x="2084" y="858"/>
                  </a:cubicBezTo>
                  <a:cubicBezTo>
                    <a:pt x="1850" y="279"/>
                    <a:pt x="1671" y="111"/>
                    <a:pt x="1404" y="56"/>
                  </a:cubicBezTo>
                  <a:lnTo>
                    <a:pt x="1" y="0"/>
                  </a:lnTo>
                  <a:cubicBezTo>
                    <a:pt x="1" y="0"/>
                    <a:pt x="791" y="1571"/>
                    <a:pt x="947" y="321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7" name="Google Shape;607;p39"/>
            <p:cNvSpPr/>
            <p:nvPr/>
          </p:nvSpPr>
          <p:spPr>
            <a:xfrm>
              <a:off x="1891129" y="1542142"/>
              <a:ext cx="148920" cy="229015"/>
            </a:xfrm>
            <a:custGeom>
              <a:avLst/>
              <a:gdLst/>
              <a:ahLst/>
              <a:cxnLst/>
              <a:rect l="l" t="t" r="r" b="b"/>
              <a:pathLst>
                <a:path w="1348" h="2073" extrusionOk="0">
                  <a:moveTo>
                    <a:pt x="791" y="1"/>
                  </a:moveTo>
                  <a:lnTo>
                    <a:pt x="0" y="34"/>
                  </a:lnTo>
                  <a:lnTo>
                    <a:pt x="112" y="2073"/>
                  </a:lnTo>
                  <a:lnTo>
                    <a:pt x="902" y="2028"/>
                  </a:lnTo>
                  <a:cubicBezTo>
                    <a:pt x="902" y="2028"/>
                    <a:pt x="1348" y="1805"/>
                    <a:pt x="1303" y="981"/>
                  </a:cubicBezTo>
                  <a:cubicBezTo>
                    <a:pt x="1259" y="168"/>
                    <a:pt x="791" y="1"/>
                    <a:pt x="791"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8" name="Google Shape;608;p39"/>
            <p:cNvSpPr/>
            <p:nvPr/>
          </p:nvSpPr>
          <p:spPr>
            <a:xfrm>
              <a:off x="981686" y="2143908"/>
              <a:ext cx="1150708" cy="2073726"/>
            </a:xfrm>
            <a:custGeom>
              <a:avLst/>
              <a:gdLst/>
              <a:ahLst/>
              <a:cxnLst/>
              <a:rect l="l" t="t" r="r" b="b"/>
              <a:pathLst>
                <a:path w="10416" h="18771" extrusionOk="0">
                  <a:moveTo>
                    <a:pt x="646" y="3031"/>
                  </a:moveTo>
                  <a:cubicBezTo>
                    <a:pt x="646" y="3031"/>
                    <a:pt x="1404" y="8199"/>
                    <a:pt x="1404" y="10304"/>
                  </a:cubicBezTo>
                  <a:cubicBezTo>
                    <a:pt x="1404" y="12421"/>
                    <a:pt x="969" y="16598"/>
                    <a:pt x="969" y="16598"/>
                  </a:cubicBezTo>
                  <a:cubicBezTo>
                    <a:pt x="969" y="16598"/>
                    <a:pt x="6739" y="18770"/>
                    <a:pt x="9469" y="16286"/>
                  </a:cubicBezTo>
                  <a:cubicBezTo>
                    <a:pt x="9469" y="16286"/>
                    <a:pt x="9246" y="8979"/>
                    <a:pt x="9268" y="7876"/>
                  </a:cubicBezTo>
                  <a:cubicBezTo>
                    <a:pt x="9301" y="6784"/>
                    <a:pt x="10415" y="1917"/>
                    <a:pt x="8622" y="101"/>
                  </a:cubicBezTo>
                  <a:lnTo>
                    <a:pt x="6428" y="1"/>
                  </a:lnTo>
                  <a:lnTo>
                    <a:pt x="3208" y="212"/>
                  </a:lnTo>
                  <a:lnTo>
                    <a:pt x="0" y="925"/>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9" name="Google Shape;609;p39"/>
            <p:cNvSpPr/>
            <p:nvPr/>
          </p:nvSpPr>
          <p:spPr>
            <a:xfrm>
              <a:off x="1028417" y="2395021"/>
              <a:ext cx="289334" cy="1646630"/>
            </a:xfrm>
            <a:custGeom>
              <a:avLst/>
              <a:gdLst/>
              <a:ahLst/>
              <a:cxnLst/>
              <a:rect l="l" t="t" r="r" b="b"/>
              <a:pathLst>
                <a:path w="2619" h="14905" extrusionOk="0">
                  <a:moveTo>
                    <a:pt x="1" y="0"/>
                  </a:moveTo>
                  <a:lnTo>
                    <a:pt x="223" y="758"/>
                  </a:lnTo>
                  <a:cubicBezTo>
                    <a:pt x="223" y="758"/>
                    <a:pt x="981" y="5926"/>
                    <a:pt x="981" y="8031"/>
                  </a:cubicBezTo>
                  <a:cubicBezTo>
                    <a:pt x="981" y="10148"/>
                    <a:pt x="546" y="14325"/>
                    <a:pt x="546" y="14325"/>
                  </a:cubicBezTo>
                  <a:cubicBezTo>
                    <a:pt x="546" y="14325"/>
                    <a:pt x="1270" y="14670"/>
                    <a:pt x="2618" y="14904"/>
                  </a:cubicBezTo>
                  <a:cubicBezTo>
                    <a:pt x="2507" y="13746"/>
                    <a:pt x="2585" y="12587"/>
                    <a:pt x="2551" y="11418"/>
                  </a:cubicBezTo>
                  <a:cubicBezTo>
                    <a:pt x="2518" y="9958"/>
                    <a:pt x="2485" y="7875"/>
                    <a:pt x="2362" y="6416"/>
                  </a:cubicBezTo>
                  <a:cubicBezTo>
                    <a:pt x="2173" y="4177"/>
                    <a:pt x="1694" y="1794"/>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1028417" y="2395021"/>
              <a:ext cx="278287" cy="1068183"/>
            </a:xfrm>
            <a:custGeom>
              <a:avLst/>
              <a:gdLst/>
              <a:ahLst/>
              <a:cxnLst/>
              <a:rect l="l" t="t" r="r" b="b"/>
              <a:pathLst>
                <a:path w="2519" h="9669" extrusionOk="0">
                  <a:moveTo>
                    <a:pt x="1" y="0"/>
                  </a:moveTo>
                  <a:lnTo>
                    <a:pt x="223" y="758"/>
                  </a:lnTo>
                  <a:cubicBezTo>
                    <a:pt x="223" y="758"/>
                    <a:pt x="981" y="5926"/>
                    <a:pt x="981" y="8031"/>
                  </a:cubicBezTo>
                  <a:cubicBezTo>
                    <a:pt x="981" y="8444"/>
                    <a:pt x="959" y="8923"/>
                    <a:pt x="936" y="9435"/>
                  </a:cubicBezTo>
                  <a:cubicBezTo>
                    <a:pt x="1471" y="9524"/>
                    <a:pt x="1983" y="9658"/>
                    <a:pt x="2518" y="9669"/>
                  </a:cubicBezTo>
                  <a:cubicBezTo>
                    <a:pt x="2485" y="8555"/>
                    <a:pt x="2440" y="7352"/>
                    <a:pt x="2362" y="6416"/>
                  </a:cubicBezTo>
                  <a:cubicBezTo>
                    <a:pt x="2173" y="4177"/>
                    <a:pt x="1694" y="1794"/>
                    <a:pt x="1"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1" name="Google Shape;611;p39"/>
            <p:cNvSpPr/>
            <p:nvPr/>
          </p:nvSpPr>
          <p:spPr>
            <a:xfrm>
              <a:off x="1088737" y="3709249"/>
              <a:ext cx="229015" cy="332419"/>
            </a:xfrm>
            <a:custGeom>
              <a:avLst/>
              <a:gdLst/>
              <a:ahLst/>
              <a:cxnLst/>
              <a:rect l="l" t="t" r="r" b="b"/>
              <a:pathLst>
                <a:path w="2073" h="3009" extrusionOk="0">
                  <a:moveTo>
                    <a:pt x="223" y="1"/>
                  </a:moveTo>
                  <a:cubicBezTo>
                    <a:pt x="112" y="1348"/>
                    <a:pt x="0" y="2429"/>
                    <a:pt x="0" y="2429"/>
                  </a:cubicBezTo>
                  <a:cubicBezTo>
                    <a:pt x="0" y="2429"/>
                    <a:pt x="724" y="2785"/>
                    <a:pt x="2072" y="3008"/>
                  </a:cubicBezTo>
                  <a:cubicBezTo>
                    <a:pt x="1972" y="2017"/>
                    <a:pt x="2017" y="1025"/>
                    <a:pt x="2017" y="34"/>
                  </a:cubicBezTo>
                  <a:lnTo>
                    <a:pt x="2017" y="34"/>
                  </a:lnTo>
                  <a:cubicBezTo>
                    <a:pt x="1925" y="41"/>
                    <a:pt x="1519" y="78"/>
                    <a:pt x="1082" y="78"/>
                  </a:cubicBezTo>
                  <a:cubicBezTo>
                    <a:pt x="779" y="78"/>
                    <a:pt x="461" y="60"/>
                    <a:pt x="22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2" name="Google Shape;612;p39"/>
            <p:cNvSpPr/>
            <p:nvPr/>
          </p:nvSpPr>
          <p:spPr>
            <a:xfrm>
              <a:off x="1331123" y="1949469"/>
              <a:ext cx="421020" cy="318831"/>
            </a:xfrm>
            <a:custGeom>
              <a:avLst/>
              <a:gdLst/>
              <a:ahLst/>
              <a:cxnLst/>
              <a:rect l="l" t="t" r="r" b="b"/>
              <a:pathLst>
                <a:path w="3811" h="2886" extrusionOk="0">
                  <a:moveTo>
                    <a:pt x="1" y="279"/>
                  </a:moveTo>
                  <a:lnTo>
                    <a:pt x="1" y="1972"/>
                  </a:lnTo>
                  <a:cubicBezTo>
                    <a:pt x="1" y="1972"/>
                    <a:pt x="680" y="2429"/>
                    <a:pt x="1304" y="2518"/>
                  </a:cubicBezTo>
                  <a:cubicBezTo>
                    <a:pt x="1917" y="2607"/>
                    <a:pt x="3287" y="2886"/>
                    <a:pt x="3810" y="1861"/>
                  </a:cubicBezTo>
                  <a:lnTo>
                    <a:pt x="3810" y="1"/>
                  </a:lnTo>
                  <a:cubicBezTo>
                    <a:pt x="3810" y="1"/>
                    <a:pt x="1371" y="1014"/>
                    <a:pt x="1" y="279"/>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3" name="Google Shape;613;p39"/>
            <p:cNvSpPr/>
            <p:nvPr/>
          </p:nvSpPr>
          <p:spPr>
            <a:xfrm>
              <a:off x="1331123" y="1980292"/>
              <a:ext cx="140414" cy="246249"/>
            </a:xfrm>
            <a:custGeom>
              <a:avLst/>
              <a:gdLst/>
              <a:ahLst/>
              <a:cxnLst/>
              <a:rect l="l" t="t" r="r" b="b"/>
              <a:pathLst>
                <a:path w="1271" h="2229" extrusionOk="0">
                  <a:moveTo>
                    <a:pt x="1" y="0"/>
                  </a:moveTo>
                  <a:lnTo>
                    <a:pt x="1" y="1693"/>
                  </a:lnTo>
                  <a:cubicBezTo>
                    <a:pt x="1" y="1693"/>
                    <a:pt x="658" y="2139"/>
                    <a:pt x="1271" y="2228"/>
                  </a:cubicBezTo>
                  <a:lnTo>
                    <a:pt x="1271" y="257"/>
                  </a:lnTo>
                  <a:cubicBezTo>
                    <a:pt x="1242" y="257"/>
                    <a:pt x="1214" y="258"/>
                    <a:pt x="1186" y="258"/>
                  </a:cubicBezTo>
                  <a:cubicBezTo>
                    <a:pt x="759" y="258"/>
                    <a:pt x="346" y="178"/>
                    <a:pt x="1" y="0"/>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1042006" y="1315776"/>
              <a:ext cx="953731" cy="748247"/>
            </a:xfrm>
            <a:custGeom>
              <a:avLst/>
              <a:gdLst/>
              <a:ahLst/>
              <a:cxnLst/>
              <a:rect l="l" t="t" r="r" b="b"/>
              <a:pathLst>
                <a:path w="8633" h="6773" extrusionOk="0">
                  <a:moveTo>
                    <a:pt x="4322" y="0"/>
                  </a:moveTo>
                  <a:cubicBezTo>
                    <a:pt x="1927" y="0"/>
                    <a:pt x="0" y="1515"/>
                    <a:pt x="0" y="3386"/>
                  </a:cubicBezTo>
                  <a:cubicBezTo>
                    <a:pt x="0" y="5258"/>
                    <a:pt x="1927" y="6773"/>
                    <a:pt x="4322" y="6773"/>
                  </a:cubicBezTo>
                  <a:cubicBezTo>
                    <a:pt x="6706" y="6773"/>
                    <a:pt x="8633" y="5258"/>
                    <a:pt x="8633" y="3386"/>
                  </a:cubicBezTo>
                  <a:cubicBezTo>
                    <a:pt x="8633" y="1515"/>
                    <a:pt x="6706" y="0"/>
                    <a:pt x="4322"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5" name="Google Shape;615;p39"/>
            <p:cNvSpPr/>
            <p:nvPr/>
          </p:nvSpPr>
          <p:spPr>
            <a:xfrm>
              <a:off x="1179770" y="1358861"/>
              <a:ext cx="815968" cy="662077"/>
            </a:xfrm>
            <a:custGeom>
              <a:avLst/>
              <a:gdLst/>
              <a:ahLst/>
              <a:cxnLst/>
              <a:rect l="l" t="t" r="r" b="b"/>
              <a:pathLst>
                <a:path w="7386" h="5993" extrusionOk="0">
                  <a:moveTo>
                    <a:pt x="6183" y="646"/>
                  </a:moveTo>
                  <a:cubicBezTo>
                    <a:pt x="5526" y="245"/>
                    <a:pt x="4713" y="0"/>
                    <a:pt x="3821" y="0"/>
                  </a:cubicBezTo>
                  <a:cubicBezTo>
                    <a:pt x="1716" y="0"/>
                    <a:pt x="1" y="1348"/>
                    <a:pt x="1" y="2996"/>
                  </a:cubicBezTo>
                  <a:cubicBezTo>
                    <a:pt x="1" y="4645"/>
                    <a:pt x="1716" y="5993"/>
                    <a:pt x="3821" y="5993"/>
                  </a:cubicBezTo>
                  <a:cubicBezTo>
                    <a:pt x="4713" y="5993"/>
                    <a:pt x="5526" y="5748"/>
                    <a:pt x="6183" y="5347"/>
                  </a:cubicBezTo>
                  <a:cubicBezTo>
                    <a:pt x="6929" y="4734"/>
                    <a:pt x="7386" y="3910"/>
                    <a:pt x="7386" y="2996"/>
                  </a:cubicBezTo>
                  <a:cubicBezTo>
                    <a:pt x="7386" y="2083"/>
                    <a:pt x="6929" y="1259"/>
                    <a:pt x="6183" y="64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6" name="Google Shape;616;p39"/>
            <p:cNvSpPr/>
            <p:nvPr/>
          </p:nvSpPr>
          <p:spPr>
            <a:xfrm>
              <a:off x="1251138" y="1432660"/>
              <a:ext cx="706488" cy="498463"/>
            </a:xfrm>
            <a:custGeom>
              <a:avLst/>
              <a:gdLst/>
              <a:ahLst/>
              <a:cxnLst/>
              <a:rect l="l" t="t" r="r" b="b"/>
              <a:pathLst>
                <a:path w="6395" h="4512" extrusionOk="0">
                  <a:moveTo>
                    <a:pt x="5348" y="491"/>
                  </a:moveTo>
                  <a:cubicBezTo>
                    <a:pt x="4791" y="179"/>
                    <a:pt x="4078" y="0"/>
                    <a:pt x="3309" y="0"/>
                  </a:cubicBezTo>
                  <a:cubicBezTo>
                    <a:pt x="1482" y="0"/>
                    <a:pt x="1" y="1014"/>
                    <a:pt x="1" y="2262"/>
                  </a:cubicBezTo>
                  <a:cubicBezTo>
                    <a:pt x="1" y="3498"/>
                    <a:pt x="1482" y="4512"/>
                    <a:pt x="3309" y="4512"/>
                  </a:cubicBezTo>
                  <a:cubicBezTo>
                    <a:pt x="4078" y="4512"/>
                    <a:pt x="4791" y="4334"/>
                    <a:pt x="5348" y="4033"/>
                  </a:cubicBezTo>
                  <a:cubicBezTo>
                    <a:pt x="5994" y="3565"/>
                    <a:pt x="6395" y="2941"/>
                    <a:pt x="6395" y="2262"/>
                  </a:cubicBezTo>
                  <a:cubicBezTo>
                    <a:pt x="6395" y="1571"/>
                    <a:pt x="5994" y="947"/>
                    <a:pt x="5348" y="49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7" name="Google Shape;617;p39"/>
            <p:cNvSpPr/>
            <p:nvPr/>
          </p:nvSpPr>
          <p:spPr>
            <a:xfrm>
              <a:off x="1434529" y="1566778"/>
              <a:ext cx="200733" cy="126825"/>
            </a:xfrm>
            <a:custGeom>
              <a:avLst/>
              <a:gdLst/>
              <a:ahLst/>
              <a:cxnLst/>
              <a:rect l="l" t="t" r="r" b="b"/>
              <a:pathLst>
                <a:path w="1817" h="1148" extrusionOk="0">
                  <a:moveTo>
                    <a:pt x="1805" y="558"/>
                  </a:moveTo>
                  <a:cubicBezTo>
                    <a:pt x="1816" y="869"/>
                    <a:pt x="1415" y="1126"/>
                    <a:pt x="914" y="1137"/>
                  </a:cubicBezTo>
                  <a:cubicBezTo>
                    <a:pt x="424" y="1148"/>
                    <a:pt x="12" y="903"/>
                    <a:pt x="12" y="591"/>
                  </a:cubicBezTo>
                  <a:cubicBezTo>
                    <a:pt x="1" y="279"/>
                    <a:pt x="402" y="23"/>
                    <a:pt x="903" y="12"/>
                  </a:cubicBezTo>
                  <a:cubicBezTo>
                    <a:pt x="1393" y="1"/>
                    <a:pt x="1805" y="246"/>
                    <a:pt x="1805" y="558"/>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8" name="Google Shape;618;p39"/>
            <p:cNvSpPr/>
            <p:nvPr/>
          </p:nvSpPr>
          <p:spPr>
            <a:xfrm>
              <a:off x="1691719" y="1538496"/>
              <a:ext cx="187145" cy="124395"/>
            </a:xfrm>
            <a:custGeom>
              <a:avLst/>
              <a:gdLst/>
              <a:ahLst/>
              <a:cxnLst/>
              <a:rect l="l" t="t" r="r" b="b"/>
              <a:pathLst>
                <a:path w="1694" h="1126" extrusionOk="0">
                  <a:moveTo>
                    <a:pt x="1660" y="457"/>
                  </a:moveTo>
                  <a:cubicBezTo>
                    <a:pt x="1694" y="736"/>
                    <a:pt x="1360" y="1014"/>
                    <a:pt x="914" y="1070"/>
                  </a:cubicBezTo>
                  <a:cubicBezTo>
                    <a:pt x="457" y="1125"/>
                    <a:pt x="67" y="936"/>
                    <a:pt x="34" y="658"/>
                  </a:cubicBezTo>
                  <a:cubicBezTo>
                    <a:pt x="1" y="379"/>
                    <a:pt x="335" y="112"/>
                    <a:pt x="780" y="56"/>
                  </a:cubicBezTo>
                  <a:cubicBezTo>
                    <a:pt x="1226" y="0"/>
                    <a:pt x="1616" y="179"/>
                    <a:pt x="1660" y="457"/>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19" name="Google Shape;619;p39"/>
            <p:cNvSpPr/>
            <p:nvPr/>
          </p:nvSpPr>
          <p:spPr>
            <a:xfrm>
              <a:off x="1491093" y="1496626"/>
              <a:ext cx="70262" cy="46841"/>
            </a:xfrm>
            <a:custGeom>
              <a:avLst/>
              <a:gdLst/>
              <a:ahLst/>
              <a:cxnLst/>
              <a:rect l="l" t="t" r="r" b="b"/>
              <a:pathLst>
                <a:path w="636" h="424" extrusionOk="0">
                  <a:moveTo>
                    <a:pt x="636" y="212"/>
                  </a:moveTo>
                  <a:cubicBezTo>
                    <a:pt x="636" y="324"/>
                    <a:pt x="491" y="424"/>
                    <a:pt x="313" y="424"/>
                  </a:cubicBezTo>
                  <a:cubicBezTo>
                    <a:pt x="146" y="424"/>
                    <a:pt x="1" y="324"/>
                    <a:pt x="1" y="212"/>
                  </a:cubicBezTo>
                  <a:cubicBezTo>
                    <a:pt x="1" y="90"/>
                    <a:pt x="146" y="1"/>
                    <a:pt x="313" y="1"/>
                  </a:cubicBezTo>
                  <a:cubicBezTo>
                    <a:pt x="491" y="1"/>
                    <a:pt x="636" y="90"/>
                    <a:pt x="636" y="212"/>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0" name="Google Shape;620;p39"/>
            <p:cNvSpPr/>
            <p:nvPr/>
          </p:nvSpPr>
          <p:spPr>
            <a:xfrm>
              <a:off x="1710168" y="1470774"/>
              <a:ext cx="71477" cy="50598"/>
            </a:xfrm>
            <a:custGeom>
              <a:avLst/>
              <a:gdLst/>
              <a:ahLst/>
              <a:cxnLst/>
              <a:rect l="l" t="t" r="r" b="b"/>
              <a:pathLst>
                <a:path w="647" h="458" extrusionOk="0">
                  <a:moveTo>
                    <a:pt x="636" y="201"/>
                  </a:moveTo>
                  <a:cubicBezTo>
                    <a:pt x="647" y="324"/>
                    <a:pt x="513" y="424"/>
                    <a:pt x="346" y="446"/>
                  </a:cubicBezTo>
                  <a:cubicBezTo>
                    <a:pt x="168" y="457"/>
                    <a:pt x="23" y="379"/>
                    <a:pt x="12" y="257"/>
                  </a:cubicBezTo>
                  <a:cubicBezTo>
                    <a:pt x="1" y="146"/>
                    <a:pt x="134" y="34"/>
                    <a:pt x="313" y="23"/>
                  </a:cubicBezTo>
                  <a:cubicBezTo>
                    <a:pt x="480" y="1"/>
                    <a:pt x="624" y="90"/>
                    <a:pt x="636" y="201"/>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1" name="Google Shape;621;p39"/>
            <p:cNvSpPr/>
            <p:nvPr/>
          </p:nvSpPr>
          <p:spPr>
            <a:xfrm>
              <a:off x="1576050" y="1708299"/>
              <a:ext cx="205594" cy="134227"/>
            </a:xfrm>
            <a:custGeom>
              <a:avLst/>
              <a:gdLst/>
              <a:ahLst/>
              <a:cxnLst/>
              <a:rect l="l" t="t" r="r" b="b"/>
              <a:pathLst>
                <a:path w="1861" h="1215" extrusionOk="0">
                  <a:moveTo>
                    <a:pt x="713" y="1092"/>
                  </a:moveTo>
                  <a:cubicBezTo>
                    <a:pt x="791" y="1126"/>
                    <a:pt x="869" y="1170"/>
                    <a:pt x="947" y="1181"/>
                  </a:cubicBezTo>
                  <a:cubicBezTo>
                    <a:pt x="1114" y="1215"/>
                    <a:pt x="1270" y="1126"/>
                    <a:pt x="1404" y="1025"/>
                  </a:cubicBezTo>
                  <a:cubicBezTo>
                    <a:pt x="1493" y="959"/>
                    <a:pt x="1582" y="869"/>
                    <a:pt x="1671" y="780"/>
                  </a:cubicBezTo>
                  <a:cubicBezTo>
                    <a:pt x="1760" y="669"/>
                    <a:pt x="1838" y="535"/>
                    <a:pt x="1850" y="402"/>
                  </a:cubicBezTo>
                  <a:cubicBezTo>
                    <a:pt x="1861" y="257"/>
                    <a:pt x="1783" y="90"/>
                    <a:pt x="1649" y="56"/>
                  </a:cubicBezTo>
                  <a:cubicBezTo>
                    <a:pt x="1460" y="1"/>
                    <a:pt x="1282" y="179"/>
                    <a:pt x="1092" y="223"/>
                  </a:cubicBezTo>
                  <a:cubicBezTo>
                    <a:pt x="814" y="290"/>
                    <a:pt x="535" y="79"/>
                    <a:pt x="257" y="134"/>
                  </a:cubicBezTo>
                  <a:cubicBezTo>
                    <a:pt x="190" y="145"/>
                    <a:pt x="123" y="168"/>
                    <a:pt x="90" y="223"/>
                  </a:cubicBezTo>
                  <a:cubicBezTo>
                    <a:pt x="1" y="324"/>
                    <a:pt x="45" y="491"/>
                    <a:pt x="123" y="602"/>
                  </a:cubicBezTo>
                  <a:cubicBezTo>
                    <a:pt x="268" y="814"/>
                    <a:pt x="491" y="959"/>
                    <a:pt x="713" y="1092"/>
                  </a:cubicBezTo>
                  <a:close/>
                </a:path>
              </a:pathLst>
            </a:custGeom>
            <a:gradFill>
              <a:gsLst>
                <a:gs pos="0">
                  <a:schemeClr val="accent5"/>
                </a:gs>
                <a:gs pos="100000">
                  <a:schemeClr val="accent3"/>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2" name="Google Shape;622;p39"/>
            <p:cNvSpPr/>
            <p:nvPr/>
          </p:nvSpPr>
          <p:spPr>
            <a:xfrm>
              <a:off x="1021015" y="1596276"/>
              <a:ext cx="150246" cy="245034"/>
            </a:xfrm>
            <a:custGeom>
              <a:avLst/>
              <a:gdLst/>
              <a:ahLst/>
              <a:cxnLst/>
              <a:rect l="l" t="t" r="r" b="b"/>
              <a:pathLst>
                <a:path w="1360" h="2218" extrusionOk="0">
                  <a:moveTo>
                    <a:pt x="870" y="1"/>
                  </a:moveTo>
                  <a:lnTo>
                    <a:pt x="1" y="1"/>
                  </a:lnTo>
                  <a:lnTo>
                    <a:pt x="1" y="2218"/>
                  </a:lnTo>
                  <a:lnTo>
                    <a:pt x="870" y="2218"/>
                  </a:lnTo>
                  <a:cubicBezTo>
                    <a:pt x="870" y="2218"/>
                    <a:pt x="1360" y="1995"/>
                    <a:pt x="1360" y="1104"/>
                  </a:cubicBezTo>
                  <a:cubicBezTo>
                    <a:pt x="1360" y="213"/>
                    <a:pt x="870" y="1"/>
                    <a:pt x="870"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3" name="Google Shape;623;p39"/>
            <p:cNvSpPr/>
            <p:nvPr/>
          </p:nvSpPr>
          <p:spPr>
            <a:xfrm>
              <a:off x="1032174" y="1764863"/>
              <a:ext cx="128041" cy="62971"/>
            </a:xfrm>
            <a:custGeom>
              <a:avLst/>
              <a:gdLst/>
              <a:ahLst/>
              <a:cxnLst/>
              <a:rect l="l" t="t" r="r" b="b"/>
              <a:pathLst>
                <a:path w="1159" h="570" extrusionOk="0">
                  <a:moveTo>
                    <a:pt x="0" y="1"/>
                  </a:moveTo>
                  <a:lnTo>
                    <a:pt x="0" y="569"/>
                  </a:lnTo>
                  <a:lnTo>
                    <a:pt x="869" y="569"/>
                  </a:lnTo>
                  <a:cubicBezTo>
                    <a:pt x="869" y="569"/>
                    <a:pt x="869" y="558"/>
                    <a:pt x="869" y="558"/>
                  </a:cubicBezTo>
                  <a:cubicBezTo>
                    <a:pt x="969" y="458"/>
                    <a:pt x="1092" y="291"/>
                    <a:pt x="1159" y="1"/>
                  </a:cubicBezTo>
                  <a:lnTo>
                    <a:pt x="1159" y="1"/>
                  </a:lnTo>
                  <a:cubicBezTo>
                    <a:pt x="968" y="52"/>
                    <a:pt x="772" y="89"/>
                    <a:pt x="568" y="89"/>
                  </a:cubicBezTo>
                  <a:cubicBezTo>
                    <a:pt x="463" y="89"/>
                    <a:pt x="355" y="79"/>
                    <a:pt x="245" y="57"/>
                  </a:cubicBezTo>
                  <a:cubicBezTo>
                    <a:pt x="156" y="46"/>
                    <a:pt x="78" y="23"/>
                    <a:pt x="0"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950863" y="1596276"/>
              <a:ext cx="145385" cy="245034"/>
            </a:xfrm>
            <a:custGeom>
              <a:avLst/>
              <a:gdLst/>
              <a:ahLst/>
              <a:cxnLst/>
              <a:rect l="l" t="t" r="r" b="b"/>
              <a:pathLst>
                <a:path w="1316" h="2218" extrusionOk="0">
                  <a:moveTo>
                    <a:pt x="1315" y="1104"/>
                  </a:moveTo>
                  <a:cubicBezTo>
                    <a:pt x="1315" y="1716"/>
                    <a:pt x="1026" y="2218"/>
                    <a:pt x="658" y="2218"/>
                  </a:cubicBezTo>
                  <a:cubicBezTo>
                    <a:pt x="302" y="2218"/>
                    <a:pt x="1" y="1716"/>
                    <a:pt x="1" y="1104"/>
                  </a:cubicBezTo>
                  <a:cubicBezTo>
                    <a:pt x="1" y="491"/>
                    <a:pt x="302" y="1"/>
                    <a:pt x="658" y="1"/>
                  </a:cubicBezTo>
                  <a:cubicBezTo>
                    <a:pt x="1026" y="1"/>
                    <a:pt x="1315" y="491"/>
                    <a:pt x="1315" y="1104"/>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5" name="Google Shape;625;p39"/>
            <p:cNvSpPr/>
            <p:nvPr/>
          </p:nvSpPr>
          <p:spPr>
            <a:xfrm>
              <a:off x="1224071" y="3939372"/>
              <a:ext cx="905895" cy="609270"/>
            </a:xfrm>
            <a:custGeom>
              <a:avLst/>
              <a:gdLst/>
              <a:ahLst/>
              <a:cxnLst/>
              <a:rect l="l" t="t" r="r" b="b"/>
              <a:pathLst>
                <a:path w="8200" h="5515" extrusionOk="0">
                  <a:moveTo>
                    <a:pt x="1" y="1"/>
                  </a:moveTo>
                  <a:cubicBezTo>
                    <a:pt x="1" y="1"/>
                    <a:pt x="4779" y="1326"/>
                    <a:pt x="7275" y="45"/>
                  </a:cubicBezTo>
                  <a:cubicBezTo>
                    <a:pt x="7275" y="45"/>
                    <a:pt x="8199" y="869"/>
                    <a:pt x="8166" y="2652"/>
                  </a:cubicBezTo>
                  <a:cubicBezTo>
                    <a:pt x="8143" y="4434"/>
                    <a:pt x="7475" y="5035"/>
                    <a:pt x="6929" y="5403"/>
                  </a:cubicBezTo>
                  <a:lnTo>
                    <a:pt x="79" y="5514"/>
                  </a:ln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6" name="Google Shape;626;p39"/>
            <p:cNvSpPr/>
            <p:nvPr/>
          </p:nvSpPr>
          <p:spPr>
            <a:xfrm>
              <a:off x="1272129" y="4339297"/>
              <a:ext cx="843035" cy="181069"/>
            </a:xfrm>
            <a:custGeom>
              <a:avLst/>
              <a:gdLst/>
              <a:ahLst/>
              <a:cxnLst/>
              <a:rect l="l" t="t" r="r" b="b"/>
              <a:pathLst>
                <a:path w="7631" h="1639" extrusionOk="0">
                  <a:moveTo>
                    <a:pt x="0" y="1"/>
                  </a:moveTo>
                  <a:lnTo>
                    <a:pt x="22" y="1638"/>
                  </a:lnTo>
                  <a:lnTo>
                    <a:pt x="6840" y="1516"/>
                  </a:lnTo>
                  <a:cubicBezTo>
                    <a:pt x="7163" y="1226"/>
                    <a:pt x="7474" y="792"/>
                    <a:pt x="7630" y="23"/>
                  </a:cubicBezTo>
                  <a:lnTo>
                    <a:pt x="7630" y="23"/>
                  </a:lnTo>
                  <a:cubicBezTo>
                    <a:pt x="6951" y="146"/>
                    <a:pt x="6260" y="235"/>
                    <a:pt x="5603" y="268"/>
                  </a:cubicBezTo>
                  <a:cubicBezTo>
                    <a:pt x="4872" y="304"/>
                    <a:pt x="4120" y="338"/>
                    <a:pt x="3365" y="338"/>
                  </a:cubicBezTo>
                  <a:cubicBezTo>
                    <a:pt x="2231" y="338"/>
                    <a:pt x="1090" y="261"/>
                    <a:pt x="0"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7" name="Google Shape;627;p39"/>
            <p:cNvSpPr/>
            <p:nvPr/>
          </p:nvSpPr>
          <p:spPr>
            <a:xfrm>
              <a:off x="904131" y="3915951"/>
              <a:ext cx="523099" cy="679421"/>
            </a:xfrm>
            <a:custGeom>
              <a:avLst/>
              <a:gdLst/>
              <a:ahLst/>
              <a:cxnLst/>
              <a:rect l="l" t="t" r="r" b="b"/>
              <a:pathLst>
                <a:path w="4735" h="6150" extrusionOk="0">
                  <a:moveTo>
                    <a:pt x="1404" y="1"/>
                  </a:moveTo>
                  <a:lnTo>
                    <a:pt x="3231" y="1"/>
                  </a:lnTo>
                  <a:cubicBezTo>
                    <a:pt x="3231" y="1"/>
                    <a:pt x="4735" y="658"/>
                    <a:pt x="4735" y="3176"/>
                  </a:cubicBezTo>
                  <a:cubicBezTo>
                    <a:pt x="4735" y="4713"/>
                    <a:pt x="4144" y="5481"/>
                    <a:pt x="3676" y="5849"/>
                  </a:cubicBezTo>
                  <a:cubicBezTo>
                    <a:pt x="3420" y="6049"/>
                    <a:pt x="3097" y="6150"/>
                    <a:pt x="2763" y="6150"/>
                  </a:cubicBezTo>
                  <a:lnTo>
                    <a:pt x="1404" y="6150"/>
                  </a:lnTo>
                  <a:cubicBezTo>
                    <a:pt x="1404" y="6150"/>
                    <a:pt x="1" y="5582"/>
                    <a:pt x="1" y="2853"/>
                  </a:cubicBezTo>
                  <a:cubicBezTo>
                    <a:pt x="1" y="313"/>
                    <a:pt x="1404" y="1"/>
                    <a:pt x="1404"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8" name="Google Shape;628;p39"/>
            <p:cNvSpPr/>
            <p:nvPr/>
          </p:nvSpPr>
          <p:spPr>
            <a:xfrm>
              <a:off x="851213" y="3915951"/>
              <a:ext cx="427096" cy="679421"/>
            </a:xfrm>
            <a:custGeom>
              <a:avLst/>
              <a:gdLst/>
              <a:ahLst/>
              <a:cxnLst/>
              <a:rect l="l" t="t" r="r" b="b"/>
              <a:pathLst>
                <a:path w="3866" h="6150" extrusionOk="0">
                  <a:moveTo>
                    <a:pt x="1872" y="1"/>
                  </a:moveTo>
                  <a:cubicBezTo>
                    <a:pt x="1805" y="23"/>
                    <a:pt x="1" y="213"/>
                    <a:pt x="1" y="2975"/>
                  </a:cubicBezTo>
                  <a:cubicBezTo>
                    <a:pt x="1" y="5704"/>
                    <a:pt x="1883" y="6150"/>
                    <a:pt x="1883" y="6150"/>
                  </a:cubicBezTo>
                  <a:lnTo>
                    <a:pt x="1905" y="6150"/>
                  </a:lnTo>
                  <a:cubicBezTo>
                    <a:pt x="2986" y="6116"/>
                    <a:pt x="3866" y="4746"/>
                    <a:pt x="3866" y="3075"/>
                  </a:cubicBezTo>
                  <a:cubicBezTo>
                    <a:pt x="3866" y="1393"/>
                    <a:pt x="2975" y="23"/>
                    <a:pt x="1872" y="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9" name="Google Shape;629;p39"/>
            <p:cNvSpPr/>
            <p:nvPr/>
          </p:nvSpPr>
          <p:spPr>
            <a:xfrm>
              <a:off x="1481261" y="2952485"/>
              <a:ext cx="804921" cy="262157"/>
            </a:xfrm>
            <a:custGeom>
              <a:avLst/>
              <a:gdLst/>
              <a:ahLst/>
              <a:cxnLst/>
              <a:rect l="l" t="t" r="r" b="b"/>
              <a:pathLst>
                <a:path w="7286" h="2373" extrusionOk="0">
                  <a:moveTo>
                    <a:pt x="7286" y="0"/>
                  </a:moveTo>
                  <a:lnTo>
                    <a:pt x="7286" y="925"/>
                  </a:lnTo>
                  <a:lnTo>
                    <a:pt x="591" y="2373"/>
                  </a:lnTo>
                  <a:lnTo>
                    <a:pt x="1" y="147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0" name="Google Shape;630;p39"/>
            <p:cNvSpPr/>
            <p:nvPr/>
          </p:nvSpPr>
          <p:spPr>
            <a:xfrm>
              <a:off x="2281221" y="2952485"/>
              <a:ext cx="447976" cy="360590"/>
            </a:xfrm>
            <a:custGeom>
              <a:avLst/>
              <a:gdLst/>
              <a:ahLst/>
              <a:cxnLst/>
              <a:rect l="l" t="t" r="r" b="b"/>
              <a:pathLst>
                <a:path w="4055" h="3264" extrusionOk="0">
                  <a:moveTo>
                    <a:pt x="3509" y="3264"/>
                  </a:moveTo>
                  <a:lnTo>
                    <a:pt x="0" y="936"/>
                  </a:lnTo>
                  <a:lnTo>
                    <a:pt x="45" y="0"/>
                  </a:lnTo>
                  <a:lnTo>
                    <a:pt x="4055" y="2907"/>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1" name="Google Shape;631;p39"/>
            <p:cNvSpPr/>
            <p:nvPr/>
          </p:nvSpPr>
          <p:spPr>
            <a:xfrm>
              <a:off x="1546552" y="3055781"/>
              <a:ext cx="1128502" cy="483770"/>
            </a:xfrm>
            <a:custGeom>
              <a:avLst/>
              <a:gdLst/>
              <a:ahLst/>
              <a:cxnLst/>
              <a:rect l="l" t="t" r="r" b="b"/>
              <a:pathLst>
                <a:path w="10215" h="4379" extrusionOk="0">
                  <a:moveTo>
                    <a:pt x="6650" y="1"/>
                  </a:moveTo>
                  <a:lnTo>
                    <a:pt x="0" y="1438"/>
                  </a:lnTo>
                  <a:lnTo>
                    <a:pt x="3609" y="4378"/>
                  </a:lnTo>
                  <a:lnTo>
                    <a:pt x="10215" y="2329"/>
                  </a:lnTo>
                  <a:lnTo>
                    <a:pt x="6650" y="1"/>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2" name="Google Shape;632;p39"/>
            <p:cNvSpPr/>
            <p:nvPr/>
          </p:nvSpPr>
          <p:spPr>
            <a:xfrm>
              <a:off x="1481261" y="3114886"/>
              <a:ext cx="482555" cy="467751"/>
            </a:xfrm>
            <a:custGeom>
              <a:avLst/>
              <a:gdLst/>
              <a:ahLst/>
              <a:cxnLst/>
              <a:rect l="l" t="t" r="r" b="b"/>
              <a:pathLst>
                <a:path w="4368" h="4234" extrusionOk="0">
                  <a:moveTo>
                    <a:pt x="1" y="0"/>
                  </a:moveTo>
                  <a:lnTo>
                    <a:pt x="446" y="1437"/>
                  </a:lnTo>
                  <a:lnTo>
                    <a:pt x="4289" y="4233"/>
                  </a:lnTo>
                  <a:lnTo>
                    <a:pt x="4367" y="3320"/>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3" name="Google Shape;633;p39"/>
            <p:cNvSpPr/>
            <p:nvPr/>
          </p:nvSpPr>
          <p:spPr>
            <a:xfrm>
              <a:off x="1955095" y="3273640"/>
              <a:ext cx="774098" cy="308999"/>
            </a:xfrm>
            <a:custGeom>
              <a:avLst/>
              <a:gdLst/>
              <a:ahLst/>
              <a:cxnLst/>
              <a:rect l="l" t="t" r="r" b="b"/>
              <a:pathLst>
                <a:path w="7007" h="2797" extrusionOk="0">
                  <a:moveTo>
                    <a:pt x="7007" y="0"/>
                  </a:moveTo>
                  <a:lnTo>
                    <a:pt x="78" y="1883"/>
                  </a:lnTo>
                  <a:lnTo>
                    <a:pt x="0" y="2796"/>
                  </a:lnTo>
                  <a:lnTo>
                    <a:pt x="6216" y="1081"/>
                  </a:ln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4" name="Google Shape;634;p39"/>
            <p:cNvSpPr/>
            <p:nvPr/>
          </p:nvSpPr>
          <p:spPr>
            <a:xfrm>
              <a:off x="1252353" y="2365413"/>
              <a:ext cx="765592" cy="581099"/>
            </a:xfrm>
            <a:custGeom>
              <a:avLst/>
              <a:gdLst/>
              <a:ahLst/>
              <a:cxnLst/>
              <a:rect l="l" t="t" r="r" b="b"/>
              <a:pathLst>
                <a:path w="6930" h="5260" extrusionOk="0">
                  <a:moveTo>
                    <a:pt x="6328" y="1"/>
                  </a:moveTo>
                  <a:cubicBezTo>
                    <a:pt x="6328" y="1"/>
                    <a:pt x="2084" y="380"/>
                    <a:pt x="1" y="691"/>
                  </a:cubicBezTo>
                  <a:cubicBezTo>
                    <a:pt x="1" y="691"/>
                    <a:pt x="636" y="2607"/>
                    <a:pt x="914" y="5258"/>
                  </a:cubicBezTo>
                  <a:cubicBezTo>
                    <a:pt x="914" y="5258"/>
                    <a:pt x="979" y="5260"/>
                    <a:pt x="1099" y="5260"/>
                  </a:cubicBezTo>
                  <a:cubicBezTo>
                    <a:pt x="1781" y="5260"/>
                    <a:pt x="4240" y="5219"/>
                    <a:pt x="6562" y="4679"/>
                  </a:cubicBezTo>
                  <a:cubicBezTo>
                    <a:pt x="6562" y="4679"/>
                    <a:pt x="6929" y="1493"/>
                    <a:pt x="6328"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5" name="Google Shape;635;p39"/>
            <p:cNvSpPr/>
            <p:nvPr/>
          </p:nvSpPr>
          <p:spPr>
            <a:xfrm>
              <a:off x="1285607" y="2385188"/>
              <a:ext cx="705272" cy="547625"/>
            </a:xfrm>
            <a:custGeom>
              <a:avLst/>
              <a:gdLst/>
              <a:ahLst/>
              <a:cxnLst/>
              <a:rect l="l" t="t" r="r" b="b"/>
              <a:pathLst>
                <a:path w="6384" h="4957" extrusionOk="0">
                  <a:moveTo>
                    <a:pt x="1" y="646"/>
                  </a:moveTo>
                  <a:cubicBezTo>
                    <a:pt x="1" y="646"/>
                    <a:pt x="580" y="2439"/>
                    <a:pt x="836" y="4901"/>
                  </a:cubicBezTo>
                  <a:cubicBezTo>
                    <a:pt x="836" y="4901"/>
                    <a:pt x="3521" y="4957"/>
                    <a:pt x="6038" y="4367"/>
                  </a:cubicBezTo>
                  <a:cubicBezTo>
                    <a:pt x="6038" y="4367"/>
                    <a:pt x="6383" y="1392"/>
                    <a:pt x="5826" y="0"/>
                  </a:cubicBezTo>
                  <a:cubicBezTo>
                    <a:pt x="5826" y="0"/>
                    <a:pt x="1917" y="356"/>
                    <a:pt x="1" y="646"/>
                  </a:cubicBezTo>
                  <a:close/>
                </a:path>
              </a:pathLst>
            </a:custGeom>
            <a:gradFill>
              <a:gsLst>
                <a:gs pos="0">
                  <a:schemeClr val="accent4"/>
                </a:gs>
                <a:gs pos="100000">
                  <a:schemeClr val="accent5"/>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6" name="Google Shape;636;p39"/>
            <p:cNvSpPr/>
            <p:nvPr/>
          </p:nvSpPr>
          <p:spPr>
            <a:xfrm>
              <a:off x="1467783" y="3753550"/>
              <a:ext cx="461565" cy="200623"/>
            </a:xfrm>
            <a:custGeom>
              <a:avLst/>
              <a:gdLst/>
              <a:ahLst/>
              <a:cxnLst/>
              <a:rect l="l" t="t" r="r" b="b"/>
              <a:pathLst>
                <a:path w="4178" h="1816" extrusionOk="0">
                  <a:moveTo>
                    <a:pt x="4177" y="1"/>
                  </a:moveTo>
                  <a:cubicBezTo>
                    <a:pt x="4177" y="1"/>
                    <a:pt x="3368" y="232"/>
                    <a:pt x="1652" y="232"/>
                  </a:cubicBezTo>
                  <a:cubicBezTo>
                    <a:pt x="1173" y="232"/>
                    <a:pt x="623" y="214"/>
                    <a:pt x="0" y="168"/>
                  </a:cubicBezTo>
                  <a:lnTo>
                    <a:pt x="0" y="1616"/>
                  </a:lnTo>
                  <a:cubicBezTo>
                    <a:pt x="0" y="1616"/>
                    <a:pt x="908" y="1816"/>
                    <a:pt x="1971" y="1816"/>
                  </a:cubicBezTo>
                  <a:cubicBezTo>
                    <a:pt x="2716" y="1816"/>
                    <a:pt x="3539" y="1717"/>
                    <a:pt x="4177" y="1382"/>
                  </a:cubicBezTo>
                  <a:lnTo>
                    <a:pt x="4177" y="1"/>
                  </a:ln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7" name="Google Shape;637;p39"/>
            <p:cNvSpPr/>
            <p:nvPr/>
          </p:nvSpPr>
          <p:spPr>
            <a:xfrm>
              <a:off x="932413" y="4039022"/>
              <a:ext cx="264698" cy="433283"/>
            </a:xfrm>
            <a:custGeom>
              <a:avLst/>
              <a:gdLst/>
              <a:ahLst/>
              <a:cxnLst/>
              <a:rect l="l" t="t" r="r" b="b"/>
              <a:pathLst>
                <a:path w="2396" h="3922" extrusionOk="0">
                  <a:moveTo>
                    <a:pt x="1193" y="1"/>
                  </a:moveTo>
                  <a:cubicBezTo>
                    <a:pt x="535" y="1"/>
                    <a:pt x="1" y="881"/>
                    <a:pt x="1" y="1961"/>
                  </a:cubicBezTo>
                  <a:cubicBezTo>
                    <a:pt x="1" y="3042"/>
                    <a:pt x="535" y="3922"/>
                    <a:pt x="1193" y="3922"/>
                  </a:cubicBezTo>
                  <a:cubicBezTo>
                    <a:pt x="1861" y="3922"/>
                    <a:pt x="2396" y="3042"/>
                    <a:pt x="2396" y="1961"/>
                  </a:cubicBezTo>
                  <a:cubicBezTo>
                    <a:pt x="2396" y="881"/>
                    <a:pt x="1861" y="1"/>
                    <a:pt x="119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8" name="Google Shape;638;p39"/>
            <p:cNvSpPr/>
            <p:nvPr/>
          </p:nvSpPr>
          <p:spPr>
            <a:xfrm>
              <a:off x="1460381" y="4096801"/>
              <a:ext cx="579662" cy="198303"/>
            </a:xfrm>
            <a:custGeom>
              <a:avLst/>
              <a:gdLst/>
              <a:ahLst/>
              <a:cxnLst/>
              <a:rect l="l" t="t" r="r" b="b"/>
              <a:pathLst>
                <a:path w="5247" h="1795" extrusionOk="0">
                  <a:moveTo>
                    <a:pt x="4813" y="202"/>
                  </a:moveTo>
                  <a:cubicBezTo>
                    <a:pt x="4879" y="202"/>
                    <a:pt x="4935" y="224"/>
                    <a:pt x="4980" y="269"/>
                  </a:cubicBezTo>
                  <a:cubicBezTo>
                    <a:pt x="5024" y="313"/>
                    <a:pt x="5046" y="369"/>
                    <a:pt x="5046" y="436"/>
                  </a:cubicBezTo>
                  <a:cubicBezTo>
                    <a:pt x="5035" y="469"/>
                    <a:pt x="5035" y="525"/>
                    <a:pt x="5035" y="570"/>
                  </a:cubicBezTo>
                  <a:cubicBezTo>
                    <a:pt x="4991" y="959"/>
                    <a:pt x="3754" y="1583"/>
                    <a:pt x="2997" y="1594"/>
                  </a:cubicBezTo>
                  <a:cubicBezTo>
                    <a:pt x="2987" y="1594"/>
                    <a:pt x="2977" y="1594"/>
                    <a:pt x="2967" y="1594"/>
                  </a:cubicBezTo>
                  <a:cubicBezTo>
                    <a:pt x="2168" y="1594"/>
                    <a:pt x="644" y="1158"/>
                    <a:pt x="468" y="1004"/>
                  </a:cubicBezTo>
                  <a:cubicBezTo>
                    <a:pt x="435" y="982"/>
                    <a:pt x="357" y="893"/>
                    <a:pt x="257" y="570"/>
                  </a:cubicBezTo>
                  <a:cubicBezTo>
                    <a:pt x="234" y="503"/>
                    <a:pt x="246" y="436"/>
                    <a:pt x="301" y="369"/>
                  </a:cubicBezTo>
                  <a:cubicBezTo>
                    <a:pt x="346" y="313"/>
                    <a:pt x="413" y="291"/>
                    <a:pt x="502" y="291"/>
                  </a:cubicBezTo>
                  <a:cubicBezTo>
                    <a:pt x="903" y="302"/>
                    <a:pt x="1315" y="313"/>
                    <a:pt x="1727" y="313"/>
                  </a:cubicBezTo>
                  <a:cubicBezTo>
                    <a:pt x="1817" y="314"/>
                    <a:pt x="1907" y="314"/>
                    <a:pt x="1995" y="314"/>
                  </a:cubicBezTo>
                  <a:cubicBezTo>
                    <a:pt x="3255" y="314"/>
                    <a:pt x="4282" y="244"/>
                    <a:pt x="4813" y="202"/>
                  </a:cubicBezTo>
                  <a:close/>
                  <a:moveTo>
                    <a:pt x="4802" y="0"/>
                  </a:moveTo>
                  <a:cubicBezTo>
                    <a:pt x="4791" y="0"/>
                    <a:pt x="4779" y="0"/>
                    <a:pt x="4768" y="1"/>
                  </a:cubicBezTo>
                  <a:cubicBezTo>
                    <a:pt x="4268" y="43"/>
                    <a:pt x="3243" y="114"/>
                    <a:pt x="1984" y="114"/>
                  </a:cubicBezTo>
                  <a:cubicBezTo>
                    <a:pt x="1896" y="114"/>
                    <a:pt x="1806" y="114"/>
                    <a:pt x="1716" y="113"/>
                  </a:cubicBezTo>
                  <a:cubicBezTo>
                    <a:pt x="1304" y="102"/>
                    <a:pt x="903" y="102"/>
                    <a:pt x="479" y="79"/>
                  </a:cubicBezTo>
                  <a:cubicBezTo>
                    <a:pt x="335" y="79"/>
                    <a:pt x="201" y="135"/>
                    <a:pt x="112" y="246"/>
                  </a:cubicBezTo>
                  <a:cubicBezTo>
                    <a:pt x="23" y="347"/>
                    <a:pt x="0" y="492"/>
                    <a:pt x="34" y="614"/>
                  </a:cubicBezTo>
                  <a:cubicBezTo>
                    <a:pt x="123" y="904"/>
                    <a:pt x="212" y="1071"/>
                    <a:pt x="323" y="1160"/>
                  </a:cubicBezTo>
                  <a:cubicBezTo>
                    <a:pt x="555" y="1347"/>
                    <a:pt x="2145" y="1795"/>
                    <a:pt x="2978" y="1795"/>
                  </a:cubicBezTo>
                  <a:cubicBezTo>
                    <a:pt x="2988" y="1795"/>
                    <a:pt x="2998" y="1795"/>
                    <a:pt x="3008" y="1795"/>
                  </a:cubicBezTo>
                  <a:cubicBezTo>
                    <a:pt x="3832" y="1784"/>
                    <a:pt x="5180" y="1126"/>
                    <a:pt x="5225" y="592"/>
                  </a:cubicBezTo>
                  <a:cubicBezTo>
                    <a:pt x="5236" y="536"/>
                    <a:pt x="5236" y="492"/>
                    <a:pt x="5236" y="447"/>
                  </a:cubicBezTo>
                  <a:cubicBezTo>
                    <a:pt x="5247" y="336"/>
                    <a:pt x="5202" y="224"/>
                    <a:pt x="5124" y="135"/>
                  </a:cubicBezTo>
                  <a:cubicBezTo>
                    <a:pt x="5043" y="54"/>
                    <a:pt x="4924" y="0"/>
                    <a:pt x="4802" y="0"/>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9" name="Google Shape;639;p39"/>
            <p:cNvSpPr/>
            <p:nvPr/>
          </p:nvSpPr>
          <p:spPr>
            <a:xfrm>
              <a:off x="878280" y="2441752"/>
              <a:ext cx="734769" cy="1052274"/>
            </a:xfrm>
            <a:custGeom>
              <a:avLst/>
              <a:gdLst/>
              <a:ahLst/>
              <a:cxnLst/>
              <a:rect l="l" t="t" r="r" b="b"/>
              <a:pathLst>
                <a:path w="6651" h="9525" extrusionOk="0">
                  <a:moveTo>
                    <a:pt x="2429" y="0"/>
                  </a:moveTo>
                  <a:lnTo>
                    <a:pt x="268" y="156"/>
                  </a:lnTo>
                  <a:cubicBezTo>
                    <a:pt x="268" y="156"/>
                    <a:pt x="1" y="5826"/>
                    <a:pt x="424" y="6717"/>
                  </a:cubicBezTo>
                  <a:cubicBezTo>
                    <a:pt x="702" y="7319"/>
                    <a:pt x="6317" y="9524"/>
                    <a:pt x="6317" y="9524"/>
                  </a:cubicBezTo>
                  <a:lnTo>
                    <a:pt x="6651" y="8544"/>
                  </a:lnTo>
                  <a:cubicBezTo>
                    <a:pt x="6651" y="8544"/>
                    <a:pt x="2607" y="6283"/>
                    <a:pt x="2240" y="5893"/>
                  </a:cubicBezTo>
                  <a:cubicBezTo>
                    <a:pt x="1872" y="5503"/>
                    <a:pt x="2429" y="0"/>
                    <a:pt x="242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0" name="Google Shape;640;p39"/>
            <p:cNvSpPr/>
            <p:nvPr/>
          </p:nvSpPr>
          <p:spPr>
            <a:xfrm>
              <a:off x="878280" y="2454015"/>
              <a:ext cx="717535" cy="1040012"/>
            </a:xfrm>
            <a:custGeom>
              <a:avLst/>
              <a:gdLst/>
              <a:ahLst/>
              <a:cxnLst/>
              <a:rect l="l" t="t" r="r" b="b"/>
              <a:pathLst>
                <a:path w="6495" h="9414" extrusionOk="0">
                  <a:moveTo>
                    <a:pt x="825" y="1"/>
                  </a:moveTo>
                  <a:lnTo>
                    <a:pt x="268" y="45"/>
                  </a:lnTo>
                  <a:cubicBezTo>
                    <a:pt x="268" y="45"/>
                    <a:pt x="1" y="5715"/>
                    <a:pt x="424" y="6606"/>
                  </a:cubicBezTo>
                  <a:cubicBezTo>
                    <a:pt x="702" y="7208"/>
                    <a:pt x="6317" y="9413"/>
                    <a:pt x="6317" y="9413"/>
                  </a:cubicBezTo>
                  <a:lnTo>
                    <a:pt x="6495" y="9202"/>
                  </a:lnTo>
                  <a:cubicBezTo>
                    <a:pt x="5203" y="8745"/>
                    <a:pt x="1237" y="6729"/>
                    <a:pt x="992" y="6216"/>
                  </a:cubicBezTo>
                  <a:cubicBezTo>
                    <a:pt x="636" y="5459"/>
                    <a:pt x="780" y="1237"/>
                    <a:pt x="825"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1539150" y="3375721"/>
              <a:ext cx="439359" cy="197087"/>
            </a:xfrm>
            <a:custGeom>
              <a:avLst/>
              <a:gdLst/>
              <a:ahLst/>
              <a:cxnLst/>
              <a:rect l="l" t="t" r="r" b="b"/>
              <a:pathLst>
                <a:path w="3977" h="1784" extrusionOk="0">
                  <a:moveTo>
                    <a:pt x="3375" y="591"/>
                  </a:moveTo>
                  <a:cubicBezTo>
                    <a:pt x="3030" y="424"/>
                    <a:pt x="2328" y="524"/>
                    <a:pt x="2050" y="469"/>
                  </a:cubicBezTo>
                  <a:cubicBezTo>
                    <a:pt x="1549" y="380"/>
                    <a:pt x="1181" y="291"/>
                    <a:pt x="568" y="1"/>
                  </a:cubicBezTo>
                  <a:cubicBezTo>
                    <a:pt x="568" y="1"/>
                    <a:pt x="89" y="469"/>
                    <a:pt x="0" y="914"/>
                  </a:cubicBezTo>
                  <a:cubicBezTo>
                    <a:pt x="56" y="959"/>
                    <a:pt x="1370" y="1683"/>
                    <a:pt x="1983" y="1739"/>
                  </a:cubicBezTo>
                  <a:cubicBezTo>
                    <a:pt x="2429" y="1783"/>
                    <a:pt x="3944" y="1560"/>
                    <a:pt x="3966" y="1148"/>
                  </a:cubicBezTo>
                  <a:cubicBezTo>
                    <a:pt x="3977" y="747"/>
                    <a:pt x="3665" y="725"/>
                    <a:pt x="3375" y="591"/>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2" name="Google Shape;642;p39"/>
            <p:cNvSpPr/>
            <p:nvPr/>
          </p:nvSpPr>
          <p:spPr>
            <a:xfrm>
              <a:off x="1878755" y="3496361"/>
              <a:ext cx="98544" cy="30933"/>
            </a:xfrm>
            <a:custGeom>
              <a:avLst/>
              <a:gdLst/>
              <a:ahLst/>
              <a:cxnLst/>
              <a:rect l="l" t="t" r="r" b="b"/>
              <a:pathLst>
                <a:path w="892" h="280" extrusionOk="0">
                  <a:moveTo>
                    <a:pt x="881" y="1"/>
                  </a:moveTo>
                  <a:cubicBezTo>
                    <a:pt x="491" y="56"/>
                    <a:pt x="34" y="90"/>
                    <a:pt x="1" y="90"/>
                  </a:cubicBezTo>
                  <a:cubicBezTo>
                    <a:pt x="1" y="90"/>
                    <a:pt x="79" y="212"/>
                    <a:pt x="157" y="279"/>
                  </a:cubicBezTo>
                  <a:cubicBezTo>
                    <a:pt x="168" y="279"/>
                    <a:pt x="480" y="246"/>
                    <a:pt x="814" y="212"/>
                  </a:cubicBezTo>
                  <a:cubicBezTo>
                    <a:pt x="858" y="157"/>
                    <a:pt x="892" y="112"/>
                    <a:pt x="892" y="56"/>
                  </a:cubicBezTo>
                  <a:cubicBezTo>
                    <a:pt x="892" y="34"/>
                    <a:pt x="881" y="23"/>
                    <a:pt x="881"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3" name="Google Shape;643;p39"/>
            <p:cNvSpPr/>
            <p:nvPr/>
          </p:nvSpPr>
          <p:spPr>
            <a:xfrm>
              <a:off x="1859091" y="3455706"/>
              <a:ext cx="112132" cy="28613"/>
            </a:xfrm>
            <a:custGeom>
              <a:avLst/>
              <a:gdLst/>
              <a:ahLst/>
              <a:cxnLst/>
              <a:rect l="l" t="t" r="r" b="b"/>
              <a:pathLst>
                <a:path w="1015" h="259" extrusionOk="0">
                  <a:moveTo>
                    <a:pt x="803" y="1"/>
                  </a:moveTo>
                  <a:cubicBezTo>
                    <a:pt x="584" y="31"/>
                    <a:pt x="152" y="70"/>
                    <a:pt x="30" y="70"/>
                  </a:cubicBezTo>
                  <a:cubicBezTo>
                    <a:pt x="15" y="70"/>
                    <a:pt x="5" y="69"/>
                    <a:pt x="1" y="68"/>
                  </a:cubicBezTo>
                  <a:lnTo>
                    <a:pt x="1" y="68"/>
                  </a:lnTo>
                  <a:cubicBezTo>
                    <a:pt x="23" y="179"/>
                    <a:pt x="112" y="257"/>
                    <a:pt x="112" y="257"/>
                  </a:cubicBezTo>
                  <a:cubicBezTo>
                    <a:pt x="117" y="258"/>
                    <a:pt x="125" y="259"/>
                    <a:pt x="136" y="259"/>
                  </a:cubicBezTo>
                  <a:cubicBezTo>
                    <a:pt x="256" y="259"/>
                    <a:pt x="709" y="208"/>
                    <a:pt x="1014" y="157"/>
                  </a:cubicBezTo>
                  <a:cubicBezTo>
                    <a:pt x="947" y="90"/>
                    <a:pt x="892" y="34"/>
                    <a:pt x="803"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4" name="Google Shape;644;p39"/>
            <p:cNvSpPr/>
            <p:nvPr/>
          </p:nvSpPr>
          <p:spPr>
            <a:xfrm>
              <a:off x="1539150" y="3452060"/>
              <a:ext cx="408647" cy="116441"/>
            </a:xfrm>
            <a:custGeom>
              <a:avLst/>
              <a:gdLst/>
              <a:ahLst/>
              <a:cxnLst/>
              <a:rect l="l" t="t" r="r" b="b"/>
              <a:pathLst>
                <a:path w="3699" h="1054" extrusionOk="0">
                  <a:moveTo>
                    <a:pt x="78" y="1"/>
                  </a:moveTo>
                  <a:cubicBezTo>
                    <a:pt x="45" y="67"/>
                    <a:pt x="23" y="145"/>
                    <a:pt x="0" y="223"/>
                  </a:cubicBezTo>
                  <a:cubicBezTo>
                    <a:pt x="11" y="223"/>
                    <a:pt x="23" y="223"/>
                    <a:pt x="34" y="234"/>
                  </a:cubicBezTo>
                  <a:cubicBezTo>
                    <a:pt x="212" y="357"/>
                    <a:pt x="1404" y="992"/>
                    <a:pt x="1983" y="1048"/>
                  </a:cubicBezTo>
                  <a:cubicBezTo>
                    <a:pt x="2020" y="1051"/>
                    <a:pt x="2063" y="1053"/>
                    <a:pt x="2112" y="1053"/>
                  </a:cubicBezTo>
                  <a:cubicBezTo>
                    <a:pt x="2514" y="1053"/>
                    <a:pt x="3292" y="934"/>
                    <a:pt x="3699" y="736"/>
                  </a:cubicBezTo>
                  <a:lnTo>
                    <a:pt x="3699" y="736"/>
                  </a:lnTo>
                  <a:cubicBezTo>
                    <a:pt x="3531" y="758"/>
                    <a:pt x="2596" y="869"/>
                    <a:pt x="2440" y="869"/>
                  </a:cubicBezTo>
                  <a:cubicBezTo>
                    <a:pt x="2423" y="870"/>
                    <a:pt x="2407" y="870"/>
                    <a:pt x="2390" y="870"/>
                  </a:cubicBezTo>
                  <a:cubicBezTo>
                    <a:pt x="1975" y="870"/>
                    <a:pt x="1468" y="739"/>
                    <a:pt x="1125" y="546"/>
                  </a:cubicBezTo>
                  <a:cubicBezTo>
                    <a:pt x="713" y="335"/>
                    <a:pt x="78" y="1"/>
                    <a:pt x="78" y="1"/>
                  </a:cubicBezTo>
                  <a:close/>
                </a:path>
              </a:pathLst>
            </a:custGeom>
            <a:solidFill>
              <a:srgbClr val="FFFFFF">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1514514" y="3356056"/>
              <a:ext cx="110917" cy="144059"/>
            </a:xfrm>
            <a:custGeom>
              <a:avLst/>
              <a:gdLst/>
              <a:ahLst/>
              <a:cxnLst/>
              <a:rect l="l" t="t" r="r" b="b"/>
              <a:pathLst>
                <a:path w="1004" h="1304" extrusionOk="0">
                  <a:moveTo>
                    <a:pt x="424" y="1"/>
                  </a:moveTo>
                  <a:cubicBezTo>
                    <a:pt x="424" y="1"/>
                    <a:pt x="123" y="491"/>
                    <a:pt x="1" y="1048"/>
                  </a:cubicBezTo>
                  <a:lnTo>
                    <a:pt x="513" y="1304"/>
                  </a:lnTo>
                  <a:cubicBezTo>
                    <a:pt x="513" y="1304"/>
                    <a:pt x="1003" y="257"/>
                    <a:pt x="992" y="246"/>
                  </a:cubicBezTo>
                  <a:cubicBezTo>
                    <a:pt x="992" y="246"/>
                    <a:pt x="725" y="68"/>
                    <a:pt x="424" y="1"/>
                  </a:cubicBezTo>
                  <a:close/>
                </a:path>
              </a:pathLst>
            </a:custGeom>
            <a:gradFill>
              <a:gsLst>
                <a:gs pos="0">
                  <a:schemeClr val="accent1"/>
                </a:gs>
                <a:gs pos="100000">
                  <a:schemeClr val="dk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6" name="Google Shape;646;p39"/>
            <p:cNvSpPr/>
            <p:nvPr/>
          </p:nvSpPr>
          <p:spPr>
            <a:xfrm>
              <a:off x="962021" y="2210414"/>
              <a:ext cx="242493" cy="386442"/>
            </a:xfrm>
            <a:custGeom>
              <a:avLst/>
              <a:gdLst/>
              <a:ahLst/>
              <a:cxnLst/>
              <a:rect l="l" t="t" r="r" b="b"/>
              <a:pathLst>
                <a:path w="2195" h="3498" extrusionOk="0">
                  <a:moveTo>
                    <a:pt x="0" y="67"/>
                  </a:moveTo>
                  <a:lnTo>
                    <a:pt x="992" y="11"/>
                  </a:lnTo>
                  <a:cubicBezTo>
                    <a:pt x="1225" y="0"/>
                    <a:pt x="1448" y="89"/>
                    <a:pt x="1615" y="256"/>
                  </a:cubicBezTo>
                  <a:cubicBezTo>
                    <a:pt x="1816" y="468"/>
                    <a:pt x="2039" y="825"/>
                    <a:pt x="2105" y="1404"/>
                  </a:cubicBezTo>
                  <a:cubicBezTo>
                    <a:pt x="2195" y="2106"/>
                    <a:pt x="2005" y="2674"/>
                    <a:pt x="1849" y="3008"/>
                  </a:cubicBezTo>
                  <a:cubicBezTo>
                    <a:pt x="1760" y="3186"/>
                    <a:pt x="1582" y="3320"/>
                    <a:pt x="1370" y="3342"/>
                  </a:cubicBezTo>
                  <a:lnTo>
                    <a:pt x="123" y="3498"/>
                  </a:ln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7" name="Google Shape;647;p39"/>
            <p:cNvSpPr/>
            <p:nvPr/>
          </p:nvSpPr>
          <p:spPr>
            <a:xfrm>
              <a:off x="838950" y="2217816"/>
              <a:ext cx="257296" cy="379040"/>
            </a:xfrm>
            <a:custGeom>
              <a:avLst/>
              <a:gdLst/>
              <a:ahLst/>
              <a:cxnLst/>
              <a:rect l="l" t="t" r="r" b="b"/>
              <a:pathLst>
                <a:path w="2329" h="3431" extrusionOk="0">
                  <a:moveTo>
                    <a:pt x="2328" y="1716"/>
                  </a:moveTo>
                  <a:cubicBezTo>
                    <a:pt x="2328" y="2662"/>
                    <a:pt x="1805" y="3431"/>
                    <a:pt x="1159" y="3431"/>
                  </a:cubicBezTo>
                  <a:cubicBezTo>
                    <a:pt x="524" y="3431"/>
                    <a:pt x="0" y="2662"/>
                    <a:pt x="0" y="1716"/>
                  </a:cubicBezTo>
                  <a:cubicBezTo>
                    <a:pt x="0" y="769"/>
                    <a:pt x="524" y="0"/>
                    <a:pt x="1159" y="0"/>
                  </a:cubicBezTo>
                  <a:cubicBezTo>
                    <a:pt x="1805" y="0"/>
                    <a:pt x="2328" y="769"/>
                    <a:pt x="2328" y="1716"/>
                  </a:cubicBezTo>
                  <a:close/>
                </a:path>
              </a:pathLst>
            </a:custGeom>
            <a:gradFill>
              <a:gsLst>
                <a:gs pos="0">
                  <a:schemeClr val="lt1"/>
                </a:gs>
                <a:gs pos="100000">
                  <a:schemeClr val="lt2"/>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8" name="Google Shape;648;p39"/>
            <p:cNvSpPr/>
            <p:nvPr/>
          </p:nvSpPr>
          <p:spPr>
            <a:xfrm>
              <a:off x="893084" y="2297801"/>
              <a:ext cx="149031" cy="219072"/>
            </a:xfrm>
            <a:custGeom>
              <a:avLst/>
              <a:gdLst/>
              <a:ahLst/>
              <a:cxnLst/>
              <a:rect l="l" t="t" r="r" b="b"/>
              <a:pathLst>
                <a:path w="1349" h="1983" extrusionOk="0">
                  <a:moveTo>
                    <a:pt x="669" y="0"/>
                  </a:moveTo>
                  <a:cubicBezTo>
                    <a:pt x="301" y="0"/>
                    <a:pt x="0" y="446"/>
                    <a:pt x="0" y="992"/>
                  </a:cubicBezTo>
                  <a:cubicBezTo>
                    <a:pt x="0" y="1537"/>
                    <a:pt x="301" y="1983"/>
                    <a:pt x="669" y="1983"/>
                  </a:cubicBezTo>
                  <a:cubicBezTo>
                    <a:pt x="1047" y="1983"/>
                    <a:pt x="1348" y="1537"/>
                    <a:pt x="1348" y="992"/>
                  </a:cubicBezTo>
                  <a:cubicBezTo>
                    <a:pt x="1348" y="446"/>
                    <a:pt x="1047" y="0"/>
                    <a:pt x="669" y="0"/>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9" name="Google Shape;649;p39"/>
            <p:cNvSpPr/>
            <p:nvPr/>
          </p:nvSpPr>
          <p:spPr>
            <a:xfrm>
              <a:off x="1610518" y="2284102"/>
              <a:ext cx="66506" cy="69268"/>
            </a:xfrm>
            <a:custGeom>
              <a:avLst/>
              <a:gdLst/>
              <a:ahLst/>
              <a:cxnLst/>
              <a:rect l="l" t="t" r="r" b="b"/>
              <a:pathLst>
                <a:path w="602" h="627" extrusionOk="0">
                  <a:moveTo>
                    <a:pt x="303" y="1"/>
                  </a:moveTo>
                  <a:cubicBezTo>
                    <a:pt x="134" y="1"/>
                    <a:pt x="0" y="132"/>
                    <a:pt x="0" y="314"/>
                  </a:cubicBezTo>
                  <a:cubicBezTo>
                    <a:pt x="0" y="496"/>
                    <a:pt x="134" y="626"/>
                    <a:pt x="303" y="626"/>
                  </a:cubicBezTo>
                  <a:cubicBezTo>
                    <a:pt x="310" y="626"/>
                    <a:pt x="317" y="626"/>
                    <a:pt x="323" y="625"/>
                  </a:cubicBezTo>
                  <a:cubicBezTo>
                    <a:pt x="479" y="614"/>
                    <a:pt x="602" y="481"/>
                    <a:pt x="602" y="314"/>
                  </a:cubicBezTo>
                  <a:cubicBezTo>
                    <a:pt x="602" y="146"/>
                    <a:pt x="479" y="13"/>
                    <a:pt x="323" y="2"/>
                  </a:cubicBezTo>
                  <a:cubicBezTo>
                    <a:pt x="317" y="1"/>
                    <a:pt x="310" y="1"/>
                    <a:pt x="303" y="1"/>
                  </a:cubicBezTo>
                  <a:close/>
                </a:path>
              </a:pathLst>
            </a:custGeom>
            <a:gradFill>
              <a:gsLst>
                <a:gs pos="0">
                  <a:schemeClr val="lt2"/>
                </a:gs>
                <a:gs pos="100000">
                  <a:schemeClr val="accent1"/>
                </a:gs>
              </a:gsLst>
              <a:lin ang="5400700"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0" name="Google Shape;650;p39"/>
            <p:cNvSpPr/>
            <p:nvPr/>
          </p:nvSpPr>
          <p:spPr>
            <a:xfrm>
              <a:off x="1623996" y="2296586"/>
              <a:ext cx="41981" cy="44411"/>
            </a:xfrm>
            <a:custGeom>
              <a:avLst/>
              <a:gdLst/>
              <a:ahLst/>
              <a:cxnLst/>
              <a:rect l="l" t="t" r="r" b="b"/>
              <a:pathLst>
                <a:path w="380" h="402" extrusionOk="0">
                  <a:moveTo>
                    <a:pt x="201" y="0"/>
                  </a:moveTo>
                  <a:cubicBezTo>
                    <a:pt x="90" y="0"/>
                    <a:pt x="1" y="89"/>
                    <a:pt x="1" y="201"/>
                  </a:cubicBezTo>
                  <a:cubicBezTo>
                    <a:pt x="1" y="312"/>
                    <a:pt x="90" y="401"/>
                    <a:pt x="201" y="401"/>
                  </a:cubicBezTo>
                  <a:cubicBezTo>
                    <a:pt x="302" y="390"/>
                    <a:pt x="380" y="301"/>
                    <a:pt x="380" y="201"/>
                  </a:cubicBezTo>
                  <a:cubicBezTo>
                    <a:pt x="380" y="100"/>
                    <a:pt x="302" y="11"/>
                    <a:pt x="201" y="0"/>
                  </a:cubicBezTo>
                  <a:close/>
                </a:path>
              </a:pathLst>
            </a:custGeom>
            <a:gradFill>
              <a:gsLst>
                <a:gs pos="0">
                  <a:schemeClr val="accent2"/>
                </a:gs>
                <a:gs pos="100000">
                  <a:schemeClr val="accent6"/>
                </a:gs>
              </a:gsLst>
              <a:lin ang="5400012" scaled="0"/>
            </a:gra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6" name="Google Shape;554;p38">
            <a:extLst>
              <a:ext uri="{FF2B5EF4-FFF2-40B4-BE49-F238E27FC236}">
                <a16:creationId xmlns:a16="http://schemas.microsoft.com/office/drawing/2014/main" id="{B53ADCDE-2A3A-AFEE-1239-6B88D01E068D}"/>
              </a:ext>
            </a:extLst>
          </p:cNvPr>
          <p:cNvSpPr txBox="1">
            <a:spLocks/>
          </p:cNvSpPr>
          <p:nvPr/>
        </p:nvSpPr>
        <p:spPr>
          <a:xfrm>
            <a:off x="337052" y="332443"/>
            <a:ext cx="7801421" cy="5568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t>Tools and technique</a:t>
            </a:r>
            <a:endParaRPr lang="en-US" sz="3200" dirty="0">
              <a:solidFill>
                <a:schemeClr val="accent6">
                  <a:lumMod val="75000"/>
                </a:schemeClr>
              </a:solidFill>
            </a:endParaRPr>
          </a:p>
        </p:txBody>
      </p:sp>
      <p:sp>
        <p:nvSpPr>
          <p:cNvPr id="12" name="Google Shape;555;p38">
            <a:extLst>
              <a:ext uri="{FF2B5EF4-FFF2-40B4-BE49-F238E27FC236}">
                <a16:creationId xmlns:a16="http://schemas.microsoft.com/office/drawing/2014/main" id="{1B84BD4C-E5FB-343F-9C2C-F12C6EB46943}"/>
              </a:ext>
            </a:extLst>
          </p:cNvPr>
          <p:cNvSpPr txBox="1">
            <a:spLocks noGrp="1"/>
          </p:cNvSpPr>
          <p:nvPr>
            <p:ph type="subTitle" idx="1"/>
          </p:nvPr>
        </p:nvSpPr>
        <p:spPr>
          <a:xfrm>
            <a:off x="2416509" y="1412481"/>
            <a:ext cx="5483277" cy="24996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bg1"/>
                </a:solidFill>
                <a:effectLst/>
                <a:latin typeface="Assistant" pitchFamily="2" charset="-79"/>
                <a:ea typeface="Times New Roman" panose="02020603050405020304" pitchFamily="18" charset="0"/>
                <a:cs typeface="Assistant" pitchFamily="2" charset="-79"/>
              </a:rPr>
              <a:t>Here are the key tools and technologies we'll leverage for our project-</a:t>
            </a:r>
          </a:p>
          <a:p>
            <a:pPr marL="285750" lvl="0" indent="-285750" algn="l" rtl="0">
              <a:spcBef>
                <a:spcPts val="0"/>
              </a:spcBef>
              <a:spcAft>
                <a:spcPts val="0"/>
              </a:spcAft>
              <a:buFontTx/>
              <a:buChar char="-"/>
            </a:pPr>
            <a:r>
              <a:rPr lang="en-US" sz="1800" dirty="0">
                <a:solidFill>
                  <a:schemeClr val="bg1"/>
                </a:solidFill>
                <a:latin typeface="Assistant" pitchFamily="2" charset="-79"/>
                <a:cs typeface="Assistant" pitchFamily="2" charset="-79"/>
              </a:rPr>
              <a:t>Python Programming Language</a:t>
            </a:r>
          </a:p>
          <a:p>
            <a:pPr marL="285750" lvl="0" indent="-285750" algn="l" rtl="0">
              <a:spcBef>
                <a:spcPts val="0"/>
              </a:spcBef>
              <a:spcAft>
                <a:spcPts val="0"/>
              </a:spcAft>
              <a:buFontTx/>
              <a:buChar char="-"/>
            </a:pPr>
            <a:r>
              <a:rPr lang="en-US" sz="1800" dirty="0">
                <a:solidFill>
                  <a:schemeClr val="bg1"/>
                </a:solidFill>
                <a:latin typeface="Assistant" pitchFamily="2" charset="-79"/>
                <a:cs typeface="Assistant" pitchFamily="2" charset="-79"/>
              </a:rPr>
              <a:t>Python Library- Panda, NumPy, TensorFlow-keras</a:t>
            </a:r>
          </a:p>
          <a:p>
            <a:pPr marL="285750" lvl="0" indent="-285750" algn="l" rtl="0">
              <a:spcBef>
                <a:spcPts val="0"/>
              </a:spcBef>
              <a:spcAft>
                <a:spcPts val="0"/>
              </a:spcAft>
              <a:buFontTx/>
              <a:buChar char="-"/>
            </a:pPr>
            <a:r>
              <a:rPr lang="en-US" sz="1800" dirty="0">
                <a:solidFill>
                  <a:schemeClr val="bg1"/>
                </a:solidFill>
                <a:latin typeface="Assistant" pitchFamily="2" charset="-79"/>
                <a:cs typeface="Assistant" pitchFamily="2" charset="-79"/>
              </a:rPr>
              <a:t>Custom Data Set</a:t>
            </a:r>
          </a:p>
          <a:p>
            <a:pPr marL="285750" lvl="0" indent="-285750" algn="l" rtl="0">
              <a:spcBef>
                <a:spcPts val="0"/>
              </a:spcBef>
              <a:spcAft>
                <a:spcPts val="0"/>
              </a:spcAft>
              <a:buFontTx/>
              <a:buChar char="-"/>
            </a:pPr>
            <a:r>
              <a:rPr lang="en-US" sz="1800" dirty="0">
                <a:solidFill>
                  <a:schemeClr val="bg1"/>
                </a:solidFill>
                <a:latin typeface="Assistant" pitchFamily="2" charset="-79"/>
                <a:cs typeface="Assistant" pitchFamily="2" charset="-79"/>
              </a:rPr>
              <a:t>software - Kaggle</a:t>
            </a:r>
          </a:p>
          <a:p>
            <a:pPr marL="285750" lvl="0" indent="-285750" algn="l" rtl="0">
              <a:spcBef>
                <a:spcPts val="0"/>
              </a:spcBef>
              <a:spcAft>
                <a:spcPts val="0"/>
              </a:spcAft>
              <a:buFontTx/>
              <a:buChar char="-"/>
            </a:pPr>
            <a:endParaRPr lang="en-US" sz="1800" dirty="0">
              <a:solidFill>
                <a:schemeClr val="bg1"/>
              </a:solidFill>
              <a:latin typeface="Assistant" pitchFamily="2" charset="-79"/>
              <a:cs typeface="Assistant" pitchFamily="2" charset="-79"/>
            </a:endParaRPr>
          </a:p>
          <a:p>
            <a:pPr marL="285750" lvl="0" indent="-285750" algn="l" rtl="0">
              <a:spcBef>
                <a:spcPts val="0"/>
              </a:spcBef>
              <a:spcAft>
                <a:spcPts val="0"/>
              </a:spcAft>
              <a:buFontTx/>
              <a:buChar char="-"/>
            </a:pPr>
            <a:endParaRPr dirty="0">
              <a:solidFill>
                <a:schemeClr val="bg1"/>
              </a:solidFill>
              <a:latin typeface="Assistant" pitchFamily="2" charset="-79"/>
              <a:cs typeface="Assistant" pitchFamily="2" charset="-79"/>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3"/>
                                        </p:tgtEl>
                                        <p:attrNameLst>
                                          <p:attrName>style.visibility</p:attrName>
                                        </p:attrNameLst>
                                      </p:cBhvr>
                                      <p:to>
                                        <p:strVal val="visible"/>
                                      </p:to>
                                    </p:set>
                                    <p:anim calcmode="lin" valueType="num">
                                      <p:cBhvr additive="base">
                                        <p:cTn id="7" dur="500" fill="hold"/>
                                        <p:tgtEl>
                                          <p:spTgt spid="603"/>
                                        </p:tgtEl>
                                        <p:attrNameLst>
                                          <p:attrName>ppt_x</p:attrName>
                                        </p:attrNameLst>
                                      </p:cBhvr>
                                      <p:tavLst>
                                        <p:tav tm="0">
                                          <p:val>
                                            <p:strVal val="0-#ppt_w/2"/>
                                          </p:val>
                                        </p:tav>
                                        <p:tav tm="100000">
                                          <p:val>
                                            <p:strVal val="#ppt_x"/>
                                          </p:val>
                                        </p:tav>
                                      </p:tavLst>
                                    </p:anim>
                                    <p:anim calcmode="lin" valueType="num">
                                      <p:cBhvr additive="base">
                                        <p:cTn id="8" dur="500" fill="hold"/>
                                        <p:tgtEl>
                                          <p:spTgt spid="60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597"/>
                                        </p:tgtEl>
                                        <p:attrNameLst>
                                          <p:attrName>style.visibility</p:attrName>
                                        </p:attrNameLst>
                                      </p:cBhvr>
                                      <p:to>
                                        <p:strVal val="visible"/>
                                      </p:to>
                                    </p:set>
                                    <p:anim calcmode="lin" valueType="num">
                                      <p:cBhvr additive="base">
                                        <p:cTn id="12" dur="500" fill="hold"/>
                                        <p:tgtEl>
                                          <p:spTgt spid="597"/>
                                        </p:tgtEl>
                                        <p:attrNameLst>
                                          <p:attrName>ppt_x</p:attrName>
                                        </p:attrNameLst>
                                      </p:cBhvr>
                                      <p:tavLst>
                                        <p:tav tm="0">
                                          <p:val>
                                            <p:strVal val="#ppt_x"/>
                                          </p:val>
                                        </p:tav>
                                        <p:tav tm="100000">
                                          <p:val>
                                            <p:strVal val="#ppt_x"/>
                                          </p:val>
                                        </p:tav>
                                      </p:tavLst>
                                    </p:anim>
                                    <p:anim calcmode="lin" valueType="num">
                                      <p:cBhvr additive="base">
                                        <p:cTn id="13" dur="500" fill="hold"/>
                                        <p:tgtEl>
                                          <p:spTgt spid="597"/>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down)">
                                      <p:cBhvr>
                                        <p:cTn id="21" dur="500"/>
                                        <p:tgtEl>
                                          <p:spTgt spid="12">
                                            <p:txEl>
                                              <p:pRg st="0" end="0"/>
                                            </p:txEl>
                                          </p:spTgt>
                                        </p:tgtEl>
                                      </p:cBhvr>
                                    </p:animEffect>
                                  </p:childTnLst>
                                </p:cTn>
                              </p:par>
                            </p:childTnLst>
                          </p:cTn>
                        </p:par>
                        <p:par>
                          <p:cTn id="22" fill="hold">
                            <p:stCondLst>
                              <p:cond delay="1500"/>
                            </p:stCondLst>
                            <p:childTnLst>
                              <p:par>
                                <p:cTn id="23" presetID="22" presetClass="entr" presetSubtype="4" fill="hold" grpId="0" nodeType="after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Effect transition="in" filter="wipe(down)">
                                      <p:cBhvr>
                                        <p:cTn id="25" dur="500"/>
                                        <p:tgtEl>
                                          <p:spTgt spid="12">
                                            <p:txEl>
                                              <p:pRg st="1" end="1"/>
                                            </p:txEl>
                                          </p:spTgt>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wipe(down)">
                                      <p:cBhvr>
                                        <p:cTn id="29" dur="500"/>
                                        <p:tgtEl>
                                          <p:spTgt spid="12">
                                            <p:txEl>
                                              <p:pRg st="2" end="2"/>
                                            </p:txEl>
                                          </p:spTgt>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Effect transition="in" filter="wipe(down)">
                                      <p:cBhvr>
                                        <p:cTn id="33" dur="500"/>
                                        <p:tgtEl>
                                          <p:spTgt spid="12">
                                            <p:txEl>
                                              <p:pRg st="3" end="3"/>
                                            </p:txEl>
                                          </p:spTgt>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animEffect transition="in" filter="wipe(down)">
                                      <p:cBhvr>
                                        <p:cTn id="3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15" name="Picture 14">
            <a:extLst>
              <a:ext uri="{FF2B5EF4-FFF2-40B4-BE49-F238E27FC236}">
                <a16:creationId xmlns:a16="http://schemas.microsoft.com/office/drawing/2014/main" id="{D7E1B82D-ADEC-E1DA-78F2-DB6F30C70F56}"/>
              </a:ext>
            </a:extLst>
          </p:cNvPr>
          <p:cNvPicPr>
            <a:picLocks noChangeAspect="1"/>
          </p:cNvPicPr>
          <p:nvPr/>
        </p:nvPicPr>
        <p:blipFill>
          <a:blip r:embed="rId3"/>
          <a:stretch>
            <a:fillRect/>
          </a:stretch>
        </p:blipFill>
        <p:spPr>
          <a:xfrm>
            <a:off x="1434020" y="1078296"/>
            <a:ext cx="5659798" cy="19281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7" name="Picture 16">
            <a:extLst>
              <a:ext uri="{FF2B5EF4-FFF2-40B4-BE49-F238E27FC236}">
                <a16:creationId xmlns:a16="http://schemas.microsoft.com/office/drawing/2014/main" id="{2B5F06B9-D6B0-9A5B-F02D-5B697804A707}"/>
              </a:ext>
            </a:extLst>
          </p:cNvPr>
          <p:cNvPicPr>
            <a:picLocks noChangeAspect="1"/>
          </p:cNvPicPr>
          <p:nvPr/>
        </p:nvPicPr>
        <p:blipFill>
          <a:blip r:embed="rId4"/>
          <a:stretch>
            <a:fillRect/>
          </a:stretch>
        </p:blipFill>
        <p:spPr>
          <a:xfrm>
            <a:off x="999984" y="3385404"/>
            <a:ext cx="6543815" cy="7721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randombar(horizontal)">
                                      <p:cBhvr>
                                        <p:cTn id="16" dur="500"/>
                                        <p:tgtEl>
                                          <p:spTgt spid="15"/>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randombar(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5" name="Picture 4">
            <a:extLst>
              <a:ext uri="{FF2B5EF4-FFF2-40B4-BE49-F238E27FC236}">
                <a16:creationId xmlns:a16="http://schemas.microsoft.com/office/drawing/2014/main" id="{FD46C256-C14C-BB82-CC65-86381CDC5C2E}"/>
              </a:ext>
            </a:extLst>
          </p:cNvPr>
          <p:cNvPicPr>
            <a:picLocks noChangeAspect="1"/>
          </p:cNvPicPr>
          <p:nvPr/>
        </p:nvPicPr>
        <p:blipFill>
          <a:blip r:embed="rId3"/>
          <a:stretch>
            <a:fillRect/>
          </a:stretch>
        </p:blipFill>
        <p:spPr>
          <a:xfrm>
            <a:off x="625475" y="1088416"/>
            <a:ext cx="7486650" cy="6667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6EF0B190-32C1-A0E6-71D6-FA9832D3150F}"/>
              </a:ext>
            </a:extLst>
          </p:cNvPr>
          <p:cNvPicPr>
            <a:picLocks noChangeAspect="1"/>
          </p:cNvPicPr>
          <p:nvPr/>
        </p:nvPicPr>
        <p:blipFill>
          <a:blip r:embed="rId4"/>
          <a:stretch>
            <a:fillRect/>
          </a:stretch>
        </p:blipFill>
        <p:spPr>
          <a:xfrm>
            <a:off x="625475" y="1962271"/>
            <a:ext cx="7486650" cy="8008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47231BCB-E644-D071-2630-F395FB379C05}"/>
              </a:ext>
            </a:extLst>
          </p:cNvPr>
          <p:cNvPicPr>
            <a:picLocks noChangeAspect="1"/>
          </p:cNvPicPr>
          <p:nvPr/>
        </p:nvPicPr>
        <p:blipFill>
          <a:blip r:embed="rId5"/>
          <a:stretch>
            <a:fillRect/>
          </a:stretch>
        </p:blipFill>
        <p:spPr>
          <a:xfrm>
            <a:off x="625475" y="3027358"/>
            <a:ext cx="7486650" cy="8008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72968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cxnSp>
        <p:nvCxnSpPr>
          <p:cNvPr id="2" name="Google Shape;597;p39">
            <a:extLst>
              <a:ext uri="{FF2B5EF4-FFF2-40B4-BE49-F238E27FC236}">
                <a16:creationId xmlns:a16="http://schemas.microsoft.com/office/drawing/2014/main" id="{113B29E4-196C-1643-EBF2-8CC31845440F}"/>
              </a:ext>
            </a:extLst>
          </p:cNvPr>
          <p:cNvCxnSpPr>
            <a:cxnSpLocks/>
          </p:cNvCxnSpPr>
          <p:nvPr/>
        </p:nvCxnSpPr>
        <p:spPr>
          <a:xfrm>
            <a:off x="462093" y="790087"/>
            <a:ext cx="3659532" cy="0"/>
          </a:xfrm>
          <a:prstGeom prst="straightConnector1">
            <a:avLst/>
          </a:prstGeom>
          <a:noFill/>
          <a:ln w="19050" cap="flat" cmpd="sng">
            <a:solidFill>
              <a:schemeClr val="lt1"/>
            </a:solidFill>
            <a:prstDash val="solid"/>
            <a:round/>
            <a:headEnd type="none" w="med" len="med"/>
            <a:tailEnd type="none" w="med" len="med"/>
          </a:ln>
        </p:spPr>
      </p:cxnSp>
      <p:sp>
        <p:nvSpPr>
          <p:cNvPr id="3" name="Google Shape;554;p38">
            <a:extLst>
              <a:ext uri="{FF2B5EF4-FFF2-40B4-BE49-F238E27FC236}">
                <a16:creationId xmlns:a16="http://schemas.microsoft.com/office/drawing/2014/main" id="{E60FBE02-0067-922B-BECB-6493E6101EBB}"/>
              </a:ext>
            </a:extLst>
          </p:cNvPr>
          <p:cNvSpPr txBox="1">
            <a:spLocks/>
          </p:cNvSpPr>
          <p:nvPr/>
        </p:nvSpPr>
        <p:spPr>
          <a:xfrm>
            <a:off x="409738" y="111878"/>
            <a:ext cx="5827150" cy="67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1pPr>
            <a:lvl2pPr marR="0" lvl="1"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2pPr>
            <a:lvl3pPr marR="0" lvl="2"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3pPr>
            <a:lvl4pPr marR="0" lvl="3"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4pPr>
            <a:lvl5pPr marR="0" lvl="4"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5pPr>
            <a:lvl6pPr marR="0" lvl="5"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6pPr>
            <a:lvl7pPr marR="0" lvl="6"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7pPr>
            <a:lvl8pPr marR="0" lvl="7"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8pPr>
            <a:lvl9pPr marR="0" lvl="8" algn="ctr" rtl="0">
              <a:lnSpc>
                <a:spcPct val="100000"/>
              </a:lnSpc>
              <a:spcBef>
                <a:spcPts val="0"/>
              </a:spcBef>
              <a:spcAft>
                <a:spcPts val="0"/>
              </a:spcAft>
              <a:buClr>
                <a:schemeClr val="lt1"/>
              </a:buClr>
              <a:buSzPts val="5000"/>
              <a:buFont typeface="Manrope"/>
              <a:buNone/>
              <a:defRPr sz="5000" b="0" i="0" u="none" strike="noStrike" cap="none">
                <a:solidFill>
                  <a:schemeClr val="lt1"/>
                </a:solidFill>
                <a:latin typeface="Manrope"/>
                <a:ea typeface="Manrope"/>
                <a:cs typeface="Manrope"/>
                <a:sym typeface="Manrope"/>
              </a:defRPr>
            </a:lvl9pPr>
          </a:lstStyle>
          <a:p>
            <a:pPr algn="l"/>
            <a:r>
              <a:rPr lang="en-US" sz="3200" dirty="0">
                <a:solidFill>
                  <a:schemeClr val="bg1"/>
                </a:solidFill>
              </a:rPr>
              <a:t>Coding</a:t>
            </a:r>
            <a:r>
              <a:rPr lang="en-US" sz="3200" dirty="0">
                <a:solidFill>
                  <a:schemeClr val="accent6">
                    <a:lumMod val="75000"/>
                  </a:schemeClr>
                </a:solidFill>
              </a:rPr>
              <a:t> </a:t>
            </a:r>
            <a:r>
              <a:rPr lang="en-US" sz="3200" dirty="0">
                <a:solidFill>
                  <a:schemeClr val="bg1"/>
                </a:solidFill>
              </a:rPr>
              <a:t>screenshot</a:t>
            </a:r>
          </a:p>
        </p:txBody>
      </p:sp>
      <p:pic>
        <p:nvPicPr>
          <p:cNvPr id="6" name="Picture 5">
            <a:extLst>
              <a:ext uri="{FF2B5EF4-FFF2-40B4-BE49-F238E27FC236}">
                <a16:creationId xmlns:a16="http://schemas.microsoft.com/office/drawing/2014/main" id="{7323B80C-119D-4E85-92B7-3507FF065BDA}"/>
              </a:ext>
            </a:extLst>
          </p:cNvPr>
          <p:cNvPicPr>
            <a:picLocks noChangeAspect="1"/>
          </p:cNvPicPr>
          <p:nvPr/>
        </p:nvPicPr>
        <p:blipFill>
          <a:blip r:embed="rId3"/>
          <a:stretch>
            <a:fillRect/>
          </a:stretch>
        </p:blipFill>
        <p:spPr>
          <a:xfrm>
            <a:off x="596900" y="1062037"/>
            <a:ext cx="7353299" cy="10969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D5983D9A-1A04-E98B-49E5-45EEB2AAFD8A}"/>
              </a:ext>
            </a:extLst>
          </p:cNvPr>
          <p:cNvPicPr>
            <a:picLocks noChangeAspect="1"/>
          </p:cNvPicPr>
          <p:nvPr/>
        </p:nvPicPr>
        <p:blipFill>
          <a:blip r:embed="rId4"/>
          <a:stretch>
            <a:fillRect/>
          </a:stretch>
        </p:blipFill>
        <p:spPr>
          <a:xfrm>
            <a:off x="596899" y="2284412"/>
            <a:ext cx="7353299" cy="16192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7559736D-D9AA-6E70-0BEA-20246F59AC37}"/>
              </a:ext>
            </a:extLst>
          </p:cNvPr>
          <p:cNvPicPr>
            <a:picLocks noChangeAspect="1"/>
          </p:cNvPicPr>
          <p:nvPr/>
        </p:nvPicPr>
        <p:blipFill>
          <a:blip r:embed="rId5"/>
          <a:stretch>
            <a:fillRect/>
          </a:stretch>
        </p:blipFill>
        <p:spPr>
          <a:xfrm>
            <a:off x="596899" y="4062900"/>
            <a:ext cx="7353298" cy="839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56955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Humanoid Robot Pitch Deck by Slidesgo">
  <a:themeElements>
    <a:clrScheme name="Simple Light">
      <a:dk1>
        <a:srgbClr val="000000"/>
      </a:dk1>
      <a:lt1>
        <a:srgbClr val="FFFFFF"/>
      </a:lt1>
      <a:dk2>
        <a:srgbClr val="09152A"/>
      </a:dk2>
      <a:lt2>
        <a:srgbClr val="CCCCCC"/>
      </a:lt2>
      <a:accent1>
        <a:srgbClr val="767676"/>
      </a:accent1>
      <a:accent2>
        <a:srgbClr val="9CFFFF"/>
      </a:accent2>
      <a:accent3>
        <a:srgbClr val="EA5E64"/>
      </a:accent3>
      <a:accent4>
        <a:srgbClr val="FFE366"/>
      </a:accent4>
      <a:accent5>
        <a:srgbClr val="FF9966"/>
      </a:accent5>
      <a:accent6>
        <a:srgbClr val="3C78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1002</TotalTime>
  <Words>1089</Words>
  <Application>Microsoft Office PowerPoint</Application>
  <PresentationFormat>On-screen Show (16:9)</PresentationFormat>
  <Paragraphs>121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Wingdings</vt:lpstr>
      <vt:lpstr>Assistant</vt:lpstr>
      <vt:lpstr>Arial</vt:lpstr>
      <vt:lpstr>Manrope</vt:lpstr>
      <vt:lpstr>Humanoid Robot Pitch Deck by Slidesgo</vt:lpstr>
      <vt:lpstr>Next Word Prediction Model Using Python</vt:lpstr>
      <vt:lpstr>OUR TEAM</vt:lpstr>
      <vt:lpstr>TABLE OF CONTENTS</vt:lpstr>
      <vt:lpstr>INTRODUCTION</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HUMANOID ROBOT PITCH DECK</dc:title>
  <dc:creator>Tarikul Islam</dc:creator>
  <cp:lastModifiedBy>Tarikul Islam</cp:lastModifiedBy>
  <cp:revision>22</cp:revision>
  <dcterms:modified xsi:type="dcterms:W3CDTF">2024-06-14T03:23:18Z</dcterms:modified>
</cp:coreProperties>
</file>