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9B006-84AA-47B2-B67F-9C9A9DE02946}" v="2" dt="2024-09-20T12:40:03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899B006-84AA-47B2-B67F-9C9A9DE02946}"/>
    <pc:docChg chg="modSld">
      <pc:chgData name="" userId="" providerId="" clId="Web-{5899B006-84AA-47B2-B67F-9C9A9DE02946}" dt="2024-09-20T12:40:03.673" v="1"/>
      <pc:docMkLst>
        <pc:docMk/>
      </pc:docMkLst>
      <pc:sldChg chg="delSp">
        <pc:chgData name="" userId="" providerId="" clId="Web-{5899B006-84AA-47B2-B67F-9C9A9DE02946}" dt="2024-09-20T12:40:03.673" v="1"/>
        <pc:sldMkLst>
          <pc:docMk/>
          <pc:sldMk cId="2210866551" sldId="256"/>
        </pc:sldMkLst>
        <pc:spChg chg="del">
          <ac:chgData name="" userId="" providerId="" clId="Web-{5899B006-84AA-47B2-B67F-9C9A9DE02946}" dt="2024-09-20T12:40:03.673" v="1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" userId="" providerId="" clId="Web-{5899B006-84AA-47B2-B67F-9C9A9DE02946}" dt="2024-09-20T12:40:03.673" v="0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Thiago Ferrari" userId="44313409355146cc" providerId="Windows Live" clId="Web-{5899B006-84AA-47B2-B67F-9C9A9DE02946}"/>
    <pc:docChg chg="modSld">
      <pc:chgData name="Thiago Ferrari" userId="44313409355146cc" providerId="Windows Live" clId="Web-{5899B006-84AA-47B2-B67F-9C9A9DE02946}" dt="2024-09-20T12:46:37.314" v="2" actId="14100"/>
      <pc:docMkLst>
        <pc:docMk/>
      </pc:docMkLst>
      <pc:sldChg chg="modSp">
        <pc:chgData name="Thiago Ferrari" userId="44313409355146cc" providerId="Windows Live" clId="Web-{5899B006-84AA-47B2-B67F-9C9A9DE02946}" dt="2024-09-20T12:46:37.314" v="2" actId="14100"/>
        <pc:sldMkLst>
          <pc:docMk/>
          <pc:sldMk cId="2210866551" sldId="256"/>
        </pc:sldMkLst>
        <pc:graphicFrameChg chg="mod">
          <ac:chgData name="Thiago Ferrari" userId="44313409355146cc" providerId="Windows Live" clId="Web-{5899B006-84AA-47B2-B67F-9C9A9DE02946}" dt="2024-09-20T12:46:37.314" v="2" actId="14100"/>
          <ac:graphicFrameMkLst>
            <pc:docMk/>
            <pc:sldMk cId="2210866551" sldId="256"/>
            <ac:graphicFrameMk id="4" creationId="{0AD62FF8-C571-F5F7-688D-EC2EED449F5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to 3">
                <a:extLst>
                  <a:ext uri="{FF2B5EF4-FFF2-40B4-BE49-F238E27FC236}">
                    <a16:creationId xmlns:a16="http://schemas.microsoft.com/office/drawing/2014/main" id="{0AD62FF8-C571-F5F7-688D-EC2EED449F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6392391"/>
                  </p:ext>
                </p:extLst>
              </p:nvPr>
            </p:nvGraphicFramePr>
            <p:xfrm>
              <a:off x="-13137" y="7508"/>
              <a:ext cx="12163845" cy="67976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to 3">
                <a:extLst>
                  <a:ext uri="{FF2B5EF4-FFF2-40B4-BE49-F238E27FC236}">
                    <a16:creationId xmlns:a16="http://schemas.microsoft.com/office/drawing/2014/main" id="{0AD62FF8-C571-F5F7-688D-EC2EED449F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137" y="7508"/>
                <a:ext cx="12163845" cy="67976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AD1E037-1329-48FD-B5FB-E7BC741A98BA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me/reports/e5809348-2dea-4bdd-a249-b9687e415dbc/1f34b82544a45078184b?bookmarkGuid=3ad948ca-029d-4d9e-8dbc-fb3f5dae66c9&amp;bookmarkUsage=1&amp;ctid=b0bade7e-81e9-4ae0-ae73-0e53b77d8ce7&amp;fromEntryPoint=export&quot;"/>
    <we:property name="reportState" value="&quot;CONNECTED&quot;"/>
    <we:property name="artifactViewState" value="&quot;live&quot;"/>
    <we:property name="reportEmbeddedTime" value="&quot;2024-09-20T12:46:00.227Z&quot;"/>
    <we:property name="creatorSessionId" value="&quot;aeae7815-6608-4537-84e8-89d542d9c215&quot;"/>
    <we:property name="creatorUserId" value="&quot;10032003D1A5F241&quot;"/>
    <we:property name="creatorTenantId" value="&quot;b0bade7e-81e9-4ae0-ae73-0e53b77d8ce7&quot;"/>
    <we:property name="pageDisplayName" value="&quot;Page 1&quot;"/>
    <we:property name="pageName" value="&quot;1f34b82544a45078184b&quot;"/>
    <we:property name="reportName" value="&quot;power-bi_financials&quot;"/>
    <we:property name="isVisualContainerHeaderHidden" value="false"/>
    <we:property name="isFiltersActionButtonVisible" value="true"/>
    <we:property name="initialStateBookmark" value="&quot;H4sIAAAAAAAAA+1YbU/jOBD+Kyhf+NJWSRqahG+lsNoT7G5vi5BOq2rl2JPiPTfO2Q5HD/W/39hJgJZCOa67rNBKlZqMxzPPPPPiJDce47oUZPGRzME79H4rGKeESbUXeB2vqIVHnz6dfhh+Pv36cfjhBMWyNFwW2ju88QxRMzAXXFdEWBMo/DLteESIMZnZu5wIDR2vBKVlQQT/B2plXDKqgmXHg+tSSEWsyYkhBqzZK1THe/Qd9ProkVDDr2AC1DTSvB9lSXgQRSQ68OMkSKIM1XSt4JBtVLGmnfuRLAzhBbqxsjgOkywa+HEWpkBzoJCnVq55MRMN4Lu954vSsmLg2mTy2vKRfUPH1tJyiQH1Q0Yh7dMg6sdRGqdhP/Ht7pwL0zjMFifXpUKukMHa2ggjn0mF5AvPcaJA1xTceCMpqrm7OlmRT2SlKHyG3C0VhpsFWsp5QQrKLcUWzVhJJN+t4CWrqHHiS/n3SAE6Zd6hv+zc4hiyK9yN0nUQw9lMwYyY5vbkuyDcmxABtfRdVTTZ9h/inaLkyeSUHEaXRJnV7OCNYqCOFo75Y67aggo7a8BfNdrltK14VP52r6abIqnh774qpq58w5wEGaQkzPwckoNB6ifxr/Ldafk+A++uIP0BRD3J2I/I3ARmcyg2ZW5rI1NRaSw7YDWW/9LUwXpT774QLY8/wmOTxdcaDJ2dR1KPGj8IwzxKgdAsCRhLaEIGv0bN81oKJ83eGFmAtXETvKDJtCH0T2BD3PLzn5pPRf66J6fvh6xPKf5RfO5kcX9Atp+cj5bRew6KKHq5OIMrEA/R3q4/XGoxXhDF6wdrF9kLI25eDW6NeSskHNtHdqt2D48T7t0J7HITxf87kN4oJ79X2HSwiZbtrSuwEdRKw3pzwJcye8GIIa7WyhobB7cOBTtuXrTAVeONd8bRf23+gojKWsbNYPgc9kM/iLpB2PWDc98/dL99d/Z5c8m2Wdk/IppTp++6U4Nox8cDXNpg1s3EhTtxeluMu5fLxrTFs7H1nbJ27t5o+bQt9WYDvOuPaf3BgBS6/VxQZ1ZJ4a7abGOlCbu5Xv2rArVAxE7jDmnPuuzdYuytIug5WtEQ13hgCFJq25L2owWKGLjAT2GhX3CknEkcbtbbOckEfI0gjyFO8y7EUdyN8PWrm0Qs6oaUZD6jfuRng8eeoyy8MS+KFputgpeF25L8SMSrXlBJSen6s+Wi7bOiEqLj0UsumIK6zddVvmzsZpwz/bM2pnM5wylwL6hn24gesTGtj2nL46ZZKSujS0JhTArYNDNt0TFr7MmJZD3VsxGnNMfkPlO/wfYvarPIZo8TAAA=&quot;"/>
    <we:property name="bookmark" value="&quot;H4sIAAAAAAAAA+1YbU/jOBD+Kyhf+NJWeaNJ+MYWTnc6dOpdEdJpVZ0cexK858Y52+Hoov73GzsJ0FIoy3WXFVqpUpPxZOaZZ14c59ZjXNeCLH8jC/COvV8qxilhUh0E3sCrWiEjUZqEBTlKk4jRNBtHqY+rsjZcVto7vvUMUSWYS64bIqwlFH6cDzwixJSU9q4gQsPAq0FpWRHBP0OrjEtGNbAaeHBTC6mINTkzxIA1e43qeI8QglGEHgk1/BpmQE0nLaI4T8OjOCbxkZ+kQRrnqKZbBYdsq4o17dxPZGUIr9CNlSVJmObx2E/yMANaAIUis3LNq1J0gO+fvVjWlhwDNyaXN5aP/BM6tpZWKwwoChmFLKJBHCVxlmShZQ2fLrgwncN8eXZTK+QKGWytTTDyUirMgfAcJwp0S8GtN5GiWbirszX5TDaKwh9QuKXKcLNESwWvSEW5pdiimSqJ5LsVvGQNNU58Jf+dKECnzDv2V4M7HCfsGp9G6SaIk7JUUBLT3Z59FYQHMyKglf7UVF22/cd45yh5Njk1h8kVUWY9O3ijGKgPS8f8KVd9QYWDDeBvGu1q3lc8Kn96UNNdkbTw918Vc1e+2O9BDhkJc7+A9Gic+Wnyo3z3Wr4vwLsvSH8CUc8y9i0yN4NyAdW2zO1sZCoajWUHrMXyJU0dbDb1/gvR8vgtPHZZfKvBMNh7JO2o8YMwLOIMCM3TgLGUpmT8Y9S8rKVw0hxMkQXYGDfBK5pMG0L/BnaCj3z/u+Zzkb/tzun7IYsoxT+K750sicZk9875ZBn9zEERRa+W53AN4jHau/XHSz3GS6J4+2LtIntlxN0J4c6Yt0bCqX1lt2oP8Djhwb3ALndR/L8N6Z1y8nuDTQfbaNndugIbQa01rLcAPJTZC0YMcbVWt9g4uHWo2Gl30AJXjbfeOUf/rflLIpr28GfA8AUchn4QD4Nw6AcXvn/sfodu7/MWku2ycviBaE6dvutODaIfH49waYNZNzMX7szp7TDuDpedaYtna+s7Ze3cvdPy6Vvq3QZ43x/z9oMBqXT/uaDNrJLCXfXZxkoT9uF29Z8G1BIRO417pCPrcnSHcbSOYORoRUNc44YhSK1tS9qPFihi4AL/FZb6FVvKucThZr1dkFzAXzEUCSRZMYQkToYxHr+GacziYUhJ7jPqx34+fuo9ysKb8qrqsdkqeF24PclPRLzuBZWUlK4/ey76PqsaIQYeveKCKWjbfFPl49ZuxjkTnfcxXcgSp8CDoF5sI37Cxrzdpi2P22albIyuCYUpqWDbzLRFx6yxL5hIq9V/iGOu2mcTAAA=&quot;"/>
    <we:property name="datasetId" value="&quot;f1ce9aad-586d-4c3c-abf8-4f73afe24bb9&quot;"/>
    <we:property name="embedUrl" value="&quot;/reportEmbed?reportId=e5809348-2dea-4bdd-a249-b9687e415dbc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</cp:revision>
  <dcterms:created xsi:type="dcterms:W3CDTF">2024-09-20T12:39:44Z</dcterms:created>
  <dcterms:modified xsi:type="dcterms:W3CDTF">2024-09-20T12:50:18Z</dcterms:modified>
</cp:coreProperties>
</file>