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717"/>
    <a:srgbClr val="0B0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3174" y="-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60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21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6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73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49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96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465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01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382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31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40A65-E84C-464C-85BD-9477EE474E5D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9EC14-79F1-410A-88EB-8D415DE45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01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5E8A84F-AA69-4123-5591-31CEDE1E1D25}"/>
              </a:ext>
            </a:extLst>
          </p:cNvPr>
          <p:cNvGrpSpPr/>
          <p:nvPr/>
        </p:nvGrpSpPr>
        <p:grpSpPr>
          <a:xfrm>
            <a:off x="6265861" y="10084594"/>
            <a:ext cx="12668251" cy="15830550"/>
            <a:chOff x="6265861" y="10084594"/>
            <a:chExt cx="12668251" cy="1583055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B87C405-6CE9-42FC-D4D5-F2678B9D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5862" y="10084594"/>
              <a:ext cx="12668250" cy="1583055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A473E53-213D-8A8E-A0BC-33B3C069B2C7}"/>
                </a:ext>
              </a:extLst>
            </p:cNvPr>
            <p:cNvSpPr/>
            <p:nvPr/>
          </p:nvSpPr>
          <p:spPr>
            <a:xfrm>
              <a:off x="6265861" y="18258503"/>
              <a:ext cx="3881029" cy="7656641"/>
            </a:xfrm>
            <a:prstGeom prst="rect">
              <a:avLst/>
            </a:prstGeom>
            <a:gradFill flip="none" rotWithShape="1">
              <a:gsLst>
                <a:gs pos="51000">
                  <a:srgbClr val="171717">
                    <a:alpha val="76000"/>
                  </a:srgbClr>
                </a:gs>
                <a:gs pos="6000">
                  <a:srgbClr val="171717"/>
                </a:gs>
                <a:gs pos="100000">
                  <a:srgbClr val="0B0B0B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4209B9F-808A-C918-837F-9FF42167C2D6}"/>
                </a:ext>
              </a:extLst>
            </p:cNvPr>
            <p:cNvSpPr/>
            <p:nvPr/>
          </p:nvSpPr>
          <p:spPr>
            <a:xfrm>
              <a:off x="6265861" y="10084594"/>
              <a:ext cx="12668249" cy="15830550"/>
            </a:xfrm>
            <a:prstGeom prst="rect">
              <a:avLst/>
            </a:prstGeom>
            <a:gradFill flip="none" rotWithShape="1">
              <a:gsLst>
                <a:gs pos="88000">
                  <a:srgbClr val="171717">
                    <a:alpha val="71000"/>
                  </a:srgbClr>
                </a:gs>
                <a:gs pos="95000">
                  <a:srgbClr val="171717">
                    <a:alpha val="47000"/>
                  </a:srgbClr>
                </a:gs>
                <a:gs pos="100000">
                  <a:srgbClr val="171717">
                    <a:alpha val="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7E296ACA-6B29-1666-FFC4-8355ACEE7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82" y="17999869"/>
            <a:ext cx="7524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37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965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Wagner Barbosa</dc:creator>
  <cp:lastModifiedBy>Wagner Barbosa</cp:lastModifiedBy>
  <cp:revision>1</cp:revision>
  <dcterms:created xsi:type="dcterms:W3CDTF">2025-01-11T21:52:47Z</dcterms:created>
  <dcterms:modified xsi:type="dcterms:W3CDTF">2025-01-12T13:58:32Z</dcterms:modified>
</cp:coreProperties>
</file>