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1F39"/>
    <a:srgbClr val="D1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1EC27-DBCF-4619-849D-9064AC29E39B}" v="193" dt="2024-05-15T18:19:08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B26AFB9-F01A-A5CE-9E98-D5F15A53B4A2}"/>
              </a:ext>
            </a:extLst>
          </p:cNvPr>
          <p:cNvGrpSpPr/>
          <p:nvPr/>
        </p:nvGrpSpPr>
        <p:grpSpPr>
          <a:xfrm>
            <a:off x="85522" y="0"/>
            <a:ext cx="12106478" cy="6858000"/>
            <a:chOff x="85522" y="0"/>
            <a:chExt cx="12106478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ACD157-3A38-0A02-8C39-58D21FA414D6}"/>
                </a:ext>
              </a:extLst>
            </p:cNvPr>
            <p:cNvSpPr/>
            <p:nvPr/>
          </p:nvSpPr>
          <p:spPr>
            <a:xfrm>
              <a:off x="85522" y="939921"/>
              <a:ext cx="242494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NYCSC</a:t>
              </a:r>
              <a:r>
                <a:rPr lang="en-US" b="1" cap="none" spc="0" dirty="0">
                  <a:ln w="0"/>
                  <a:solidFill>
                    <a:schemeClr val="bg1"/>
                  </a:solidFill>
                </a:rPr>
                <a:t> Reporting Portal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09B880-F9F5-8BD5-E1E5-5CC56870A898}"/>
                </a:ext>
              </a:extLst>
            </p:cNvPr>
            <p:cNvSpPr/>
            <p:nvPr/>
          </p:nvSpPr>
          <p:spPr>
            <a:xfrm>
              <a:off x="943322" y="6052968"/>
              <a:ext cx="404854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>
                  <a:ln w="0"/>
                  <a:solidFill>
                    <a:schemeClr val="bg1"/>
                  </a:solidFill>
                </a:rPr>
                <a:t>The Smarter way to manage all the data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CFCEFE3-27F0-7722-1745-C6380DB61618}"/>
                </a:ext>
              </a:extLst>
            </p:cNvPr>
            <p:cNvGrpSpPr/>
            <p:nvPr/>
          </p:nvGrpSpPr>
          <p:grpSpPr>
            <a:xfrm>
              <a:off x="5965371" y="0"/>
              <a:ext cx="6226629" cy="6858000"/>
              <a:chOff x="5965371" y="0"/>
              <a:chExt cx="6226629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78F527C-A045-0A4B-FE29-23AA560DF65F}"/>
                  </a:ext>
                </a:extLst>
              </p:cNvPr>
              <p:cNvSpPr/>
              <p:nvPr/>
            </p:nvSpPr>
            <p:spPr>
              <a:xfrm>
                <a:off x="5965371" y="0"/>
                <a:ext cx="6226629" cy="685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1AE204CA-9E8E-0E1A-3C22-785DF3742161}"/>
                  </a:ext>
                </a:extLst>
              </p:cNvPr>
              <p:cNvSpPr/>
              <p:nvPr/>
            </p:nvSpPr>
            <p:spPr>
              <a:xfrm>
                <a:off x="7200900" y="1556980"/>
                <a:ext cx="4257675" cy="4233693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glow rad="1409700">
                  <a:srgbClr val="00B0F0">
                    <a:alpha val="17000"/>
                  </a:srgbClr>
                </a:glow>
                <a:reflection blurRad="63500" stA="68000" endPos="65000" dist="469900" dir="5400000" sy="-100000" algn="bl" rotWithShape="0"/>
                <a:softEdge rad="1028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D1F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662190-BB15-DC0A-A01D-43E0F058916E}"/>
                </a:ext>
              </a:extLst>
            </p:cNvPr>
            <p:cNvSpPr/>
            <p:nvPr/>
          </p:nvSpPr>
          <p:spPr>
            <a:xfrm>
              <a:off x="6279512" y="323026"/>
              <a:ext cx="2769237" cy="2924702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i="0" dirty="0">
                  <a:solidFill>
                    <a:schemeClr val="accent5">
                      <a:lumMod val="50000"/>
                    </a:schemeClr>
                  </a:solidFill>
                  <a:effectLst/>
                  <a:latin typeface="Google Sans"/>
                </a:rPr>
                <a:t>Vistio Workflow Usage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347357-7D41-6B56-9637-4599361C98AB}"/>
                </a:ext>
              </a:extLst>
            </p:cNvPr>
            <p:cNvSpPr/>
            <p:nvPr/>
          </p:nvSpPr>
          <p:spPr>
            <a:xfrm>
              <a:off x="9240487" y="323026"/>
              <a:ext cx="2769237" cy="2924702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7E67B09-9980-8C86-CB4A-A1F5EB92E2D7}"/>
                </a:ext>
              </a:extLst>
            </p:cNvPr>
            <p:cNvSpPr/>
            <p:nvPr/>
          </p:nvSpPr>
          <p:spPr>
            <a:xfrm>
              <a:off x="6259560" y="323026"/>
              <a:ext cx="91057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accent5">
                      <a:lumMod val="50000"/>
                    </a:schemeClr>
                  </a:solidFill>
                </a:rPr>
                <a:t>Vistio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BC11D4-C02C-EAC0-55EB-D466748C81B7}"/>
                </a:ext>
              </a:extLst>
            </p:cNvPr>
            <p:cNvSpPr/>
            <p:nvPr/>
          </p:nvSpPr>
          <p:spPr>
            <a:xfrm>
              <a:off x="9302374" y="323026"/>
              <a:ext cx="100668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accent5">
                      <a:lumMod val="50000"/>
                    </a:schemeClr>
                  </a:solidFill>
                </a:rPr>
                <a:t>Oracle</a:t>
              </a:r>
            </a:p>
          </p:txBody>
        </p:sp>
        <p:pic>
          <p:nvPicPr>
            <p:cNvPr id="38" name="Picture 37" descr="A black and white logo&#10;&#10;Description automatically generated">
              <a:extLst>
                <a:ext uri="{FF2B5EF4-FFF2-40B4-BE49-F238E27FC236}">
                  <a16:creationId xmlns:a16="http://schemas.microsoft.com/office/drawing/2014/main" id="{130A6224-96E2-6235-4C17-F83A6DFE3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58" y="298818"/>
              <a:ext cx="2640216" cy="485873"/>
            </a:xfrm>
            <a:prstGeom prst="rect">
              <a:avLst/>
            </a:prstGeom>
            <a:ln>
              <a:noFill/>
            </a:ln>
          </p:spPr>
        </p:pic>
        <p:sp>
          <p:nvSpPr>
            <p:cNvPr id="39" name="Wave 38">
              <a:extLst>
                <a:ext uri="{FF2B5EF4-FFF2-40B4-BE49-F238E27FC236}">
                  <a16:creationId xmlns:a16="http://schemas.microsoft.com/office/drawing/2014/main" id="{388E3029-E2FE-9540-8A96-0918E4BC515C}"/>
                </a:ext>
              </a:extLst>
            </p:cNvPr>
            <p:cNvSpPr/>
            <p:nvPr/>
          </p:nvSpPr>
          <p:spPr>
            <a:xfrm rot="20163443">
              <a:off x="9299898" y="1022614"/>
              <a:ext cx="2625323" cy="1425308"/>
            </a:xfrm>
            <a:prstGeom prst="wave">
              <a:avLst/>
            </a:prstGeom>
            <a:solidFill>
              <a:srgbClr val="C00000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>
                  <a:effectLst/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CSAT and Carrier with QA</a:t>
              </a:r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7D7B84-527A-2809-8A0D-41B97892A6CB}"/>
                </a:ext>
              </a:extLst>
            </p:cNvPr>
            <p:cNvSpPr/>
            <p:nvPr/>
          </p:nvSpPr>
          <p:spPr>
            <a:xfrm>
              <a:off x="6284026" y="3570754"/>
              <a:ext cx="2769237" cy="2924702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EB3E4E-F510-CF32-52EF-5240A1342149}"/>
                </a:ext>
              </a:extLst>
            </p:cNvPr>
            <p:cNvSpPr/>
            <p:nvPr/>
          </p:nvSpPr>
          <p:spPr>
            <a:xfrm>
              <a:off x="9262527" y="3590513"/>
              <a:ext cx="2769237" cy="2924702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A1D6F7-DD0F-6945-61AA-D2E1F07504DD}"/>
                </a:ext>
              </a:extLst>
            </p:cNvPr>
            <p:cNvSpPr/>
            <p:nvPr/>
          </p:nvSpPr>
          <p:spPr>
            <a:xfrm>
              <a:off x="6266241" y="3590513"/>
              <a:ext cx="149739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accent5">
                      <a:lumMod val="50000"/>
                    </a:schemeClr>
                  </a:solidFill>
                </a:rPr>
                <a:t>Telephony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4A6C5D-B27D-C174-89E3-42D2D1357BB3}"/>
                </a:ext>
              </a:extLst>
            </p:cNvPr>
            <p:cNvSpPr/>
            <p:nvPr/>
          </p:nvSpPr>
          <p:spPr>
            <a:xfrm>
              <a:off x="9250757" y="3578434"/>
              <a:ext cx="10583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accent5">
                      <a:lumMod val="50000"/>
                    </a:schemeClr>
                  </a:solidFill>
                </a:rPr>
                <a:t>Carrier</a:t>
              </a:r>
            </a:p>
          </p:txBody>
        </p:sp>
        <p:pic>
          <p:nvPicPr>
            <p:cNvPr id="1028" name="Picture 4" descr="Coming soon banner. coming soon red label. Flat vector illustration.  19902200 Vector Art at Vecteezy">
              <a:extLst>
                <a:ext uri="{FF2B5EF4-FFF2-40B4-BE49-F238E27FC236}">
                  <a16:creationId xmlns:a16="http://schemas.microsoft.com/office/drawing/2014/main" id="{C53C2223-1CA1-1434-4A27-726740B71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0"/>
            <a:stretch/>
          </p:blipFill>
          <p:spPr bwMode="auto">
            <a:xfrm>
              <a:off x="6525766" y="4064213"/>
              <a:ext cx="2330168" cy="2191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oming soon banner. coming soon red label. Flat vector illustration.  19902200 Vector Art at Vecteezy">
              <a:extLst>
                <a:ext uri="{FF2B5EF4-FFF2-40B4-BE49-F238E27FC236}">
                  <a16:creationId xmlns:a16="http://schemas.microsoft.com/office/drawing/2014/main" id="{576D6CFA-07A5-55BE-633A-05BEBCD897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0"/>
            <a:stretch/>
          </p:blipFill>
          <p:spPr bwMode="auto">
            <a:xfrm>
              <a:off x="9482061" y="4153261"/>
              <a:ext cx="2330168" cy="2191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A731433-00FA-1126-5E08-AF3A7E59B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58" y="1734098"/>
            <a:ext cx="5769723" cy="3673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09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Ishaq</dc:creator>
  <cp:lastModifiedBy>Mohammed, Ishaq</cp:lastModifiedBy>
  <cp:revision>17</cp:revision>
  <dcterms:created xsi:type="dcterms:W3CDTF">2023-11-17T18:52:52Z</dcterms:created>
  <dcterms:modified xsi:type="dcterms:W3CDTF">2024-05-15T18:28:28Z</dcterms:modified>
</cp:coreProperties>
</file>