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D00"/>
    <a:srgbClr val="1E0500"/>
    <a:srgbClr val="000000"/>
    <a:srgbClr val="F06518"/>
    <a:srgbClr val="C05200"/>
    <a:srgbClr val="E57D2F"/>
    <a:srgbClr val="E67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EBF80-E093-47EE-8D39-340E5EEB330E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150"/>
        </a:p>
      </dgm:t>
    </dgm:pt>
    <dgm:pt modelId="{EB8974DA-D58C-4B22-AFE2-8CFA7DB95A3D}">
      <dgm:prSet phldrT="[Text]"/>
      <dgm:spPr/>
      <dgm:t>
        <a:bodyPr/>
        <a:lstStyle/>
        <a:p>
          <a:r>
            <a:rPr lang="en-US" dirty="0"/>
            <a:t>Tools</a:t>
          </a:r>
          <a:endParaRPr lang="en-150" dirty="0"/>
        </a:p>
      </dgm:t>
    </dgm:pt>
    <dgm:pt modelId="{03EC84E7-01FE-4FF3-81AF-686C3AA310AA}" type="parTrans" cxnId="{E6C7F22D-6409-4763-B473-2CB28E6E07CF}">
      <dgm:prSet/>
      <dgm:spPr/>
      <dgm:t>
        <a:bodyPr/>
        <a:lstStyle/>
        <a:p>
          <a:endParaRPr lang="en-150"/>
        </a:p>
      </dgm:t>
    </dgm:pt>
    <dgm:pt modelId="{7AA949A2-966C-4F67-935B-59DCF62DEA47}" type="sibTrans" cxnId="{E6C7F22D-6409-4763-B473-2CB28E6E07CF}">
      <dgm:prSet/>
      <dgm:spPr/>
      <dgm:t>
        <a:bodyPr/>
        <a:lstStyle/>
        <a:p>
          <a:endParaRPr lang="en-150"/>
        </a:p>
      </dgm:t>
    </dgm:pt>
    <dgm:pt modelId="{EB469034-AEA4-4AF8-8C9A-0CA1C72AD811}">
      <dgm:prSet phldrT="[Text]"/>
      <dgm:spPr/>
      <dgm:t>
        <a:bodyPr/>
        <a:lstStyle/>
        <a:p>
          <a:r>
            <a:rPr lang="en-US" dirty="0"/>
            <a:t>Trust</a:t>
          </a:r>
          <a:endParaRPr lang="en-150" dirty="0"/>
        </a:p>
      </dgm:t>
    </dgm:pt>
    <dgm:pt modelId="{8EB8FF84-FC49-4324-8E47-AEAD295B3E9F}" type="parTrans" cxnId="{20A7CAC2-C7EF-4917-B793-43D11ED77A85}">
      <dgm:prSet/>
      <dgm:spPr/>
      <dgm:t>
        <a:bodyPr/>
        <a:lstStyle/>
        <a:p>
          <a:endParaRPr lang="en-150"/>
        </a:p>
      </dgm:t>
    </dgm:pt>
    <dgm:pt modelId="{ECA858DB-1CF6-4D08-A2F7-421285E3654E}" type="sibTrans" cxnId="{20A7CAC2-C7EF-4917-B793-43D11ED77A85}">
      <dgm:prSet/>
      <dgm:spPr/>
      <dgm:t>
        <a:bodyPr/>
        <a:lstStyle/>
        <a:p>
          <a:endParaRPr lang="en-150"/>
        </a:p>
      </dgm:t>
    </dgm:pt>
    <dgm:pt modelId="{891E7816-712E-48E1-9E77-80FBB9B55A1F}">
      <dgm:prSet phldrT="[Text]"/>
      <dgm:spPr/>
      <dgm:t>
        <a:bodyPr/>
        <a:lstStyle/>
        <a:p>
          <a:r>
            <a:rPr lang="en-US" dirty="0"/>
            <a:t>Processes</a:t>
          </a:r>
          <a:endParaRPr lang="en-150" dirty="0"/>
        </a:p>
      </dgm:t>
    </dgm:pt>
    <dgm:pt modelId="{F5DB5FD1-222E-493B-87D5-5C10613D91DB}" type="parTrans" cxnId="{B482253C-CE53-4A25-95FD-FF8F27B831D0}">
      <dgm:prSet/>
      <dgm:spPr/>
      <dgm:t>
        <a:bodyPr/>
        <a:lstStyle/>
        <a:p>
          <a:endParaRPr lang="en-150"/>
        </a:p>
      </dgm:t>
    </dgm:pt>
    <dgm:pt modelId="{59CEECD4-1376-4B5A-BCCF-08550C42EA37}" type="sibTrans" cxnId="{B482253C-CE53-4A25-95FD-FF8F27B831D0}">
      <dgm:prSet/>
      <dgm:spPr/>
      <dgm:t>
        <a:bodyPr/>
        <a:lstStyle/>
        <a:p>
          <a:endParaRPr lang="en-150"/>
        </a:p>
      </dgm:t>
    </dgm:pt>
    <dgm:pt modelId="{F1A0BCD4-412A-4243-9A75-B1F00755F9ED}">
      <dgm:prSet phldrT="[Text]"/>
      <dgm:spPr/>
      <dgm:t>
        <a:bodyPr/>
        <a:lstStyle/>
        <a:p>
          <a:r>
            <a:rPr lang="en-US" dirty="0"/>
            <a:t>Text Chat</a:t>
          </a:r>
          <a:endParaRPr lang="en-150" dirty="0"/>
        </a:p>
      </dgm:t>
    </dgm:pt>
    <dgm:pt modelId="{BFC070CD-0100-4461-8C9A-4D661B80ECFC}" type="parTrans" cxnId="{562DD48B-6E77-41A4-A8D1-5B93E9446CEC}">
      <dgm:prSet/>
      <dgm:spPr/>
      <dgm:t>
        <a:bodyPr/>
        <a:lstStyle/>
        <a:p>
          <a:endParaRPr lang="en-150"/>
        </a:p>
      </dgm:t>
    </dgm:pt>
    <dgm:pt modelId="{C990026D-D91F-48BA-9F4C-D204BE438EF9}" type="sibTrans" cxnId="{562DD48B-6E77-41A4-A8D1-5B93E9446CEC}">
      <dgm:prSet/>
      <dgm:spPr/>
      <dgm:t>
        <a:bodyPr/>
        <a:lstStyle/>
        <a:p>
          <a:endParaRPr lang="en-150"/>
        </a:p>
      </dgm:t>
    </dgm:pt>
    <dgm:pt modelId="{85D58357-302B-4B40-ADF2-B6A43294B1A4}">
      <dgm:prSet phldrT="[Text]"/>
      <dgm:spPr/>
      <dgm:t>
        <a:bodyPr/>
        <a:lstStyle/>
        <a:p>
          <a:r>
            <a:rPr lang="en-US" dirty="0"/>
            <a:t>Video Chat</a:t>
          </a:r>
          <a:endParaRPr lang="en-150" dirty="0"/>
        </a:p>
      </dgm:t>
    </dgm:pt>
    <dgm:pt modelId="{2BA03751-6A53-4630-988E-B3E064EB61D0}" type="parTrans" cxnId="{55ABDBB2-702F-4594-89E1-592418A99A29}">
      <dgm:prSet/>
      <dgm:spPr/>
      <dgm:t>
        <a:bodyPr/>
        <a:lstStyle/>
        <a:p>
          <a:endParaRPr lang="en-150"/>
        </a:p>
      </dgm:t>
    </dgm:pt>
    <dgm:pt modelId="{E83FAEC8-D9AE-4DFE-BD48-9568064F18C3}" type="sibTrans" cxnId="{55ABDBB2-702F-4594-89E1-592418A99A29}">
      <dgm:prSet/>
      <dgm:spPr/>
      <dgm:t>
        <a:bodyPr/>
        <a:lstStyle/>
        <a:p>
          <a:endParaRPr lang="en-150"/>
        </a:p>
      </dgm:t>
    </dgm:pt>
    <dgm:pt modelId="{9F3350DB-3518-4F8A-86F3-738081FD36D1}">
      <dgm:prSet phldrT="[Text]"/>
      <dgm:spPr/>
      <dgm:t>
        <a:bodyPr/>
        <a:lstStyle/>
        <a:p>
          <a:r>
            <a:rPr lang="en-US" dirty="0"/>
            <a:t>GitHub</a:t>
          </a:r>
          <a:endParaRPr lang="en-150" dirty="0"/>
        </a:p>
      </dgm:t>
    </dgm:pt>
    <dgm:pt modelId="{9C855CEF-CECF-4C7F-98D4-66B7D9728253}" type="parTrans" cxnId="{D29DDF96-5C0E-4A6E-AAD0-35EC2844430F}">
      <dgm:prSet/>
      <dgm:spPr/>
      <dgm:t>
        <a:bodyPr/>
        <a:lstStyle/>
        <a:p>
          <a:endParaRPr lang="en-150"/>
        </a:p>
      </dgm:t>
    </dgm:pt>
    <dgm:pt modelId="{EB88EB91-A268-4ADA-8E9D-F9CDD52137FA}" type="sibTrans" cxnId="{D29DDF96-5C0E-4A6E-AAD0-35EC2844430F}">
      <dgm:prSet/>
      <dgm:spPr/>
      <dgm:t>
        <a:bodyPr/>
        <a:lstStyle/>
        <a:p>
          <a:endParaRPr lang="en-150"/>
        </a:p>
      </dgm:t>
    </dgm:pt>
    <dgm:pt modelId="{BBE3B77B-77AB-4EC9-8846-A93553524959}">
      <dgm:prSet phldrT="[Text]"/>
      <dgm:spPr/>
      <dgm:t>
        <a:bodyPr/>
        <a:lstStyle/>
        <a:p>
          <a:r>
            <a:rPr lang="en-US" dirty="0"/>
            <a:t>Scrum/Kanban</a:t>
          </a:r>
          <a:endParaRPr lang="en-150" dirty="0"/>
        </a:p>
      </dgm:t>
    </dgm:pt>
    <dgm:pt modelId="{9385567E-B2F3-437A-B34C-1419E5A3F692}" type="parTrans" cxnId="{D4C9B5FE-E857-4596-B727-D94CDF36D3ED}">
      <dgm:prSet/>
      <dgm:spPr/>
      <dgm:t>
        <a:bodyPr/>
        <a:lstStyle/>
        <a:p>
          <a:endParaRPr lang="en-150"/>
        </a:p>
      </dgm:t>
    </dgm:pt>
    <dgm:pt modelId="{AC3EB5CC-7AF1-4CCC-916D-D0FD8AD37CB4}" type="sibTrans" cxnId="{D4C9B5FE-E857-4596-B727-D94CDF36D3ED}">
      <dgm:prSet/>
      <dgm:spPr/>
      <dgm:t>
        <a:bodyPr/>
        <a:lstStyle/>
        <a:p>
          <a:endParaRPr lang="en-150"/>
        </a:p>
      </dgm:t>
    </dgm:pt>
    <dgm:pt modelId="{48E2CE00-8044-41D9-8D9B-D555DDBD519D}">
      <dgm:prSet phldrT="[Text]"/>
      <dgm:spPr/>
      <dgm:t>
        <a:bodyPr/>
        <a:lstStyle/>
        <a:p>
          <a:r>
            <a:rPr lang="en-US" dirty="0"/>
            <a:t>Jira/Trello</a:t>
          </a:r>
          <a:endParaRPr lang="en-150" dirty="0"/>
        </a:p>
      </dgm:t>
    </dgm:pt>
    <dgm:pt modelId="{7C993FB4-7235-4B40-A416-7382A6002A9B}" type="parTrans" cxnId="{BF0C4196-752E-4B1A-A76C-33927CAE48D2}">
      <dgm:prSet/>
      <dgm:spPr/>
      <dgm:t>
        <a:bodyPr/>
        <a:lstStyle/>
        <a:p>
          <a:endParaRPr lang="en-150"/>
        </a:p>
      </dgm:t>
    </dgm:pt>
    <dgm:pt modelId="{2CD85320-E4D7-4FA0-9688-B2DBDF6D416D}" type="sibTrans" cxnId="{BF0C4196-752E-4B1A-A76C-33927CAE48D2}">
      <dgm:prSet/>
      <dgm:spPr/>
      <dgm:t>
        <a:bodyPr/>
        <a:lstStyle/>
        <a:p>
          <a:endParaRPr lang="en-150"/>
        </a:p>
      </dgm:t>
    </dgm:pt>
    <dgm:pt modelId="{7303D076-8A3D-44BD-BABD-5C60F31920D7}">
      <dgm:prSet phldrT="[Text]"/>
      <dgm:spPr/>
      <dgm:t>
        <a:bodyPr/>
        <a:lstStyle/>
        <a:p>
          <a:r>
            <a:rPr lang="en-US" dirty="0"/>
            <a:t>Culture</a:t>
          </a:r>
          <a:endParaRPr lang="en-150" dirty="0"/>
        </a:p>
      </dgm:t>
    </dgm:pt>
    <dgm:pt modelId="{5680EF51-F617-44C0-B9A1-D4E16F186FF9}" type="parTrans" cxnId="{F85B896C-1B50-436C-9729-67D6A54EE5BD}">
      <dgm:prSet/>
      <dgm:spPr/>
      <dgm:t>
        <a:bodyPr/>
        <a:lstStyle/>
        <a:p>
          <a:endParaRPr lang="en-150"/>
        </a:p>
      </dgm:t>
    </dgm:pt>
    <dgm:pt modelId="{13C5C5EA-8C81-469E-A533-7D9BD69AC365}" type="sibTrans" cxnId="{F85B896C-1B50-436C-9729-67D6A54EE5BD}">
      <dgm:prSet/>
      <dgm:spPr/>
      <dgm:t>
        <a:bodyPr/>
        <a:lstStyle/>
        <a:p>
          <a:endParaRPr lang="en-150"/>
        </a:p>
      </dgm:t>
    </dgm:pt>
    <dgm:pt modelId="{492F2B67-3350-4EBF-8321-06FC06BFAB25}">
      <dgm:prSet phldrT="[Text]"/>
      <dgm:spPr/>
      <dgm:t>
        <a:bodyPr/>
        <a:lstStyle/>
        <a:p>
          <a:r>
            <a:rPr lang="en-US" dirty="0"/>
            <a:t>WFH day</a:t>
          </a:r>
          <a:endParaRPr lang="en-150" dirty="0"/>
        </a:p>
      </dgm:t>
    </dgm:pt>
    <dgm:pt modelId="{2EF97AF7-D52D-432C-9EC2-6A2A3E189235}" type="parTrans" cxnId="{77D7068D-76C9-47B2-AD64-BE3A03C28007}">
      <dgm:prSet/>
      <dgm:spPr/>
      <dgm:t>
        <a:bodyPr/>
        <a:lstStyle/>
        <a:p>
          <a:endParaRPr lang="en-150"/>
        </a:p>
      </dgm:t>
    </dgm:pt>
    <dgm:pt modelId="{374E5FE2-7D94-45C7-B59F-3440793BEB1C}" type="sibTrans" cxnId="{77D7068D-76C9-47B2-AD64-BE3A03C28007}">
      <dgm:prSet/>
      <dgm:spPr/>
      <dgm:t>
        <a:bodyPr/>
        <a:lstStyle/>
        <a:p>
          <a:endParaRPr lang="en-150"/>
        </a:p>
      </dgm:t>
    </dgm:pt>
    <dgm:pt modelId="{AD670574-E5BB-4DC0-BBBD-FB2E33BF9DCC}">
      <dgm:prSet phldrT="[Text]"/>
      <dgm:spPr/>
      <dgm:t>
        <a:bodyPr/>
        <a:lstStyle/>
        <a:p>
          <a:r>
            <a:rPr lang="en-US" dirty="0"/>
            <a:t>Reporting</a:t>
          </a:r>
          <a:endParaRPr lang="en-150" dirty="0"/>
        </a:p>
      </dgm:t>
    </dgm:pt>
    <dgm:pt modelId="{E345D355-FB3D-4955-AC47-693114E8537C}" type="parTrans" cxnId="{B71000F8-2F76-407C-AB01-51DE650DEF85}">
      <dgm:prSet/>
      <dgm:spPr/>
      <dgm:t>
        <a:bodyPr/>
        <a:lstStyle/>
        <a:p>
          <a:endParaRPr lang="en-150"/>
        </a:p>
      </dgm:t>
    </dgm:pt>
    <dgm:pt modelId="{2D68ADA2-A830-4423-8D63-6067DF802B05}" type="sibTrans" cxnId="{B71000F8-2F76-407C-AB01-51DE650DEF85}">
      <dgm:prSet/>
      <dgm:spPr/>
      <dgm:t>
        <a:bodyPr/>
        <a:lstStyle/>
        <a:p>
          <a:endParaRPr lang="en-150"/>
        </a:p>
      </dgm:t>
    </dgm:pt>
    <dgm:pt modelId="{F64F6BE0-F330-4FD3-9A66-ACA3DC83F1E0}" type="pres">
      <dgm:prSet presAssocID="{BDFEBF80-E093-47EE-8D39-340E5EEB330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B06186B-531F-430D-84F7-09B0D540543B}" type="pres">
      <dgm:prSet presAssocID="{EB8974DA-D58C-4B22-AFE2-8CFA7DB95A3D}" presName="Accent1" presStyleCnt="0"/>
      <dgm:spPr/>
    </dgm:pt>
    <dgm:pt modelId="{30810EF4-9983-4789-A337-EDAED7D6B12B}" type="pres">
      <dgm:prSet presAssocID="{EB8974DA-D58C-4B22-AFE2-8CFA7DB95A3D}" presName="Accent" presStyleLbl="node1" presStyleIdx="0" presStyleCnt="3"/>
      <dgm:spPr/>
    </dgm:pt>
    <dgm:pt modelId="{E5564124-F86A-4E3D-A12A-D9F9A81547BB}" type="pres">
      <dgm:prSet presAssocID="{EB8974DA-D58C-4B22-AFE2-8CFA7DB95A3D}" presName="Child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3C7D76DC-A378-4D68-B98F-3D538F0DF28F}" type="pres">
      <dgm:prSet presAssocID="{EB8974DA-D58C-4B22-AFE2-8CFA7DB95A3D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A90338C9-F3F3-4FBF-A21D-E65EF979B789}" type="pres">
      <dgm:prSet presAssocID="{891E7816-712E-48E1-9E77-80FBB9B55A1F}" presName="Accent2" presStyleCnt="0"/>
      <dgm:spPr/>
    </dgm:pt>
    <dgm:pt modelId="{5ACCF31B-162A-40C3-8AE4-14539336B4FE}" type="pres">
      <dgm:prSet presAssocID="{891E7816-712E-48E1-9E77-80FBB9B55A1F}" presName="Accent" presStyleLbl="node1" presStyleIdx="1" presStyleCnt="3"/>
      <dgm:spPr/>
    </dgm:pt>
    <dgm:pt modelId="{CB1C6EAA-CC25-4F84-9E1D-518E50398000}" type="pres">
      <dgm:prSet presAssocID="{891E7816-712E-48E1-9E77-80FBB9B55A1F}" presName="Child2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FE41D47-DB90-40BF-973E-6909633E61EF}" type="pres">
      <dgm:prSet presAssocID="{891E7816-712E-48E1-9E77-80FBB9B55A1F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44572CBA-6471-419A-895B-6364407D1077}" type="pres">
      <dgm:prSet presAssocID="{EB469034-AEA4-4AF8-8C9A-0CA1C72AD811}" presName="Accent3" presStyleCnt="0"/>
      <dgm:spPr/>
    </dgm:pt>
    <dgm:pt modelId="{5DDE2042-24F5-4898-9B36-DDF773E4A6F6}" type="pres">
      <dgm:prSet presAssocID="{EB469034-AEA4-4AF8-8C9A-0CA1C72AD811}" presName="Accent" presStyleLbl="node1" presStyleIdx="2" presStyleCnt="3"/>
      <dgm:spPr/>
    </dgm:pt>
    <dgm:pt modelId="{5C52E111-C0DE-4844-9D63-B1196B632D95}" type="pres">
      <dgm:prSet presAssocID="{EB469034-AEA4-4AF8-8C9A-0CA1C72AD811}" presName="Child3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AA77FF3-2038-4171-9FBF-C65499DE3D80}" type="pres">
      <dgm:prSet presAssocID="{EB469034-AEA4-4AF8-8C9A-0CA1C72AD811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A9769301-449B-4891-A6E5-736A6F3716AD}" type="presOf" srcId="{891E7816-712E-48E1-9E77-80FBB9B55A1F}" destId="{8FE41D47-DB90-40BF-973E-6909633E61EF}" srcOrd="0" destOrd="0" presId="urn:microsoft.com/office/officeart/2009/layout/CircleArrowProcess"/>
    <dgm:cxn modelId="{38382807-DBD4-424A-8BD6-7BB4D3D08424}" type="presOf" srcId="{492F2B67-3350-4EBF-8321-06FC06BFAB25}" destId="{5C52E111-C0DE-4844-9D63-B1196B632D95}" srcOrd="0" destOrd="1" presId="urn:microsoft.com/office/officeart/2009/layout/CircleArrowProcess"/>
    <dgm:cxn modelId="{4E3E8914-F9D3-47D3-A4C3-2F450F1BE2CD}" type="presOf" srcId="{F1A0BCD4-412A-4243-9A75-B1F00755F9ED}" destId="{E5564124-F86A-4E3D-A12A-D9F9A81547BB}" srcOrd="0" destOrd="0" presId="urn:microsoft.com/office/officeart/2009/layout/CircleArrowProcess"/>
    <dgm:cxn modelId="{E6C7F22D-6409-4763-B473-2CB28E6E07CF}" srcId="{BDFEBF80-E093-47EE-8D39-340E5EEB330E}" destId="{EB8974DA-D58C-4B22-AFE2-8CFA7DB95A3D}" srcOrd="0" destOrd="0" parTransId="{03EC84E7-01FE-4FF3-81AF-686C3AA310AA}" sibTransId="{7AA949A2-966C-4F67-935B-59DCF62DEA47}"/>
    <dgm:cxn modelId="{B482253C-CE53-4A25-95FD-FF8F27B831D0}" srcId="{BDFEBF80-E093-47EE-8D39-340E5EEB330E}" destId="{891E7816-712E-48E1-9E77-80FBB9B55A1F}" srcOrd="1" destOrd="0" parTransId="{F5DB5FD1-222E-493B-87D5-5C10613D91DB}" sibTransId="{59CEECD4-1376-4B5A-BCCF-08550C42EA37}"/>
    <dgm:cxn modelId="{28622542-EBE3-46A1-B5E8-0087CB0DB515}" type="presOf" srcId="{EB8974DA-D58C-4B22-AFE2-8CFA7DB95A3D}" destId="{3C7D76DC-A378-4D68-B98F-3D538F0DF28F}" srcOrd="0" destOrd="0" presId="urn:microsoft.com/office/officeart/2009/layout/CircleArrowProcess"/>
    <dgm:cxn modelId="{E7B7D248-5C33-45C1-87C0-2103ACB61EF5}" type="presOf" srcId="{9F3350DB-3518-4F8A-86F3-738081FD36D1}" destId="{E5564124-F86A-4E3D-A12A-D9F9A81547BB}" srcOrd="0" destOrd="2" presId="urn:microsoft.com/office/officeart/2009/layout/CircleArrowProcess"/>
    <dgm:cxn modelId="{E5E6254A-4422-46BD-9FAB-750A20370A3D}" type="presOf" srcId="{AD670574-E5BB-4DC0-BBBD-FB2E33BF9DCC}" destId="{5C52E111-C0DE-4844-9D63-B1196B632D95}" srcOrd="0" destOrd="2" presId="urn:microsoft.com/office/officeart/2009/layout/CircleArrowProcess"/>
    <dgm:cxn modelId="{C1CB6C4A-988E-4DFD-80C6-A3204C7035DA}" type="presOf" srcId="{85D58357-302B-4B40-ADF2-B6A43294B1A4}" destId="{E5564124-F86A-4E3D-A12A-D9F9A81547BB}" srcOrd="0" destOrd="1" presId="urn:microsoft.com/office/officeart/2009/layout/CircleArrowProcess"/>
    <dgm:cxn modelId="{F85B896C-1B50-436C-9729-67D6A54EE5BD}" srcId="{EB469034-AEA4-4AF8-8C9A-0CA1C72AD811}" destId="{7303D076-8A3D-44BD-BABD-5C60F31920D7}" srcOrd="0" destOrd="0" parTransId="{5680EF51-F617-44C0-B9A1-D4E16F186FF9}" sibTransId="{13C5C5EA-8C81-469E-A533-7D9BD69AC365}"/>
    <dgm:cxn modelId="{F4D07B4F-9972-467F-8BAE-BCA743CC520E}" type="presOf" srcId="{BDFEBF80-E093-47EE-8D39-340E5EEB330E}" destId="{F64F6BE0-F330-4FD3-9A66-ACA3DC83F1E0}" srcOrd="0" destOrd="0" presId="urn:microsoft.com/office/officeart/2009/layout/CircleArrowProcess"/>
    <dgm:cxn modelId="{562DD48B-6E77-41A4-A8D1-5B93E9446CEC}" srcId="{EB8974DA-D58C-4B22-AFE2-8CFA7DB95A3D}" destId="{F1A0BCD4-412A-4243-9A75-B1F00755F9ED}" srcOrd="0" destOrd="0" parTransId="{BFC070CD-0100-4461-8C9A-4D661B80ECFC}" sibTransId="{C990026D-D91F-48BA-9F4C-D204BE438EF9}"/>
    <dgm:cxn modelId="{77D7068D-76C9-47B2-AD64-BE3A03C28007}" srcId="{EB469034-AEA4-4AF8-8C9A-0CA1C72AD811}" destId="{492F2B67-3350-4EBF-8321-06FC06BFAB25}" srcOrd="1" destOrd="0" parTransId="{2EF97AF7-D52D-432C-9EC2-6A2A3E189235}" sibTransId="{374E5FE2-7D94-45C7-B59F-3440793BEB1C}"/>
    <dgm:cxn modelId="{0A7A7394-12BA-4DA2-8DA8-685422867B6E}" type="presOf" srcId="{EB469034-AEA4-4AF8-8C9A-0CA1C72AD811}" destId="{0AA77FF3-2038-4171-9FBF-C65499DE3D80}" srcOrd="0" destOrd="0" presId="urn:microsoft.com/office/officeart/2009/layout/CircleArrowProcess"/>
    <dgm:cxn modelId="{BF0C4196-752E-4B1A-A76C-33927CAE48D2}" srcId="{891E7816-712E-48E1-9E77-80FBB9B55A1F}" destId="{48E2CE00-8044-41D9-8D9B-D555DDBD519D}" srcOrd="1" destOrd="0" parTransId="{7C993FB4-7235-4B40-A416-7382A6002A9B}" sibTransId="{2CD85320-E4D7-4FA0-9688-B2DBDF6D416D}"/>
    <dgm:cxn modelId="{3FB17B96-B13E-47B3-AFB7-15605F7FB15F}" type="presOf" srcId="{48E2CE00-8044-41D9-8D9B-D555DDBD519D}" destId="{CB1C6EAA-CC25-4F84-9E1D-518E50398000}" srcOrd="0" destOrd="1" presId="urn:microsoft.com/office/officeart/2009/layout/CircleArrowProcess"/>
    <dgm:cxn modelId="{D29DDF96-5C0E-4A6E-AAD0-35EC2844430F}" srcId="{EB8974DA-D58C-4B22-AFE2-8CFA7DB95A3D}" destId="{9F3350DB-3518-4F8A-86F3-738081FD36D1}" srcOrd="2" destOrd="0" parTransId="{9C855CEF-CECF-4C7F-98D4-66B7D9728253}" sibTransId="{EB88EB91-A268-4ADA-8E9D-F9CDD52137FA}"/>
    <dgm:cxn modelId="{381A13B2-E108-4109-95B3-525DFDC2EFA3}" type="presOf" srcId="{7303D076-8A3D-44BD-BABD-5C60F31920D7}" destId="{5C52E111-C0DE-4844-9D63-B1196B632D95}" srcOrd="0" destOrd="0" presId="urn:microsoft.com/office/officeart/2009/layout/CircleArrowProcess"/>
    <dgm:cxn modelId="{55ABDBB2-702F-4594-89E1-592418A99A29}" srcId="{EB8974DA-D58C-4B22-AFE2-8CFA7DB95A3D}" destId="{85D58357-302B-4B40-ADF2-B6A43294B1A4}" srcOrd="1" destOrd="0" parTransId="{2BA03751-6A53-4630-988E-B3E064EB61D0}" sibTransId="{E83FAEC8-D9AE-4DFE-BD48-9568064F18C3}"/>
    <dgm:cxn modelId="{20A7CAC2-C7EF-4917-B793-43D11ED77A85}" srcId="{BDFEBF80-E093-47EE-8D39-340E5EEB330E}" destId="{EB469034-AEA4-4AF8-8C9A-0CA1C72AD811}" srcOrd="2" destOrd="0" parTransId="{8EB8FF84-FC49-4324-8E47-AEAD295B3E9F}" sibTransId="{ECA858DB-1CF6-4D08-A2F7-421285E3654E}"/>
    <dgm:cxn modelId="{DF1737F2-E6B4-4A4E-814A-4C955892964C}" type="presOf" srcId="{BBE3B77B-77AB-4EC9-8846-A93553524959}" destId="{CB1C6EAA-CC25-4F84-9E1D-518E50398000}" srcOrd="0" destOrd="0" presId="urn:microsoft.com/office/officeart/2009/layout/CircleArrowProcess"/>
    <dgm:cxn modelId="{B71000F8-2F76-407C-AB01-51DE650DEF85}" srcId="{EB469034-AEA4-4AF8-8C9A-0CA1C72AD811}" destId="{AD670574-E5BB-4DC0-BBBD-FB2E33BF9DCC}" srcOrd="2" destOrd="0" parTransId="{E345D355-FB3D-4955-AC47-693114E8537C}" sibTransId="{2D68ADA2-A830-4423-8D63-6067DF802B05}"/>
    <dgm:cxn modelId="{D4C9B5FE-E857-4596-B727-D94CDF36D3ED}" srcId="{891E7816-712E-48E1-9E77-80FBB9B55A1F}" destId="{BBE3B77B-77AB-4EC9-8846-A93553524959}" srcOrd="0" destOrd="0" parTransId="{9385567E-B2F3-437A-B34C-1419E5A3F692}" sibTransId="{AC3EB5CC-7AF1-4CCC-916D-D0FD8AD37CB4}"/>
    <dgm:cxn modelId="{B8EFEF64-DD73-43E9-8997-3AF757E7AC25}" type="presParOf" srcId="{F64F6BE0-F330-4FD3-9A66-ACA3DC83F1E0}" destId="{7B06186B-531F-430D-84F7-09B0D540543B}" srcOrd="0" destOrd="0" presId="urn:microsoft.com/office/officeart/2009/layout/CircleArrowProcess"/>
    <dgm:cxn modelId="{BF7C37BC-55CA-42A7-9191-4B6AD8C20FFE}" type="presParOf" srcId="{7B06186B-531F-430D-84F7-09B0D540543B}" destId="{30810EF4-9983-4789-A337-EDAED7D6B12B}" srcOrd="0" destOrd="0" presId="urn:microsoft.com/office/officeart/2009/layout/CircleArrowProcess"/>
    <dgm:cxn modelId="{3475E507-2D2D-4636-A118-15696DC2210E}" type="presParOf" srcId="{F64F6BE0-F330-4FD3-9A66-ACA3DC83F1E0}" destId="{E5564124-F86A-4E3D-A12A-D9F9A81547BB}" srcOrd="1" destOrd="0" presId="urn:microsoft.com/office/officeart/2009/layout/CircleArrowProcess"/>
    <dgm:cxn modelId="{73C7475F-F2C7-4D08-B002-4595C6619643}" type="presParOf" srcId="{F64F6BE0-F330-4FD3-9A66-ACA3DC83F1E0}" destId="{3C7D76DC-A378-4D68-B98F-3D538F0DF28F}" srcOrd="2" destOrd="0" presId="urn:microsoft.com/office/officeart/2009/layout/CircleArrowProcess"/>
    <dgm:cxn modelId="{14A20643-F445-4CCB-AA02-43889D70E342}" type="presParOf" srcId="{F64F6BE0-F330-4FD3-9A66-ACA3DC83F1E0}" destId="{A90338C9-F3F3-4FBF-A21D-E65EF979B789}" srcOrd="3" destOrd="0" presId="urn:microsoft.com/office/officeart/2009/layout/CircleArrowProcess"/>
    <dgm:cxn modelId="{D0BFCDE3-A7AC-42F0-8C0F-610CB07BC638}" type="presParOf" srcId="{A90338C9-F3F3-4FBF-A21D-E65EF979B789}" destId="{5ACCF31B-162A-40C3-8AE4-14539336B4FE}" srcOrd="0" destOrd="0" presId="urn:microsoft.com/office/officeart/2009/layout/CircleArrowProcess"/>
    <dgm:cxn modelId="{FE42CF76-6316-4CC3-B063-7A4D314A17E8}" type="presParOf" srcId="{F64F6BE0-F330-4FD3-9A66-ACA3DC83F1E0}" destId="{CB1C6EAA-CC25-4F84-9E1D-518E50398000}" srcOrd="4" destOrd="0" presId="urn:microsoft.com/office/officeart/2009/layout/CircleArrowProcess"/>
    <dgm:cxn modelId="{7B67BA24-A9BF-459B-914E-8E4EF6E940A8}" type="presParOf" srcId="{F64F6BE0-F330-4FD3-9A66-ACA3DC83F1E0}" destId="{8FE41D47-DB90-40BF-973E-6909633E61EF}" srcOrd="5" destOrd="0" presId="urn:microsoft.com/office/officeart/2009/layout/CircleArrowProcess"/>
    <dgm:cxn modelId="{82DF1936-F206-49C5-97AB-192BF10794C1}" type="presParOf" srcId="{F64F6BE0-F330-4FD3-9A66-ACA3DC83F1E0}" destId="{44572CBA-6471-419A-895B-6364407D1077}" srcOrd="6" destOrd="0" presId="urn:microsoft.com/office/officeart/2009/layout/CircleArrowProcess"/>
    <dgm:cxn modelId="{D5BC5AC6-0540-4AE5-84E3-F7AD3437241D}" type="presParOf" srcId="{44572CBA-6471-419A-895B-6364407D1077}" destId="{5DDE2042-24F5-4898-9B36-DDF773E4A6F6}" srcOrd="0" destOrd="0" presId="urn:microsoft.com/office/officeart/2009/layout/CircleArrowProcess"/>
    <dgm:cxn modelId="{E9B11A68-3194-4FC5-B900-4F532FFE8C6F}" type="presParOf" srcId="{F64F6BE0-F330-4FD3-9A66-ACA3DC83F1E0}" destId="{5C52E111-C0DE-4844-9D63-B1196B632D95}" srcOrd="7" destOrd="0" presId="urn:microsoft.com/office/officeart/2009/layout/CircleArrowProcess"/>
    <dgm:cxn modelId="{9E7E5A7F-A9B2-4BA2-BB88-35F0C590FF3D}" type="presParOf" srcId="{F64F6BE0-F330-4FD3-9A66-ACA3DC83F1E0}" destId="{0AA77FF3-2038-4171-9FBF-C65499DE3D80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05713B-F856-49CC-83D6-4AA14B5CE3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150"/>
        </a:p>
      </dgm:t>
    </dgm:pt>
    <dgm:pt modelId="{D2445BF6-59EA-4C5C-BEF5-9FAD93E6971D}">
      <dgm:prSet phldrT="[Text]"/>
      <dgm:spPr>
        <a:solidFill>
          <a:schemeClr val="accent6">
            <a:alpha val="42000"/>
          </a:schemeClr>
        </a:solidFill>
      </dgm:spPr>
      <dgm:t>
        <a:bodyPr/>
        <a:lstStyle/>
        <a:p>
          <a:r>
            <a:rPr lang="en-US" dirty="0"/>
            <a:t>Execs</a:t>
          </a:r>
          <a:endParaRPr lang="en-150" dirty="0"/>
        </a:p>
      </dgm:t>
    </dgm:pt>
    <dgm:pt modelId="{CE28C97C-A7B2-4FB0-8A7B-7B86B7FC109A}" type="parTrans" cxnId="{B68A0D6E-BAD8-444E-9F89-0408E346ECB6}">
      <dgm:prSet/>
      <dgm:spPr/>
      <dgm:t>
        <a:bodyPr/>
        <a:lstStyle/>
        <a:p>
          <a:endParaRPr lang="en-150"/>
        </a:p>
      </dgm:t>
    </dgm:pt>
    <dgm:pt modelId="{CA77B102-B511-4159-B239-F7CC34AD3F48}" type="sibTrans" cxnId="{B68A0D6E-BAD8-444E-9F89-0408E346ECB6}">
      <dgm:prSet/>
      <dgm:spPr/>
      <dgm:t>
        <a:bodyPr/>
        <a:lstStyle/>
        <a:p>
          <a:endParaRPr lang="en-150"/>
        </a:p>
      </dgm:t>
    </dgm:pt>
    <dgm:pt modelId="{5EB91028-C797-4554-B060-4F4DAB312B5E}">
      <dgm:prSet phldrT="[Text]"/>
      <dgm:spPr>
        <a:solidFill>
          <a:schemeClr val="accent6">
            <a:alpha val="42000"/>
          </a:schemeClr>
        </a:solidFill>
      </dgm:spPr>
      <dgm:t>
        <a:bodyPr/>
        <a:lstStyle/>
        <a:p>
          <a:r>
            <a:rPr lang="en-US" dirty="0"/>
            <a:t>Developers</a:t>
          </a:r>
          <a:endParaRPr lang="en-150" dirty="0"/>
        </a:p>
      </dgm:t>
    </dgm:pt>
    <dgm:pt modelId="{55343A73-9801-42E2-B18E-7BFACC356730}" type="parTrans" cxnId="{9CA33569-03D4-4443-A949-F6DD5B31AC11}">
      <dgm:prSet/>
      <dgm:spPr/>
      <dgm:t>
        <a:bodyPr/>
        <a:lstStyle/>
        <a:p>
          <a:endParaRPr lang="en-150"/>
        </a:p>
      </dgm:t>
    </dgm:pt>
    <dgm:pt modelId="{40275A70-E12C-477E-AE7F-B6DA0712333C}" type="sibTrans" cxnId="{9CA33569-03D4-4443-A949-F6DD5B31AC11}">
      <dgm:prSet/>
      <dgm:spPr/>
      <dgm:t>
        <a:bodyPr/>
        <a:lstStyle/>
        <a:p>
          <a:endParaRPr lang="en-150"/>
        </a:p>
      </dgm:t>
    </dgm:pt>
    <dgm:pt modelId="{9429490A-7E7D-49F0-B86E-4D6ABB5BD271}">
      <dgm:prSet phldrT="[Text]"/>
      <dgm:spPr>
        <a:solidFill>
          <a:schemeClr val="accent6">
            <a:alpha val="42000"/>
          </a:schemeClr>
        </a:solidFill>
      </dgm:spPr>
      <dgm:t>
        <a:bodyPr/>
        <a:lstStyle/>
        <a:p>
          <a:r>
            <a:rPr lang="en-US" dirty="0"/>
            <a:t>Product</a:t>
          </a:r>
          <a:endParaRPr lang="en-150" dirty="0"/>
        </a:p>
      </dgm:t>
    </dgm:pt>
    <dgm:pt modelId="{2DA82562-A55F-4199-96CA-3698DAB93E54}" type="parTrans" cxnId="{828BDA2E-A193-4920-8462-D99F8E38E0A6}">
      <dgm:prSet/>
      <dgm:spPr/>
      <dgm:t>
        <a:bodyPr/>
        <a:lstStyle/>
        <a:p>
          <a:endParaRPr lang="en-150"/>
        </a:p>
      </dgm:t>
    </dgm:pt>
    <dgm:pt modelId="{5E8568B0-9669-413B-B376-D5679826F747}" type="sibTrans" cxnId="{828BDA2E-A193-4920-8462-D99F8E38E0A6}">
      <dgm:prSet/>
      <dgm:spPr/>
      <dgm:t>
        <a:bodyPr/>
        <a:lstStyle/>
        <a:p>
          <a:endParaRPr lang="en-150"/>
        </a:p>
      </dgm:t>
    </dgm:pt>
    <dgm:pt modelId="{F4DC5E49-A928-473F-AB44-2DE55ADAE5D3}">
      <dgm:prSet phldrT="[Text]"/>
      <dgm:spPr/>
      <dgm:t>
        <a:bodyPr/>
        <a:lstStyle/>
        <a:p>
          <a:r>
            <a:rPr lang="en-US" dirty="0"/>
            <a:t>Marketing</a:t>
          </a:r>
          <a:endParaRPr lang="en-150" dirty="0"/>
        </a:p>
      </dgm:t>
    </dgm:pt>
    <dgm:pt modelId="{3F385E27-0E5E-4260-8AE5-8E47CC204105}" type="parTrans" cxnId="{C0B57262-6EAA-4A9C-ACAA-769DF3D73934}">
      <dgm:prSet/>
      <dgm:spPr/>
      <dgm:t>
        <a:bodyPr/>
        <a:lstStyle/>
        <a:p>
          <a:endParaRPr lang="en-150"/>
        </a:p>
      </dgm:t>
    </dgm:pt>
    <dgm:pt modelId="{32563CD6-0BA5-498C-BA81-38F7C4E0241D}" type="sibTrans" cxnId="{C0B57262-6EAA-4A9C-ACAA-769DF3D73934}">
      <dgm:prSet/>
      <dgm:spPr/>
      <dgm:t>
        <a:bodyPr/>
        <a:lstStyle/>
        <a:p>
          <a:endParaRPr lang="en-150"/>
        </a:p>
      </dgm:t>
    </dgm:pt>
    <dgm:pt modelId="{714065C9-CC42-4F91-922B-EC1C8FEB1168}">
      <dgm:prSet phldrT="[Text]"/>
      <dgm:spPr/>
      <dgm:t>
        <a:bodyPr/>
        <a:lstStyle/>
        <a:p>
          <a:r>
            <a:rPr lang="en-US" dirty="0"/>
            <a:t>Sales</a:t>
          </a:r>
          <a:endParaRPr lang="en-150" dirty="0"/>
        </a:p>
      </dgm:t>
    </dgm:pt>
    <dgm:pt modelId="{A50C2ABD-0EF2-4D8F-B6FD-0E8860210927}" type="parTrans" cxnId="{0318D072-5513-47EA-B657-AD73945169CF}">
      <dgm:prSet/>
      <dgm:spPr/>
      <dgm:t>
        <a:bodyPr/>
        <a:lstStyle/>
        <a:p>
          <a:endParaRPr lang="en-150"/>
        </a:p>
      </dgm:t>
    </dgm:pt>
    <dgm:pt modelId="{BE03DCC0-CEB1-4DC0-A87B-700C721BFFAA}" type="sibTrans" cxnId="{0318D072-5513-47EA-B657-AD73945169CF}">
      <dgm:prSet/>
      <dgm:spPr/>
      <dgm:t>
        <a:bodyPr/>
        <a:lstStyle/>
        <a:p>
          <a:endParaRPr lang="en-150"/>
        </a:p>
      </dgm:t>
    </dgm:pt>
    <dgm:pt modelId="{E0A1E1AD-C9D0-4BC1-B8CA-3820B18EE4DF}">
      <dgm:prSet phldrT="[Text]"/>
      <dgm:spPr>
        <a:solidFill>
          <a:schemeClr val="accent6">
            <a:alpha val="42000"/>
          </a:schemeClr>
        </a:solidFill>
      </dgm:spPr>
      <dgm:t>
        <a:bodyPr/>
        <a:lstStyle/>
        <a:p>
          <a:r>
            <a:rPr lang="en-US" dirty="0"/>
            <a:t>Support</a:t>
          </a:r>
          <a:endParaRPr lang="en-150" dirty="0"/>
        </a:p>
      </dgm:t>
    </dgm:pt>
    <dgm:pt modelId="{28ACB6A6-9568-4BEA-8223-17942CC3AD17}" type="parTrans" cxnId="{84A1FD75-502C-4584-B52D-AE90EA745651}">
      <dgm:prSet/>
      <dgm:spPr/>
      <dgm:t>
        <a:bodyPr/>
        <a:lstStyle/>
        <a:p>
          <a:endParaRPr lang="en-150"/>
        </a:p>
      </dgm:t>
    </dgm:pt>
    <dgm:pt modelId="{A3934357-7AE9-4328-AF74-03A328588A79}" type="sibTrans" cxnId="{84A1FD75-502C-4584-B52D-AE90EA745651}">
      <dgm:prSet/>
      <dgm:spPr/>
      <dgm:t>
        <a:bodyPr/>
        <a:lstStyle/>
        <a:p>
          <a:endParaRPr lang="en-150"/>
        </a:p>
      </dgm:t>
    </dgm:pt>
    <dgm:pt modelId="{825304C2-E962-4E06-8868-DE98BDF395F9}">
      <dgm:prSet phldrT="[Text]"/>
      <dgm:spPr/>
      <dgm:t>
        <a:bodyPr/>
        <a:lstStyle/>
        <a:p>
          <a:r>
            <a:rPr lang="en-US" dirty="0"/>
            <a:t>Finance</a:t>
          </a:r>
          <a:endParaRPr lang="en-150" dirty="0"/>
        </a:p>
      </dgm:t>
    </dgm:pt>
    <dgm:pt modelId="{3582E71E-1A70-43D9-8E65-C75F2CB986F3}" type="parTrans" cxnId="{FBEB9419-E443-4F2F-9D3F-0BBA9EAD236B}">
      <dgm:prSet/>
      <dgm:spPr/>
      <dgm:t>
        <a:bodyPr/>
        <a:lstStyle/>
        <a:p>
          <a:endParaRPr lang="en-150"/>
        </a:p>
      </dgm:t>
    </dgm:pt>
    <dgm:pt modelId="{7D0383ED-81B5-4334-B379-88A24F05D61D}" type="sibTrans" cxnId="{FBEB9419-E443-4F2F-9D3F-0BBA9EAD236B}">
      <dgm:prSet/>
      <dgm:spPr/>
      <dgm:t>
        <a:bodyPr/>
        <a:lstStyle/>
        <a:p>
          <a:endParaRPr lang="en-150"/>
        </a:p>
      </dgm:t>
    </dgm:pt>
    <dgm:pt modelId="{20DCCE03-5A95-440A-B484-BEF00CA8AFC0}">
      <dgm:prSet phldrT="[Text]"/>
      <dgm:spPr/>
      <dgm:t>
        <a:bodyPr/>
        <a:lstStyle/>
        <a:p>
          <a:r>
            <a:rPr lang="en-US" dirty="0"/>
            <a:t>HR/Office</a:t>
          </a:r>
          <a:endParaRPr lang="en-150" dirty="0"/>
        </a:p>
      </dgm:t>
    </dgm:pt>
    <dgm:pt modelId="{9CB1CBBB-74AC-414E-8C5D-5D1DED3EF859}" type="parTrans" cxnId="{08CC3D07-F942-4C9C-86C4-FF1B61B0154E}">
      <dgm:prSet/>
      <dgm:spPr/>
      <dgm:t>
        <a:bodyPr/>
        <a:lstStyle/>
        <a:p>
          <a:endParaRPr lang="en-150"/>
        </a:p>
      </dgm:t>
    </dgm:pt>
    <dgm:pt modelId="{73D623E1-8864-40E2-B463-8EACF46709A7}" type="sibTrans" cxnId="{08CC3D07-F942-4C9C-86C4-FF1B61B0154E}">
      <dgm:prSet/>
      <dgm:spPr/>
      <dgm:t>
        <a:bodyPr/>
        <a:lstStyle/>
        <a:p>
          <a:endParaRPr lang="en-150"/>
        </a:p>
      </dgm:t>
    </dgm:pt>
    <dgm:pt modelId="{A7D8FEA1-4AE0-412A-8ECF-EB0EA5F66FE7}" type="pres">
      <dgm:prSet presAssocID="{FA05713B-F856-49CC-83D6-4AA14B5CE3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6E94D5-5059-4DF0-B63F-8FBBF5C482FB}" type="pres">
      <dgm:prSet presAssocID="{D2445BF6-59EA-4C5C-BEF5-9FAD93E6971D}" presName="hierRoot1" presStyleCnt="0">
        <dgm:presLayoutVars>
          <dgm:hierBranch val="init"/>
        </dgm:presLayoutVars>
      </dgm:prSet>
      <dgm:spPr/>
    </dgm:pt>
    <dgm:pt modelId="{8EBD1392-58E2-4DB5-9122-72FB3CB298BF}" type="pres">
      <dgm:prSet presAssocID="{D2445BF6-59EA-4C5C-BEF5-9FAD93E6971D}" presName="rootComposite1" presStyleCnt="0"/>
      <dgm:spPr/>
    </dgm:pt>
    <dgm:pt modelId="{DB0AD035-E384-4A55-81F2-14073B639D36}" type="pres">
      <dgm:prSet presAssocID="{D2445BF6-59EA-4C5C-BEF5-9FAD93E6971D}" presName="rootText1" presStyleLbl="node0" presStyleIdx="0" presStyleCnt="1">
        <dgm:presLayoutVars>
          <dgm:chPref val="3"/>
        </dgm:presLayoutVars>
      </dgm:prSet>
      <dgm:spPr/>
    </dgm:pt>
    <dgm:pt modelId="{0CBC375A-A678-4BBF-825C-F64A27D3141E}" type="pres">
      <dgm:prSet presAssocID="{D2445BF6-59EA-4C5C-BEF5-9FAD93E6971D}" presName="rootConnector1" presStyleLbl="node1" presStyleIdx="0" presStyleCnt="0"/>
      <dgm:spPr/>
    </dgm:pt>
    <dgm:pt modelId="{948F6EC7-8DFD-4478-9F76-AB60C733A9BB}" type="pres">
      <dgm:prSet presAssocID="{D2445BF6-59EA-4C5C-BEF5-9FAD93E6971D}" presName="hierChild2" presStyleCnt="0"/>
      <dgm:spPr/>
    </dgm:pt>
    <dgm:pt modelId="{96E57C45-0A30-468E-8E89-7BC2BE7988F3}" type="pres">
      <dgm:prSet presAssocID="{55343A73-9801-42E2-B18E-7BFACC356730}" presName="Name37" presStyleLbl="parChTrans1D2" presStyleIdx="0" presStyleCnt="7"/>
      <dgm:spPr/>
    </dgm:pt>
    <dgm:pt modelId="{FFA76875-F028-4E5B-8CE7-C9DF048202F4}" type="pres">
      <dgm:prSet presAssocID="{5EB91028-C797-4554-B060-4F4DAB312B5E}" presName="hierRoot2" presStyleCnt="0">
        <dgm:presLayoutVars>
          <dgm:hierBranch val="init"/>
        </dgm:presLayoutVars>
      </dgm:prSet>
      <dgm:spPr/>
    </dgm:pt>
    <dgm:pt modelId="{91120400-9B48-47E2-8972-1B1A2B655D7B}" type="pres">
      <dgm:prSet presAssocID="{5EB91028-C797-4554-B060-4F4DAB312B5E}" presName="rootComposite" presStyleCnt="0"/>
      <dgm:spPr/>
    </dgm:pt>
    <dgm:pt modelId="{9F6361C4-136A-4567-AD54-9AEA5C23173D}" type="pres">
      <dgm:prSet presAssocID="{5EB91028-C797-4554-B060-4F4DAB312B5E}" presName="rootText" presStyleLbl="node2" presStyleIdx="0" presStyleCnt="7">
        <dgm:presLayoutVars>
          <dgm:chPref val="3"/>
        </dgm:presLayoutVars>
      </dgm:prSet>
      <dgm:spPr/>
    </dgm:pt>
    <dgm:pt modelId="{1BC0856D-B9A5-49F2-BB6E-A44C939342BE}" type="pres">
      <dgm:prSet presAssocID="{5EB91028-C797-4554-B060-4F4DAB312B5E}" presName="rootConnector" presStyleLbl="node2" presStyleIdx="0" presStyleCnt="7"/>
      <dgm:spPr/>
    </dgm:pt>
    <dgm:pt modelId="{FEF5A434-2B63-4BD2-8373-6B52D809EB4F}" type="pres">
      <dgm:prSet presAssocID="{5EB91028-C797-4554-B060-4F4DAB312B5E}" presName="hierChild4" presStyleCnt="0"/>
      <dgm:spPr/>
    </dgm:pt>
    <dgm:pt modelId="{A571236B-36C4-4A48-88FC-2A3E5E8A0700}" type="pres">
      <dgm:prSet presAssocID="{5EB91028-C797-4554-B060-4F4DAB312B5E}" presName="hierChild5" presStyleCnt="0"/>
      <dgm:spPr/>
    </dgm:pt>
    <dgm:pt modelId="{18B490BA-DF8C-4A21-AD47-95B42B29FA88}" type="pres">
      <dgm:prSet presAssocID="{2DA82562-A55F-4199-96CA-3698DAB93E54}" presName="Name37" presStyleLbl="parChTrans1D2" presStyleIdx="1" presStyleCnt="7"/>
      <dgm:spPr/>
    </dgm:pt>
    <dgm:pt modelId="{D940AB35-E4ED-4343-B957-7CA23DC9AB60}" type="pres">
      <dgm:prSet presAssocID="{9429490A-7E7D-49F0-B86E-4D6ABB5BD271}" presName="hierRoot2" presStyleCnt="0">
        <dgm:presLayoutVars>
          <dgm:hierBranch val="init"/>
        </dgm:presLayoutVars>
      </dgm:prSet>
      <dgm:spPr/>
    </dgm:pt>
    <dgm:pt modelId="{0AD53212-0DF4-403F-81A7-DC9E0391E3D7}" type="pres">
      <dgm:prSet presAssocID="{9429490A-7E7D-49F0-B86E-4D6ABB5BD271}" presName="rootComposite" presStyleCnt="0"/>
      <dgm:spPr/>
    </dgm:pt>
    <dgm:pt modelId="{F76606B0-9868-439B-8B1C-742238BA9C26}" type="pres">
      <dgm:prSet presAssocID="{9429490A-7E7D-49F0-B86E-4D6ABB5BD271}" presName="rootText" presStyleLbl="node2" presStyleIdx="1" presStyleCnt="7">
        <dgm:presLayoutVars>
          <dgm:chPref val="3"/>
        </dgm:presLayoutVars>
      </dgm:prSet>
      <dgm:spPr/>
    </dgm:pt>
    <dgm:pt modelId="{19823A85-F12F-449A-BC7A-3EC9E9FD082F}" type="pres">
      <dgm:prSet presAssocID="{9429490A-7E7D-49F0-B86E-4D6ABB5BD271}" presName="rootConnector" presStyleLbl="node2" presStyleIdx="1" presStyleCnt="7"/>
      <dgm:spPr/>
    </dgm:pt>
    <dgm:pt modelId="{9F61269D-86D0-4628-89A9-9BFE87E8E2DD}" type="pres">
      <dgm:prSet presAssocID="{9429490A-7E7D-49F0-B86E-4D6ABB5BD271}" presName="hierChild4" presStyleCnt="0"/>
      <dgm:spPr/>
    </dgm:pt>
    <dgm:pt modelId="{CCF49923-12E8-4DF1-8939-61C519C7CBDA}" type="pres">
      <dgm:prSet presAssocID="{9429490A-7E7D-49F0-B86E-4D6ABB5BD271}" presName="hierChild5" presStyleCnt="0"/>
      <dgm:spPr/>
    </dgm:pt>
    <dgm:pt modelId="{BA24D1D8-CC88-41FB-B7C0-FCA84A7EBD24}" type="pres">
      <dgm:prSet presAssocID="{3F385E27-0E5E-4260-8AE5-8E47CC204105}" presName="Name37" presStyleLbl="parChTrans1D2" presStyleIdx="2" presStyleCnt="7"/>
      <dgm:spPr/>
    </dgm:pt>
    <dgm:pt modelId="{EA016501-149B-4356-97F8-D57149415B1E}" type="pres">
      <dgm:prSet presAssocID="{F4DC5E49-A928-473F-AB44-2DE55ADAE5D3}" presName="hierRoot2" presStyleCnt="0">
        <dgm:presLayoutVars>
          <dgm:hierBranch val="init"/>
        </dgm:presLayoutVars>
      </dgm:prSet>
      <dgm:spPr/>
    </dgm:pt>
    <dgm:pt modelId="{A39EC22B-E209-4997-9E39-7412BED542B0}" type="pres">
      <dgm:prSet presAssocID="{F4DC5E49-A928-473F-AB44-2DE55ADAE5D3}" presName="rootComposite" presStyleCnt="0"/>
      <dgm:spPr/>
    </dgm:pt>
    <dgm:pt modelId="{DA0189F1-B036-400E-84FA-79A1A42C7581}" type="pres">
      <dgm:prSet presAssocID="{F4DC5E49-A928-473F-AB44-2DE55ADAE5D3}" presName="rootText" presStyleLbl="node2" presStyleIdx="2" presStyleCnt="7">
        <dgm:presLayoutVars>
          <dgm:chPref val="3"/>
        </dgm:presLayoutVars>
      </dgm:prSet>
      <dgm:spPr/>
    </dgm:pt>
    <dgm:pt modelId="{B4DF0D11-573F-4C4F-A406-A4ECEBD828D4}" type="pres">
      <dgm:prSet presAssocID="{F4DC5E49-A928-473F-AB44-2DE55ADAE5D3}" presName="rootConnector" presStyleLbl="node2" presStyleIdx="2" presStyleCnt="7"/>
      <dgm:spPr/>
    </dgm:pt>
    <dgm:pt modelId="{EB5EDAB2-A79E-4740-951C-7A45FB742B50}" type="pres">
      <dgm:prSet presAssocID="{F4DC5E49-A928-473F-AB44-2DE55ADAE5D3}" presName="hierChild4" presStyleCnt="0"/>
      <dgm:spPr/>
    </dgm:pt>
    <dgm:pt modelId="{EE822493-9F72-42AE-ABAC-1FB01C91951C}" type="pres">
      <dgm:prSet presAssocID="{F4DC5E49-A928-473F-AB44-2DE55ADAE5D3}" presName="hierChild5" presStyleCnt="0"/>
      <dgm:spPr/>
    </dgm:pt>
    <dgm:pt modelId="{5A98F6ED-00FA-4022-BDFA-C69372074DB8}" type="pres">
      <dgm:prSet presAssocID="{A50C2ABD-0EF2-4D8F-B6FD-0E8860210927}" presName="Name37" presStyleLbl="parChTrans1D2" presStyleIdx="3" presStyleCnt="7"/>
      <dgm:spPr/>
    </dgm:pt>
    <dgm:pt modelId="{36FD4AD4-7095-4031-BA6F-D3E109866E7B}" type="pres">
      <dgm:prSet presAssocID="{714065C9-CC42-4F91-922B-EC1C8FEB1168}" presName="hierRoot2" presStyleCnt="0">
        <dgm:presLayoutVars>
          <dgm:hierBranch val="init"/>
        </dgm:presLayoutVars>
      </dgm:prSet>
      <dgm:spPr/>
    </dgm:pt>
    <dgm:pt modelId="{67A0D7C6-ED9A-490E-9A9B-22FACACE04E5}" type="pres">
      <dgm:prSet presAssocID="{714065C9-CC42-4F91-922B-EC1C8FEB1168}" presName="rootComposite" presStyleCnt="0"/>
      <dgm:spPr/>
    </dgm:pt>
    <dgm:pt modelId="{29F3CCB5-9DFF-471E-99A4-65D9EED7DBBD}" type="pres">
      <dgm:prSet presAssocID="{714065C9-CC42-4F91-922B-EC1C8FEB1168}" presName="rootText" presStyleLbl="node2" presStyleIdx="3" presStyleCnt="7">
        <dgm:presLayoutVars>
          <dgm:chPref val="3"/>
        </dgm:presLayoutVars>
      </dgm:prSet>
      <dgm:spPr/>
    </dgm:pt>
    <dgm:pt modelId="{50E37822-71FC-4C71-A626-9566757B7F7A}" type="pres">
      <dgm:prSet presAssocID="{714065C9-CC42-4F91-922B-EC1C8FEB1168}" presName="rootConnector" presStyleLbl="node2" presStyleIdx="3" presStyleCnt="7"/>
      <dgm:spPr/>
    </dgm:pt>
    <dgm:pt modelId="{794E142E-6BBA-4BD0-A8C1-73A9532F221A}" type="pres">
      <dgm:prSet presAssocID="{714065C9-CC42-4F91-922B-EC1C8FEB1168}" presName="hierChild4" presStyleCnt="0"/>
      <dgm:spPr/>
    </dgm:pt>
    <dgm:pt modelId="{42E14735-D7F8-4242-9A97-7AEB70F2F806}" type="pres">
      <dgm:prSet presAssocID="{714065C9-CC42-4F91-922B-EC1C8FEB1168}" presName="hierChild5" presStyleCnt="0"/>
      <dgm:spPr/>
    </dgm:pt>
    <dgm:pt modelId="{E412CDDC-D365-4B19-B38B-DF27DAB9B67B}" type="pres">
      <dgm:prSet presAssocID="{28ACB6A6-9568-4BEA-8223-17942CC3AD17}" presName="Name37" presStyleLbl="parChTrans1D2" presStyleIdx="4" presStyleCnt="7"/>
      <dgm:spPr/>
    </dgm:pt>
    <dgm:pt modelId="{3D24F0A0-358B-45A9-BC61-76597A21E8A9}" type="pres">
      <dgm:prSet presAssocID="{E0A1E1AD-C9D0-4BC1-B8CA-3820B18EE4DF}" presName="hierRoot2" presStyleCnt="0">
        <dgm:presLayoutVars>
          <dgm:hierBranch val="init"/>
        </dgm:presLayoutVars>
      </dgm:prSet>
      <dgm:spPr/>
    </dgm:pt>
    <dgm:pt modelId="{48BBAC56-227D-460F-98D9-5E9C9951ED62}" type="pres">
      <dgm:prSet presAssocID="{E0A1E1AD-C9D0-4BC1-B8CA-3820B18EE4DF}" presName="rootComposite" presStyleCnt="0"/>
      <dgm:spPr/>
    </dgm:pt>
    <dgm:pt modelId="{4B891655-4FEB-4C85-91FF-4EC6B3DE103C}" type="pres">
      <dgm:prSet presAssocID="{E0A1E1AD-C9D0-4BC1-B8CA-3820B18EE4DF}" presName="rootText" presStyleLbl="node2" presStyleIdx="4" presStyleCnt="7">
        <dgm:presLayoutVars>
          <dgm:chPref val="3"/>
        </dgm:presLayoutVars>
      </dgm:prSet>
      <dgm:spPr/>
    </dgm:pt>
    <dgm:pt modelId="{64485B81-99E8-4817-9D57-594B05204134}" type="pres">
      <dgm:prSet presAssocID="{E0A1E1AD-C9D0-4BC1-B8CA-3820B18EE4DF}" presName="rootConnector" presStyleLbl="node2" presStyleIdx="4" presStyleCnt="7"/>
      <dgm:spPr/>
    </dgm:pt>
    <dgm:pt modelId="{1F818BBC-3513-460D-AC7B-F12623CC21D9}" type="pres">
      <dgm:prSet presAssocID="{E0A1E1AD-C9D0-4BC1-B8CA-3820B18EE4DF}" presName="hierChild4" presStyleCnt="0"/>
      <dgm:spPr/>
    </dgm:pt>
    <dgm:pt modelId="{27D9FDF6-C748-4B3F-8B1C-574FB0A73424}" type="pres">
      <dgm:prSet presAssocID="{E0A1E1AD-C9D0-4BC1-B8CA-3820B18EE4DF}" presName="hierChild5" presStyleCnt="0"/>
      <dgm:spPr/>
    </dgm:pt>
    <dgm:pt modelId="{CC1A9003-0786-4D2D-8A67-E8FC28701DB1}" type="pres">
      <dgm:prSet presAssocID="{3582E71E-1A70-43D9-8E65-C75F2CB986F3}" presName="Name37" presStyleLbl="parChTrans1D2" presStyleIdx="5" presStyleCnt="7"/>
      <dgm:spPr/>
    </dgm:pt>
    <dgm:pt modelId="{E0477981-72C6-4D8E-8C87-59D62135958C}" type="pres">
      <dgm:prSet presAssocID="{825304C2-E962-4E06-8868-DE98BDF395F9}" presName="hierRoot2" presStyleCnt="0">
        <dgm:presLayoutVars>
          <dgm:hierBranch val="init"/>
        </dgm:presLayoutVars>
      </dgm:prSet>
      <dgm:spPr/>
    </dgm:pt>
    <dgm:pt modelId="{CCF5CB1F-4CBA-4DD6-9336-FE9FAE3DA298}" type="pres">
      <dgm:prSet presAssocID="{825304C2-E962-4E06-8868-DE98BDF395F9}" presName="rootComposite" presStyleCnt="0"/>
      <dgm:spPr/>
    </dgm:pt>
    <dgm:pt modelId="{C8AFAF4C-F87A-4BEF-8E43-5ECCBACD71AD}" type="pres">
      <dgm:prSet presAssocID="{825304C2-E962-4E06-8868-DE98BDF395F9}" presName="rootText" presStyleLbl="node2" presStyleIdx="5" presStyleCnt="7">
        <dgm:presLayoutVars>
          <dgm:chPref val="3"/>
        </dgm:presLayoutVars>
      </dgm:prSet>
      <dgm:spPr/>
    </dgm:pt>
    <dgm:pt modelId="{C39E8F86-1351-4C5A-A3A3-188020518C04}" type="pres">
      <dgm:prSet presAssocID="{825304C2-E962-4E06-8868-DE98BDF395F9}" presName="rootConnector" presStyleLbl="node2" presStyleIdx="5" presStyleCnt="7"/>
      <dgm:spPr/>
    </dgm:pt>
    <dgm:pt modelId="{B4D14EF1-4F96-4C60-A312-785EA4F2A273}" type="pres">
      <dgm:prSet presAssocID="{825304C2-E962-4E06-8868-DE98BDF395F9}" presName="hierChild4" presStyleCnt="0"/>
      <dgm:spPr/>
    </dgm:pt>
    <dgm:pt modelId="{01A8B365-7909-4C9E-A6A1-8BAF809F5194}" type="pres">
      <dgm:prSet presAssocID="{825304C2-E962-4E06-8868-DE98BDF395F9}" presName="hierChild5" presStyleCnt="0"/>
      <dgm:spPr/>
    </dgm:pt>
    <dgm:pt modelId="{0D9DE4B6-5DE1-40D5-8B3E-013801D82D9F}" type="pres">
      <dgm:prSet presAssocID="{9CB1CBBB-74AC-414E-8C5D-5D1DED3EF859}" presName="Name37" presStyleLbl="parChTrans1D2" presStyleIdx="6" presStyleCnt="7"/>
      <dgm:spPr/>
    </dgm:pt>
    <dgm:pt modelId="{C43D3938-EA65-41AE-B2C4-83E97FCDDE5A}" type="pres">
      <dgm:prSet presAssocID="{20DCCE03-5A95-440A-B484-BEF00CA8AFC0}" presName="hierRoot2" presStyleCnt="0">
        <dgm:presLayoutVars>
          <dgm:hierBranch val="init"/>
        </dgm:presLayoutVars>
      </dgm:prSet>
      <dgm:spPr/>
    </dgm:pt>
    <dgm:pt modelId="{EA40E2D2-8E48-414C-B746-03B26E18480B}" type="pres">
      <dgm:prSet presAssocID="{20DCCE03-5A95-440A-B484-BEF00CA8AFC0}" presName="rootComposite" presStyleCnt="0"/>
      <dgm:spPr/>
    </dgm:pt>
    <dgm:pt modelId="{3CCF7496-1946-414B-AD0D-A3C631206EB5}" type="pres">
      <dgm:prSet presAssocID="{20DCCE03-5A95-440A-B484-BEF00CA8AFC0}" presName="rootText" presStyleLbl="node2" presStyleIdx="6" presStyleCnt="7">
        <dgm:presLayoutVars>
          <dgm:chPref val="3"/>
        </dgm:presLayoutVars>
      </dgm:prSet>
      <dgm:spPr/>
    </dgm:pt>
    <dgm:pt modelId="{EE65F70C-2E3A-4E03-A9D3-D32E4E183B54}" type="pres">
      <dgm:prSet presAssocID="{20DCCE03-5A95-440A-B484-BEF00CA8AFC0}" presName="rootConnector" presStyleLbl="node2" presStyleIdx="6" presStyleCnt="7"/>
      <dgm:spPr/>
    </dgm:pt>
    <dgm:pt modelId="{2ADF43CA-BB54-4675-90B0-45712E718AB6}" type="pres">
      <dgm:prSet presAssocID="{20DCCE03-5A95-440A-B484-BEF00CA8AFC0}" presName="hierChild4" presStyleCnt="0"/>
      <dgm:spPr/>
    </dgm:pt>
    <dgm:pt modelId="{00610693-5E1B-40B7-BFF2-73761BD4DE68}" type="pres">
      <dgm:prSet presAssocID="{20DCCE03-5A95-440A-B484-BEF00CA8AFC0}" presName="hierChild5" presStyleCnt="0"/>
      <dgm:spPr/>
    </dgm:pt>
    <dgm:pt modelId="{0426B7B7-EEB5-4071-AEBF-779B0CFC63E7}" type="pres">
      <dgm:prSet presAssocID="{D2445BF6-59EA-4C5C-BEF5-9FAD93E6971D}" presName="hierChild3" presStyleCnt="0"/>
      <dgm:spPr/>
    </dgm:pt>
  </dgm:ptLst>
  <dgm:cxnLst>
    <dgm:cxn modelId="{88896506-72D6-4C2D-B1A6-9F9E8345737E}" type="presOf" srcId="{28ACB6A6-9568-4BEA-8223-17942CC3AD17}" destId="{E412CDDC-D365-4B19-B38B-DF27DAB9B67B}" srcOrd="0" destOrd="0" presId="urn:microsoft.com/office/officeart/2005/8/layout/orgChart1"/>
    <dgm:cxn modelId="{08CC3D07-F942-4C9C-86C4-FF1B61B0154E}" srcId="{D2445BF6-59EA-4C5C-BEF5-9FAD93E6971D}" destId="{20DCCE03-5A95-440A-B484-BEF00CA8AFC0}" srcOrd="6" destOrd="0" parTransId="{9CB1CBBB-74AC-414E-8C5D-5D1DED3EF859}" sibTransId="{73D623E1-8864-40E2-B463-8EACF46709A7}"/>
    <dgm:cxn modelId="{D6EF4A13-0769-4900-BE67-188FCBE4C3F2}" type="presOf" srcId="{5EB91028-C797-4554-B060-4F4DAB312B5E}" destId="{1BC0856D-B9A5-49F2-BB6E-A44C939342BE}" srcOrd="1" destOrd="0" presId="urn:microsoft.com/office/officeart/2005/8/layout/orgChart1"/>
    <dgm:cxn modelId="{FBEB9419-E443-4F2F-9D3F-0BBA9EAD236B}" srcId="{D2445BF6-59EA-4C5C-BEF5-9FAD93E6971D}" destId="{825304C2-E962-4E06-8868-DE98BDF395F9}" srcOrd="5" destOrd="0" parTransId="{3582E71E-1A70-43D9-8E65-C75F2CB986F3}" sibTransId="{7D0383ED-81B5-4334-B379-88A24F05D61D}"/>
    <dgm:cxn modelId="{B330421F-3E0B-4F4E-B598-442762B028E8}" type="presOf" srcId="{F4DC5E49-A928-473F-AB44-2DE55ADAE5D3}" destId="{DA0189F1-B036-400E-84FA-79A1A42C7581}" srcOrd="0" destOrd="0" presId="urn:microsoft.com/office/officeart/2005/8/layout/orgChart1"/>
    <dgm:cxn modelId="{828BDA2E-A193-4920-8462-D99F8E38E0A6}" srcId="{D2445BF6-59EA-4C5C-BEF5-9FAD93E6971D}" destId="{9429490A-7E7D-49F0-B86E-4D6ABB5BD271}" srcOrd="1" destOrd="0" parTransId="{2DA82562-A55F-4199-96CA-3698DAB93E54}" sibTransId="{5E8568B0-9669-413B-B376-D5679826F747}"/>
    <dgm:cxn modelId="{C0B57262-6EAA-4A9C-ACAA-769DF3D73934}" srcId="{D2445BF6-59EA-4C5C-BEF5-9FAD93E6971D}" destId="{F4DC5E49-A928-473F-AB44-2DE55ADAE5D3}" srcOrd="2" destOrd="0" parTransId="{3F385E27-0E5E-4260-8AE5-8E47CC204105}" sibTransId="{32563CD6-0BA5-498C-BA81-38F7C4E0241D}"/>
    <dgm:cxn modelId="{EA021546-2B2E-44B3-9AE4-2AC3355CE765}" type="presOf" srcId="{825304C2-E962-4E06-8868-DE98BDF395F9}" destId="{C8AFAF4C-F87A-4BEF-8E43-5ECCBACD71AD}" srcOrd="0" destOrd="0" presId="urn:microsoft.com/office/officeart/2005/8/layout/orgChart1"/>
    <dgm:cxn modelId="{9CA33569-03D4-4443-A949-F6DD5B31AC11}" srcId="{D2445BF6-59EA-4C5C-BEF5-9FAD93E6971D}" destId="{5EB91028-C797-4554-B060-4F4DAB312B5E}" srcOrd="0" destOrd="0" parTransId="{55343A73-9801-42E2-B18E-7BFACC356730}" sibTransId="{40275A70-E12C-477E-AE7F-B6DA0712333C}"/>
    <dgm:cxn modelId="{B68A0D6E-BAD8-444E-9F89-0408E346ECB6}" srcId="{FA05713B-F856-49CC-83D6-4AA14B5CE3E2}" destId="{D2445BF6-59EA-4C5C-BEF5-9FAD93E6971D}" srcOrd="0" destOrd="0" parTransId="{CE28C97C-A7B2-4FB0-8A7B-7B86B7FC109A}" sibTransId="{CA77B102-B511-4159-B239-F7CC34AD3F48}"/>
    <dgm:cxn modelId="{0318D072-5513-47EA-B657-AD73945169CF}" srcId="{D2445BF6-59EA-4C5C-BEF5-9FAD93E6971D}" destId="{714065C9-CC42-4F91-922B-EC1C8FEB1168}" srcOrd="3" destOrd="0" parTransId="{A50C2ABD-0EF2-4D8F-B6FD-0E8860210927}" sibTransId="{BE03DCC0-CEB1-4DC0-A87B-700C721BFFAA}"/>
    <dgm:cxn modelId="{8C99FB52-79B4-4A57-AB08-6574F42E059F}" type="presOf" srcId="{825304C2-E962-4E06-8868-DE98BDF395F9}" destId="{C39E8F86-1351-4C5A-A3A3-188020518C04}" srcOrd="1" destOrd="0" presId="urn:microsoft.com/office/officeart/2005/8/layout/orgChart1"/>
    <dgm:cxn modelId="{84A1FD75-502C-4584-B52D-AE90EA745651}" srcId="{D2445BF6-59EA-4C5C-BEF5-9FAD93E6971D}" destId="{E0A1E1AD-C9D0-4BC1-B8CA-3820B18EE4DF}" srcOrd="4" destOrd="0" parTransId="{28ACB6A6-9568-4BEA-8223-17942CC3AD17}" sibTransId="{A3934357-7AE9-4328-AF74-03A328588A79}"/>
    <dgm:cxn modelId="{D3D80956-867E-40C4-A6C6-B94500A59A7B}" type="presOf" srcId="{20DCCE03-5A95-440A-B484-BEF00CA8AFC0}" destId="{EE65F70C-2E3A-4E03-A9D3-D32E4E183B54}" srcOrd="1" destOrd="0" presId="urn:microsoft.com/office/officeart/2005/8/layout/orgChart1"/>
    <dgm:cxn modelId="{08CD3882-1A58-4A1A-9B64-BA99DEC048F0}" type="presOf" srcId="{FA05713B-F856-49CC-83D6-4AA14B5CE3E2}" destId="{A7D8FEA1-4AE0-412A-8ECF-EB0EA5F66FE7}" srcOrd="0" destOrd="0" presId="urn:microsoft.com/office/officeart/2005/8/layout/orgChart1"/>
    <dgm:cxn modelId="{8BD6D682-782E-47F6-87C4-38DA532E19B8}" type="presOf" srcId="{5EB91028-C797-4554-B060-4F4DAB312B5E}" destId="{9F6361C4-136A-4567-AD54-9AEA5C23173D}" srcOrd="0" destOrd="0" presId="urn:microsoft.com/office/officeart/2005/8/layout/orgChart1"/>
    <dgm:cxn modelId="{8E9A778C-2349-432A-A211-15FE6E74E0F4}" type="presOf" srcId="{714065C9-CC42-4F91-922B-EC1C8FEB1168}" destId="{29F3CCB5-9DFF-471E-99A4-65D9EED7DBBD}" srcOrd="0" destOrd="0" presId="urn:microsoft.com/office/officeart/2005/8/layout/orgChart1"/>
    <dgm:cxn modelId="{B50C0690-2FBC-46F3-8A0B-72F128E0814D}" type="presOf" srcId="{20DCCE03-5A95-440A-B484-BEF00CA8AFC0}" destId="{3CCF7496-1946-414B-AD0D-A3C631206EB5}" srcOrd="0" destOrd="0" presId="urn:microsoft.com/office/officeart/2005/8/layout/orgChart1"/>
    <dgm:cxn modelId="{78FF7D90-7389-44D5-A516-66F0C574AFE0}" type="presOf" srcId="{D2445BF6-59EA-4C5C-BEF5-9FAD93E6971D}" destId="{DB0AD035-E384-4A55-81F2-14073B639D36}" srcOrd="0" destOrd="0" presId="urn:microsoft.com/office/officeart/2005/8/layout/orgChart1"/>
    <dgm:cxn modelId="{99C7B99B-AD18-4059-923E-C0961EEF5B98}" type="presOf" srcId="{E0A1E1AD-C9D0-4BC1-B8CA-3820B18EE4DF}" destId="{4B891655-4FEB-4C85-91FF-4EC6B3DE103C}" srcOrd="0" destOrd="0" presId="urn:microsoft.com/office/officeart/2005/8/layout/orgChart1"/>
    <dgm:cxn modelId="{C03776A1-2ECB-470B-8235-02DB4AE71CF9}" type="presOf" srcId="{E0A1E1AD-C9D0-4BC1-B8CA-3820B18EE4DF}" destId="{64485B81-99E8-4817-9D57-594B05204134}" srcOrd="1" destOrd="0" presId="urn:microsoft.com/office/officeart/2005/8/layout/orgChart1"/>
    <dgm:cxn modelId="{390625A5-0F20-4090-8330-E1C902B760AB}" type="presOf" srcId="{3F385E27-0E5E-4260-8AE5-8E47CC204105}" destId="{BA24D1D8-CC88-41FB-B7C0-FCA84A7EBD24}" srcOrd="0" destOrd="0" presId="urn:microsoft.com/office/officeart/2005/8/layout/orgChart1"/>
    <dgm:cxn modelId="{FE3AC3B3-2697-4ACB-8A44-FD88B84F4A11}" type="presOf" srcId="{F4DC5E49-A928-473F-AB44-2DE55ADAE5D3}" destId="{B4DF0D11-573F-4C4F-A406-A4ECEBD828D4}" srcOrd="1" destOrd="0" presId="urn:microsoft.com/office/officeart/2005/8/layout/orgChart1"/>
    <dgm:cxn modelId="{C297B7C1-0EF3-44D7-B98A-BFAAE6FB4FEE}" type="presOf" srcId="{2DA82562-A55F-4199-96CA-3698DAB93E54}" destId="{18B490BA-DF8C-4A21-AD47-95B42B29FA88}" srcOrd="0" destOrd="0" presId="urn:microsoft.com/office/officeart/2005/8/layout/orgChart1"/>
    <dgm:cxn modelId="{F846C9CC-8591-49EB-89CD-1DE23BD8A03D}" type="presOf" srcId="{55343A73-9801-42E2-B18E-7BFACC356730}" destId="{96E57C45-0A30-468E-8E89-7BC2BE7988F3}" srcOrd="0" destOrd="0" presId="urn:microsoft.com/office/officeart/2005/8/layout/orgChart1"/>
    <dgm:cxn modelId="{915D77D7-CDFB-4E90-BED2-355EA4E6F2A9}" type="presOf" srcId="{9CB1CBBB-74AC-414E-8C5D-5D1DED3EF859}" destId="{0D9DE4B6-5DE1-40D5-8B3E-013801D82D9F}" srcOrd="0" destOrd="0" presId="urn:microsoft.com/office/officeart/2005/8/layout/orgChart1"/>
    <dgm:cxn modelId="{4F17D3D7-2CC8-40FC-83B8-1608C21AEF8C}" type="presOf" srcId="{714065C9-CC42-4F91-922B-EC1C8FEB1168}" destId="{50E37822-71FC-4C71-A626-9566757B7F7A}" srcOrd="1" destOrd="0" presId="urn:microsoft.com/office/officeart/2005/8/layout/orgChart1"/>
    <dgm:cxn modelId="{28C308DA-2C9D-47EC-B2A9-B44DF5112CF9}" type="presOf" srcId="{9429490A-7E7D-49F0-B86E-4D6ABB5BD271}" destId="{19823A85-F12F-449A-BC7A-3EC9E9FD082F}" srcOrd="1" destOrd="0" presId="urn:microsoft.com/office/officeart/2005/8/layout/orgChart1"/>
    <dgm:cxn modelId="{507184EA-B037-4C34-BEFB-2AD508459B3A}" type="presOf" srcId="{A50C2ABD-0EF2-4D8F-B6FD-0E8860210927}" destId="{5A98F6ED-00FA-4022-BDFA-C69372074DB8}" srcOrd="0" destOrd="0" presId="urn:microsoft.com/office/officeart/2005/8/layout/orgChart1"/>
    <dgm:cxn modelId="{BDEC17EF-9E74-460B-8B78-97030304E19E}" type="presOf" srcId="{3582E71E-1A70-43D9-8E65-C75F2CB986F3}" destId="{CC1A9003-0786-4D2D-8A67-E8FC28701DB1}" srcOrd="0" destOrd="0" presId="urn:microsoft.com/office/officeart/2005/8/layout/orgChart1"/>
    <dgm:cxn modelId="{03D8E5F0-38EE-4F6B-9B43-15C232E8970F}" type="presOf" srcId="{9429490A-7E7D-49F0-B86E-4D6ABB5BD271}" destId="{F76606B0-9868-439B-8B1C-742238BA9C26}" srcOrd="0" destOrd="0" presId="urn:microsoft.com/office/officeart/2005/8/layout/orgChart1"/>
    <dgm:cxn modelId="{61111CFF-C760-47DC-B7CD-5F729E440A76}" type="presOf" srcId="{D2445BF6-59EA-4C5C-BEF5-9FAD93E6971D}" destId="{0CBC375A-A678-4BBF-825C-F64A27D3141E}" srcOrd="1" destOrd="0" presId="urn:microsoft.com/office/officeart/2005/8/layout/orgChart1"/>
    <dgm:cxn modelId="{70C1601F-6425-4DC4-A949-B24EAD45ED83}" type="presParOf" srcId="{A7D8FEA1-4AE0-412A-8ECF-EB0EA5F66FE7}" destId="{B56E94D5-5059-4DF0-B63F-8FBBF5C482FB}" srcOrd="0" destOrd="0" presId="urn:microsoft.com/office/officeart/2005/8/layout/orgChart1"/>
    <dgm:cxn modelId="{5EA2BE1E-6F6B-4464-A7FC-BE90FA5EF8E3}" type="presParOf" srcId="{B56E94D5-5059-4DF0-B63F-8FBBF5C482FB}" destId="{8EBD1392-58E2-4DB5-9122-72FB3CB298BF}" srcOrd="0" destOrd="0" presId="urn:microsoft.com/office/officeart/2005/8/layout/orgChart1"/>
    <dgm:cxn modelId="{8AABA2B4-7F28-42F5-9144-AFBA0DA6E3C2}" type="presParOf" srcId="{8EBD1392-58E2-4DB5-9122-72FB3CB298BF}" destId="{DB0AD035-E384-4A55-81F2-14073B639D36}" srcOrd="0" destOrd="0" presId="urn:microsoft.com/office/officeart/2005/8/layout/orgChart1"/>
    <dgm:cxn modelId="{094840A2-8E52-49DB-B799-670AE29D9743}" type="presParOf" srcId="{8EBD1392-58E2-4DB5-9122-72FB3CB298BF}" destId="{0CBC375A-A678-4BBF-825C-F64A27D3141E}" srcOrd="1" destOrd="0" presId="urn:microsoft.com/office/officeart/2005/8/layout/orgChart1"/>
    <dgm:cxn modelId="{33F4C056-3217-4E70-8B03-7C1E24FC4DB7}" type="presParOf" srcId="{B56E94D5-5059-4DF0-B63F-8FBBF5C482FB}" destId="{948F6EC7-8DFD-4478-9F76-AB60C733A9BB}" srcOrd="1" destOrd="0" presId="urn:microsoft.com/office/officeart/2005/8/layout/orgChart1"/>
    <dgm:cxn modelId="{4E03AC48-D080-40A6-A198-A16748DE2C3D}" type="presParOf" srcId="{948F6EC7-8DFD-4478-9F76-AB60C733A9BB}" destId="{96E57C45-0A30-468E-8E89-7BC2BE7988F3}" srcOrd="0" destOrd="0" presId="urn:microsoft.com/office/officeart/2005/8/layout/orgChart1"/>
    <dgm:cxn modelId="{6666C39D-F986-468E-828E-59CE39821AD2}" type="presParOf" srcId="{948F6EC7-8DFD-4478-9F76-AB60C733A9BB}" destId="{FFA76875-F028-4E5B-8CE7-C9DF048202F4}" srcOrd="1" destOrd="0" presId="urn:microsoft.com/office/officeart/2005/8/layout/orgChart1"/>
    <dgm:cxn modelId="{50733251-9AA3-4DF2-B7FB-CCF59A489345}" type="presParOf" srcId="{FFA76875-F028-4E5B-8CE7-C9DF048202F4}" destId="{91120400-9B48-47E2-8972-1B1A2B655D7B}" srcOrd="0" destOrd="0" presId="urn:microsoft.com/office/officeart/2005/8/layout/orgChart1"/>
    <dgm:cxn modelId="{1301E070-CF11-43D7-9705-277A9D17C6BE}" type="presParOf" srcId="{91120400-9B48-47E2-8972-1B1A2B655D7B}" destId="{9F6361C4-136A-4567-AD54-9AEA5C23173D}" srcOrd="0" destOrd="0" presId="urn:microsoft.com/office/officeart/2005/8/layout/orgChart1"/>
    <dgm:cxn modelId="{B82E5112-3A83-4906-91A7-38145132AAF7}" type="presParOf" srcId="{91120400-9B48-47E2-8972-1B1A2B655D7B}" destId="{1BC0856D-B9A5-49F2-BB6E-A44C939342BE}" srcOrd="1" destOrd="0" presId="urn:microsoft.com/office/officeart/2005/8/layout/orgChart1"/>
    <dgm:cxn modelId="{C7C1EAAE-044A-4DC3-B4D9-968B3DD7D6F6}" type="presParOf" srcId="{FFA76875-F028-4E5B-8CE7-C9DF048202F4}" destId="{FEF5A434-2B63-4BD2-8373-6B52D809EB4F}" srcOrd="1" destOrd="0" presId="urn:microsoft.com/office/officeart/2005/8/layout/orgChart1"/>
    <dgm:cxn modelId="{CD340C46-0424-438E-8178-1A694765F367}" type="presParOf" srcId="{FFA76875-F028-4E5B-8CE7-C9DF048202F4}" destId="{A571236B-36C4-4A48-88FC-2A3E5E8A0700}" srcOrd="2" destOrd="0" presId="urn:microsoft.com/office/officeart/2005/8/layout/orgChart1"/>
    <dgm:cxn modelId="{816CDDA2-A68E-4E5E-A609-1294B01ED055}" type="presParOf" srcId="{948F6EC7-8DFD-4478-9F76-AB60C733A9BB}" destId="{18B490BA-DF8C-4A21-AD47-95B42B29FA88}" srcOrd="2" destOrd="0" presId="urn:microsoft.com/office/officeart/2005/8/layout/orgChart1"/>
    <dgm:cxn modelId="{D0DA4C18-469C-4057-AEB0-041775168F39}" type="presParOf" srcId="{948F6EC7-8DFD-4478-9F76-AB60C733A9BB}" destId="{D940AB35-E4ED-4343-B957-7CA23DC9AB60}" srcOrd="3" destOrd="0" presId="urn:microsoft.com/office/officeart/2005/8/layout/orgChart1"/>
    <dgm:cxn modelId="{6B74AF07-5F36-4C9B-8036-1A9CF56CE3C9}" type="presParOf" srcId="{D940AB35-E4ED-4343-B957-7CA23DC9AB60}" destId="{0AD53212-0DF4-403F-81A7-DC9E0391E3D7}" srcOrd="0" destOrd="0" presId="urn:microsoft.com/office/officeart/2005/8/layout/orgChart1"/>
    <dgm:cxn modelId="{8444BC77-E546-414E-8004-0DE6AB6D0B88}" type="presParOf" srcId="{0AD53212-0DF4-403F-81A7-DC9E0391E3D7}" destId="{F76606B0-9868-439B-8B1C-742238BA9C26}" srcOrd="0" destOrd="0" presId="urn:microsoft.com/office/officeart/2005/8/layout/orgChart1"/>
    <dgm:cxn modelId="{DCBC6ADB-7E54-48CB-9053-AD220406D48E}" type="presParOf" srcId="{0AD53212-0DF4-403F-81A7-DC9E0391E3D7}" destId="{19823A85-F12F-449A-BC7A-3EC9E9FD082F}" srcOrd="1" destOrd="0" presId="urn:microsoft.com/office/officeart/2005/8/layout/orgChart1"/>
    <dgm:cxn modelId="{C82C03F7-F562-4DCF-B2C9-51BDCE967AD9}" type="presParOf" srcId="{D940AB35-E4ED-4343-B957-7CA23DC9AB60}" destId="{9F61269D-86D0-4628-89A9-9BFE87E8E2DD}" srcOrd="1" destOrd="0" presId="urn:microsoft.com/office/officeart/2005/8/layout/orgChart1"/>
    <dgm:cxn modelId="{2F53FBE5-4A41-420F-8F56-FAC8D5ADC205}" type="presParOf" srcId="{D940AB35-E4ED-4343-B957-7CA23DC9AB60}" destId="{CCF49923-12E8-4DF1-8939-61C519C7CBDA}" srcOrd="2" destOrd="0" presId="urn:microsoft.com/office/officeart/2005/8/layout/orgChart1"/>
    <dgm:cxn modelId="{1AA23D06-50DD-4CB2-BC05-B51F0C83B49D}" type="presParOf" srcId="{948F6EC7-8DFD-4478-9F76-AB60C733A9BB}" destId="{BA24D1D8-CC88-41FB-B7C0-FCA84A7EBD24}" srcOrd="4" destOrd="0" presId="urn:microsoft.com/office/officeart/2005/8/layout/orgChart1"/>
    <dgm:cxn modelId="{E2CE0E47-5676-4E28-979A-EAEFFB4C153D}" type="presParOf" srcId="{948F6EC7-8DFD-4478-9F76-AB60C733A9BB}" destId="{EA016501-149B-4356-97F8-D57149415B1E}" srcOrd="5" destOrd="0" presId="urn:microsoft.com/office/officeart/2005/8/layout/orgChart1"/>
    <dgm:cxn modelId="{16FC4ACB-D35A-45CC-A1D0-9A7C8BBA2604}" type="presParOf" srcId="{EA016501-149B-4356-97F8-D57149415B1E}" destId="{A39EC22B-E209-4997-9E39-7412BED542B0}" srcOrd="0" destOrd="0" presId="urn:microsoft.com/office/officeart/2005/8/layout/orgChart1"/>
    <dgm:cxn modelId="{A91507B6-DCF4-45DB-A4ED-9E533594F6AC}" type="presParOf" srcId="{A39EC22B-E209-4997-9E39-7412BED542B0}" destId="{DA0189F1-B036-400E-84FA-79A1A42C7581}" srcOrd="0" destOrd="0" presId="urn:microsoft.com/office/officeart/2005/8/layout/orgChart1"/>
    <dgm:cxn modelId="{9CEBCFDE-4D65-4945-8592-7BBB58384C1B}" type="presParOf" srcId="{A39EC22B-E209-4997-9E39-7412BED542B0}" destId="{B4DF0D11-573F-4C4F-A406-A4ECEBD828D4}" srcOrd="1" destOrd="0" presId="urn:microsoft.com/office/officeart/2005/8/layout/orgChart1"/>
    <dgm:cxn modelId="{CD9879D4-1001-4E5C-887A-7998E376380B}" type="presParOf" srcId="{EA016501-149B-4356-97F8-D57149415B1E}" destId="{EB5EDAB2-A79E-4740-951C-7A45FB742B50}" srcOrd="1" destOrd="0" presId="urn:microsoft.com/office/officeart/2005/8/layout/orgChart1"/>
    <dgm:cxn modelId="{B4C941E5-5D65-404D-B8CF-08D1999A37BC}" type="presParOf" srcId="{EA016501-149B-4356-97F8-D57149415B1E}" destId="{EE822493-9F72-42AE-ABAC-1FB01C91951C}" srcOrd="2" destOrd="0" presId="urn:microsoft.com/office/officeart/2005/8/layout/orgChart1"/>
    <dgm:cxn modelId="{A9515E92-4AD8-45AE-BD40-2835A1E513E2}" type="presParOf" srcId="{948F6EC7-8DFD-4478-9F76-AB60C733A9BB}" destId="{5A98F6ED-00FA-4022-BDFA-C69372074DB8}" srcOrd="6" destOrd="0" presId="urn:microsoft.com/office/officeart/2005/8/layout/orgChart1"/>
    <dgm:cxn modelId="{9E9816B4-2DE3-4812-97BB-B5EFFD5D97DC}" type="presParOf" srcId="{948F6EC7-8DFD-4478-9F76-AB60C733A9BB}" destId="{36FD4AD4-7095-4031-BA6F-D3E109866E7B}" srcOrd="7" destOrd="0" presId="urn:microsoft.com/office/officeart/2005/8/layout/orgChart1"/>
    <dgm:cxn modelId="{7273F7B3-7626-45CE-AFDB-43DC0C331E49}" type="presParOf" srcId="{36FD4AD4-7095-4031-BA6F-D3E109866E7B}" destId="{67A0D7C6-ED9A-490E-9A9B-22FACACE04E5}" srcOrd="0" destOrd="0" presId="urn:microsoft.com/office/officeart/2005/8/layout/orgChart1"/>
    <dgm:cxn modelId="{D9996785-354E-4DBC-BC15-4FC4DC345E02}" type="presParOf" srcId="{67A0D7C6-ED9A-490E-9A9B-22FACACE04E5}" destId="{29F3CCB5-9DFF-471E-99A4-65D9EED7DBBD}" srcOrd="0" destOrd="0" presId="urn:microsoft.com/office/officeart/2005/8/layout/orgChart1"/>
    <dgm:cxn modelId="{55D89DC8-0676-4AD5-9A50-D8F99A8AADA2}" type="presParOf" srcId="{67A0D7C6-ED9A-490E-9A9B-22FACACE04E5}" destId="{50E37822-71FC-4C71-A626-9566757B7F7A}" srcOrd="1" destOrd="0" presId="urn:microsoft.com/office/officeart/2005/8/layout/orgChart1"/>
    <dgm:cxn modelId="{5F21FC94-6D6D-4561-A585-18B00985DB90}" type="presParOf" srcId="{36FD4AD4-7095-4031-BA6F-D3E109866E7B}" destId="{794E142E-6BBA-4BD0-A8C1-73A9532F221A}" srcOrd="1" destOrd="0" presId="urn:microsoft.com/office/officeart/2005/8/layout/orgChart1"/>
    <dgm:cxn modelId="{329B96CE-7030-4D69-8C7E-B14E5828EBED}" type="presParOf" srcId="{36FD4AD4-7095-4031-BA6F-D3E109866E7B}" destId="{42E14735-D7F8-4242-9A97-7AEB70F2F806}" srcOrd="2" destOrd="0" presId="urn:microsoft.com/office/officeart/2005/8/layout/orgChart1"/>
    <dgm:cxn modelId="{559CD99B-147E-4AA2-AE6C-D51D51B1171D}" type="presParOf" srcId="{948F6EC7-8DFD-4478-9F76-AB60C733A9BB}" destId="{E412CDDC-D365-4B19-B38B-DF27DAB9B67B}" srcOrd="8" destOrd="0" presId="urn:microsoft.com/office/officeart/2005/8/layout/orgChart1"/>
    <dgm:cxn modelId="{FCDDE901-1434-45E5-8050-EA662D1F4141}" type="presParOf" srcId="{948F6EC7-8DFD-4478-9F76-AB60C733A9BB}" destId="{3D24F0A0-358B-45A9-BC61-76597A21E8A9}" srcOrd="9" destOrd="0" presId="urn:microsoft.com/office/officeart/2005/8/layout/orgChart1"/>
    <dgm:cxn modelId="{BFEF91DA-6F9E-43B4-9C99-80993FC2B687}" type="presParOf" srcId="{3D24F0A0-358B-45A9-BC61-76597A21E8A9}" destId="{48BBAC56-227D-460F-98D9-5E9C9951ED62}" srcOrd="0" destOrd="0" presId="urn:microsoft.com/office/officeart/2005/8/layout/orgChart1"/>
    <dgm:cxn modelId="{CA496491-EDFB-4660-9A82-C7A812E6C3F6}" type="presParOf" srcId="{48BBAC56-227D-460F-98D9-5E9C9951ED62}" destId="{4B891655-4FEB-4C85-91FF-4EC6B3DE103C}" srcOrd="0" destOrd="0" presId="urn:microsoft.com/office/officeart/2005/8/layout/orgChart1"/>
    <dgm:cxn modelId="{A60FDE59-AFB2-465A-8233-8F82DF7F5AAD}" type="presParOf" srcId="{48BBAC56-227D-460F-98D9-5E9C9951ED62}" destId="{64485B81-99E8-4817-9D57-594B05204134}" srcOrd="1" destOrd="0" presId="urn:microsoft.com/office/officeart/2005/8/layout/orgChart1"/>
    <dgm:cxn modelId="{4669A6DE-9589-42A5-88AE-758CA954F723}" type="presParOf" srcId="{3D24F0A0-358B-45A9-BC61-76597A21E8A9}" destId="{1F818BBC-3513-460D-AC7B-F12623CC21D9}" srcOrd="1" destOrd="0" presId="urn:microsoft.com/office/officeart/2005/8/layout/orgChart1"/>
    <dgm:cxn modelId="{98373F6B-E91C-4A09-A79A-A7CC4D78F869}" type="presParOf" srcId="{3D24F0A0-358B-45A9-BC61-76597A21E8A9}" destId="{27D9FDF6-C748-4B3F-8B1C-574FB0A73424}" srcOrd="2" destOrd="0" presId="urn:microsoft.com/office/officeart/2005/8/layout/orgChart1"/>
    <dgm:cxn modelId="{9F9A8153-86DE-4D39-A299-34FB5294094F}" type="presParOf" srcId="{948F6EC7-8DFD-4478-9F76-AB60C733A9BB}" destId="{CC1A9003-0786-4D2D-8A67-E8FC28701DB1}" srcOrd="10" destOrd="0" presId="urn:microsoft.com/office/officeart/2005/8/layout/orgChart1"/>
    <dgm:cxn modelId="{78714C1C-7AFB-45CA-9980-3B74A5DD56B9}" type="presParOf" srcId="{948F6EC7-8DFD-4478-9F76-AB60C733A9BB}" destId="{E0477981-72C6-4D8E-8C87-59D62135958C}" srcOrd="11" destOrd="0" presId="urn:microsoft.com/office/officeart/2005/8/layout/orgChart1"/>
    <dgm:cxn modelId="{69EE1A25-9EF1-41EB-9180-2361C45E5033}" type="presParOf" srcId="{E0477981-72C6-4D8E-8C87-59D62135958C}" destId="{CCF5CB1F-4CBA-4DD6-9336-FE9FAE3DA298}" srcOrd="0" destOrd="0" presId="urn:microsoft.com/office/officeart/2005/8/layout/orgChart1"/>
    <dgm:cxn modelId="{0C21C0AF-9F27-4A79-B9EC-11CC46BCA4FE}" type="presParOf" srcId="{CCF5CB1F-4CBA-4DD6-9336-FE9FAE3DA298}" destId="{C8AFAF4C-F87A-4BEF-8E43-5ECCBACD71AD}" srcOrd="0" destOrd="0" presId="urn:microsoft.com/office/officeart/2005/8/layout/orgChart1"/>
    <dgm:cxn modelId="{0722D5C4-1A7C-48B4-95FB-E386D9287E2D}" type="presParOf" srcId="{CCF5CB1F-4CBA-4DD6-9336-FE9FAE3DA298}" destId="{C39E8F86-1351-4C5A-A3A3-188020518C04}" srcOrd="1" destOrd="0" presId="urn:microsoft.com/office/officeart/2005/8/layout/orgChart1"/>
    <dgm:cxn modelId="{88767B13-861B-4092-9CA6-C729672CE212}" type="presParOf" srcId="{E0477981-72C6-4D8E-8C87-59D62135958C}" destId="{B4D14EF1-4F96-4C60-A312-785EA4F2A273}" srcOrd="1" destOrd="0" presId="urn:microsoft.com/office/officeart/2005/8/layout/orgChart1"/>
    <dgm:cxn modelId="{C6D1E445-9CF1-4005-B94F-F4844320DDCC}" type="presParOf" srcId="{E0477981-72C6-4D8E-8C87-59D62135958C}" destId="{01A8B365-7909-4C9E-A6A1-8BAF809F5194}" srcOrd="2" destOrd="0" presId="urn:microsoft.com/office/officeart/2005/8/layout/orgChart1"/>
    <dgm:cxn modelId="{F8321E8C-DE9F-409A-9D42-8EAAC08F1048}" type="presParOf" srcId="{948F6EC7-8DFD-4478-9F76-AB60C733A9BB}" destId="{0D9DE4B6-5DE1-40D5-8B3E-013801D82D9F}" srcOrd="12" destOrd="0" presId="urn:microsoft.com/office/officeart/2005/8/layout/orgChart1"/>
    <dgm:cxn modelId="{9BE808D3-2D49-45B1-8281-70E9A2FB6EFC}" type="presParOf" srcId="{948F6EC7-8DFD-4478-9F76-AB60C733A9BB}" destId="{C43D3938-EA65-41AE-B2C4-83E97FCDDE5A}" srcOrd="13" destOrd="0" presId="urn:microsoft.com/office/officeart/2005/8/layout/orgChart1"/>
    <dgm:cxn modelId="{7AA46922-E167-4428-B95B-68AE38862E25}" type="presParOf" srcId="{C43D3938-EA65-41AE-B2C4-83E97FCDDE5A}" destId="{EA40E2D2-8E48-414C-B746-03B26E18480B}" srcOrd="0" destOrd="0" presId="urn:microsoft.com/office/officeart/2005/8/layout/orgChart1"/>
    <dgm:cxn modelId="{8A3D886D-2ED3-4A85-9593-45C6F590924B}" type="presParOf" srcId="{EA40E2D2-8E48-414C-B746-03B26E18480B}" destId="{3CCF7496-1946-414B-AD0D-A3C631206EB5}" srcOrd="0" destOrd="0" presId="urn:microsoft.com/office/officeart/2005/8/layout/orgChart1"/>
    <dgm:cxn modelId="{2FF35487-F7F4-41E9-B9C6-F1A6FCA9027C}" type="presParOf" srcId="{EA40E2D2-8E48-414C-B746-03B26E18480B}" destId="{EE65F70C-2E3A-4E03-A9D3-D32E4E183B54}" srcOrd="1" destOrd="0" presId="urn:microsoft.com/office/officeart/2005/8/layout/orgChart1"/>
    <dgm:cxn modelId="{E6E5CFEC-4356-4828-839E-BF0907DAA32B}" type="presParOf" srcId="{C43D3938-EA65-41AE-B2C4-83E97FCDDE5A}" destId="{2ADF43CA-BB54-4675-90B0-45712E718AB6}" srcOrd="1" destOrd="0" presId="urn:microsoft.com/office/officeart/2005/8/layout/orgChart1"/>
    <dgm:cxn modelId="{D6D9745C-5EFF-4F2D-95D1-4042B21ADEBC}" type="presParOf" srcId="{C43D3938-EA65-41AE-B2C4-83E97FCDDE5A}" destId="{00610693-5E1B-40B7-BFF2-73761BD4DE68}" srcOrd="2" destOrd="0" presId="urn:microsoft.com/office/officeart/2005/8/layout/orgChart1"/>
    <dgm:cxn modelId="{2C0E449D-A562-47E5-8479-9B3DBCA922B7}" type="presParOf" srcId="{B56E94D5-5059-4DF0-B63F-8FBBF5C482FB}" destId="{0426B7B7-EEB5-4071-AEBF-779B0CFC63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10EF4-9983-4789-A337-EDAED7D6B12B}">
      <dsp:nvSpPr>
        <dsp:cNvPr id="0" name=""/>
        <dsp:cNvSpPr/>
      </dsp:nvSpPr>
      <dsp:spPr>
        <a:xfrm>
          <a:off x="233943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64124-F86A-4E3D-A12A-D9F9A81547BB}">
      <dsp:nvSpPr>
        <dsp:cNvPr id="0" name=""/>
        <dsp:cNvSpPr/>
      </dsp:nvSpPr>
      <dsp:spPr>
        <a:xfrm>
          <a:off x="4948076" y="777578"/>
          <a:ext cx="1564889" cy="104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Text Chat</a:t>
          </a:r>
          <a:endParaRPr lang="en-150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Video Chat</a:t>
          </a:r>
          <a:endParaRPr lang="en-150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GitHub</a:t>
          </a:r>
          <a:endParaRPr lang="en-150" sz="1700" kern="1200" dirty="0"/>
        </a:p>
      </dsp:txBody>
      <dsp:txXfrm>
        <a:off x="4948076" y="777578"/>
        <a:ext cx="1564889" cy="1043635"/>
      </dsp:txXfrm>
    </dsp:sp>
    <dsp:sp modelId="{3C7D76DC-A378-4D68-B98F-3D538F0DF28F}">
      <dsp:nvSpPr>
        <dsp:cNvPr id="0" name=""/>
        <dsp:cNvSpPr/>
      </dsp:nvSpPr>
      <dsp:spPr>
        <a:xfrm>
          <a:off x="291592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Tools</a:t>
          </a:r>
          <a:endParaRPr lang="en-150" sz="2800" kern="1200" dirty="0"/>
        </a:p>
      </dsp:txBody>
      <dsp:txXfrm>
        <a:off x="2915924" y="941764"/>
        <a:ext cx="1449298" cy="724475"/>
      </dsp:txXfrm>
    </dsp:sp>
    <dsp:sp modelId="{5ACCF31B-162A-40C3-8AE4-14539336B4FE}">
      <dsp:nvSpPr>
        <dsp:cNvPr id="0" name=""/>
        <dsp:cNvSpPr/>
      </dsp:nvSpPr>
      <dsp:spPr>
        <a:xfrm>
          <a:off x="161503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C6EAA-CC25-4F84-9E1D-518E50398000}">
      <dsp:nvSpPr>
        <dsp:cNvPr id="0" name=""/>
        <dsp:cNvSpPr/>
      </dsp:nvSpPr>
      <dsp:spPr>
        <a:xfrm>
          <a:off x="4223182" y="2285051"/>
          <a:ext cx="1564889" cy="104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Scrum/Kanban</a:t>
          </a:r>
          <a:endParaRPr lang="en-150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Jira/Trello</a:t>
          </a:r>
          <a:endParaRPr lang="en-150" sz="1700" kern="1200" dirty="0"/>
        </a:p>
      </dsp:txBody>
      <dsp:txXfrm>
        <a:off x="4223182" y="2285051"/>
        <a:ext cx="1564889" cy="1043635"/>
      </dsp:txXfrm>
    </dsp:sp>
    <dsp:sp modelId="{8FE41D47-DB90-40BF-973E-6909633E61EF}">
      <dsp:nvSpPr>
        <dsp:cNvPr id="0" name=""/>
        <dsp:cNvSpPr/>
      </dsp:nvSpPr>
      <dsp:spPr>
        <a:xfrm>
          <a:off x="219445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Processes</a:t>
          </a:r>
          <a:endParaRPr lang="en-150" sz="2800" kern="1200" dirty="0"/>
        </a:p>
      </dsp:txBody>
      <dsp:txXfrm>
        <a:off x="2194458" y="2449237"/>
        <a:ext cx="1449298" cy="724475"/>
      </dsp:txXfrm>
    </dsp:sp>
    <dsp:sp modelId="{5DDE2042-24F5-4898-9B36-DDF773E4A6F6}">
      <dsp:nvSpPr>
        <dsp:cNvPr id="0" name=""/>
        <dsp:cNvSpPr/>
      </dsp:nvSpPr>
      <dsp:spPr>
        <a:xfrm>
          <a:off x="252506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2E111-C0DE-4844-9D63-B1196B632D95}">
      <dsp:nvSpPr>
        <dsp:cNvPr id="0" name=""/>
        <dsp:cNvSpPr/>
      </dsp:nvSpPr>
      <dsp:spPr>
        <a:xfrm>
          <a:off x="4948076" y="3791983"/>
          <a:ext cx="1564889" cy="104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Culture</a:t>
          </a:r>
          <a:endParaRPr lang="en-150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WFH day</a:t>
          </a:r>
          <a:endParaRPr lang="en-150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Reporting</a:t>
          </a:r>
          <a:endParaRPr lang="en-150" sz="1700" kern="1200" dirty="0"/>
        </a:p>
      </dsp:txBody>
      <dsp:txXfrm>
        <a:off x="4948076" y="3791983"/>
        <a:ext cx="1564889" cy="1043635"/>
      </dsp:txXfrm>
    </dsp:sp>
    <dsp:sp modelId="{0AA77FF3-2038-4171-9FBF-C65499DE3D80}">
      <dsp:nvSpPr>
        <dsp:cNvPr id="0" name=""/>
        <dsp:cNvSpPr/>
      </dsp:nvSpPr>
      <dsp:spPr>
        <a:xfrm>
          <a:off x="2919353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Trust</a:t>
          </a:r>
          <a:endParaRPr lang="en-150" sz="2800" kern="1200" dirty="0"/>
        </a:p>
      </dsp:txBody>
      <dsp:txXfrm>
        <a:off x="2919353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DE4B6-5DE1-40D5-8B3E-013801D82D9F}">
      <dsp:nvSpPr>
        <dsp:cNvPr id="0" name=""/>
        <dsp:cNvSpPr/>
      </dsp:nvSpPr>
      <dsp:spPr>
        <a:xfrm>
          <a:off x="4064000" y="2606065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3570126" y="103268"/>
              </a:lnTo>
              <a:lnTo>
                <a:pt x="3570126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A9003-0786-4D2D-8A67-E8FC28701DB1}">
      <dsp:nvSpPr>
        <dsp:cNvPr id="0" name=""/>
        <dsp:cNvSpPr/>
      </dsp:nvSpPr>
      <dsp:spPr>
        <a:xfrm>
          <a:off x="4064000" y="2606065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2380084" y="103268"/>
              </a:lnTo>
              <a:lnTo>
                <a:pt x="2380084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2CDDC-D365-4B19-B38B-DF27DAB9B67B}">
      <dsp:nvSpPr>
        <dsp:cNvPr id="0" name=""/>
        <dsp:cNvSpPr/>
      </dsp:nvSpPr>
      <dsp:spPr>
        <a:xfrm>
          <a:off x="4064000" y="2606065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1190042" y="103268"/>
              </a:lnTo>
              <a:lnTo>
                <a:pt x="1190042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8F6ED-00FA-4022-BDFA-C69372074DB8}">
      <dsp:nvSpPr>
        <dsp:cNvPr id="0" name=""/>
        <dsp:cNvSpPr/>
      </dsp:nvSpPr>
      <dsp:spPr>
        <a:xfrm>
          <a:off x="4018280" y="2606065"/>
          <a:ext cx="91440" cy="206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4D1D8-CC88-41FB-B7C0-FCA84A7EBD24}">
      <dsp:nvSpPr>
        <dsp:cNvPr id="0" name=""/>
        <dsp:cNvSpPr/>
      </dsp:nvSpPr>
      <dsp:spPr>
        <a:xfrm>
          <a:off x="2873957" y="2606065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1190042" y="0"/>
              </a:moveTo>
              <a:lnTo>
                <a:pt x="1190042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490BA-DF8C-4A21-AD47-95B42B29FA88}">
      <dsp:nvSpPr>
        <dsp:cNvPr id="0" name=""/>
        <dsp:cNvSpPr/>
      </dsp:nvSpPr>
      <dsp:spPr>
        <a:xfrm>
          <a:off x="1683915" y="2606065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2380084" y="0"/>
              </a:moveTo>
              <a:lnTo>
                <a:pt x="2380084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57C45-0A30-468E-8E89-7BC2BE7988F3}">
      <dsp:nvSpPr>
        <dsp:cNvPr id="0" name=""/>
        <dsp:cNvSpPr/>
      </dsp:nvSpPr>
      <dsp:spPr>
        <a:xfrm>
          <a:off x="493873" y="2606065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3570126" y="0"/>
              </a:moveTo>
              <a:lnTo>
                <a:pt x="3570126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AD035-E384-4A55-81F2-14073B639D36}">
      <dsp:nvSpPr>
        <dsp:cNvPr id="0" name=""/>
        <dsp:cNvSpPr/>
      </dsp:nvSpPr>
      <dsp:spPr>
        <a:xfrm>
          <a:off x="3572247" y="2114312"/>
          <a:ext cx="983505" cy="491752"/>
        </a:xfrm>
        <a:prstGeom prst="rect">
          <a:avLst/>
        </a:prstGeom>
        <a:solidFill>
          <a:schemeClr val="accent6"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Execs</a:t>
          </a:r>
          <a:endParaRPr lang="en-150" sz="1600" kern="1200" dirty="0"/>
        </a:p>
      </dsp:txBody>
      <dsp:txXfrm>
        <a:off x="3572247" y="2114312"/>
        <a:ext cx="983505" cy="491752"/>
      </dsp:txXfrm>
    </dsp:sp>
    <dsp:sp modelId="{9F6361C4-136A-4567-AD54-9AEA5C23173D}">
      <dsp:nvSpPr>
        <dsp:cNvPr id="0" name=""/>
        <dsp:cNvSpPr/>
      </dsp:nvSpPr>
      <dsp:spPr>
        <a:xfrm>
          <a:off x="2120" y="2812601"/>
          <a:ext cx="983505" cy="491752"/>
        </a:xfrm>
        <a:prstGeom prst="rect">
          <a:avLst/>
        </a:prstGeom>
        <a:solidFill>
          <a:schemeClr val="accent6"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Developers</a:t>
          </a:r>
          <a:endParaRPr lang="en-150" sz="1600" kern="1200" dirty="0"/>
        </a:p>
      </dsp:txBody>
      <dsp:txXfrm>
        <a:off x="2120" y="2812601"/>
        <a:ext cx="983505" cy="491752"/>
      </dsp:txXfrm>
    </dsp:sp>
    <dsp:sp modelId="{F76606B0-9868-439B-8B1C-742238BA9C26}">
      <dsp:nvSpPr>
        <dsp:cNvPr id="0" name=""/>
        <dsp:cNvSpPr/>
      </dsp:nvSpPr>
      <dsp:spPr>
        <a:xfrm>
          <a:off x="1192162" y="2812601"/>
          <a:ext cx="983505" cy="491752"/>
        </a:xfrm>
        <a:prstGeom prst="rect">
          <a:avLst/>
        </a:prstGeom>
        <a:solidFill>
          <a:schemeClr val="accent6"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</a:t>
          </a:r>
          <a:endParaRPr lang="en-150" sz="1600" kern="1200" dirty="0"/>
        </a:p>
      </dsp:txBody>
      <dsp:txXfrm>
        <a:off x="1192162" y="2812601"/>
        <a:ext cx="983505" cy="491752"/>
      </dsp:txXfrm>
    </dsp:sp>
    <dsp:sp modelId="{DA0189F1-B036-400E-84FA-79A1A42C7581}">
      <dsp:nvSpPr>
        <dsp:cNvPr id="0" name=""/>
        <dsp:cNvSpPr/>
      </dsp:nvSpPr>
      <dsp:spPr>
        <a:xfrm>
          <a:off x="2382204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Marketing</a:t>
          </a:r>
          <a:endParaRPr lang="en-150" sz="1600" kern="1200" dirty="0"/>
        </a:p>
      </dsp:txBody>
      <dsp:txXfrm>
        <a:off x="2382204" y="2812601"/>
        <a:ext cx="983505" cy="491752"/>
      </dsp:txXfrm>
    </dsp:sp>
    <dsp:sp modelId="{29F3CCB5-9DFF-471E-99A4-65D9EED7DBBD}">
      <dsp:nvSpPr>
        <dsp:cNvPr id="0" name=""/>
        <dsp:cNvSpPr/>
      </dsp:nvSpPr>
      <dsp:spPr>
        <a:xfrm>
          <a:off x="3572247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Sales</a:t>
          </a:r>
          <a:endParaRPr lang="en-150" sz="1600" kern="1200" dirty="0"/>
        </a:p>
      </dsp:txBody>
      <dsp:txXfrm>
        <a:off x="3572247" y="2812601"/>
        <a:ext cx="983505" cy="491752"/>
      </dsp:txXfrm>
    </dsp:sp>
    <dsp:sp modelId="{4B891655-4FEB-4C85-91FF-4EC6B3DE103C}">
      <dsp:nvSpPr>
        <dsp:cNvPr id="0" name=""/>
        <dsp:cNvSpPr/>
      </dsp:nvSpPr>
      <dsp:spPr>
        <a:xfrm>
          <a:off x="4762289" y="2812601"/>
          <a:ext cx="983505" cy="491752"/>
        </a:xfrm>
        <a:prstGeom prst="rect">
          <a:avLst/>
        </a:prstGeom>
        <a:solidFill>
          <a:schemeClr val="accent6"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Support</a:t>
          </a:r>
          <a:endParaRPr lang="en-150" sz="1600" kern="1200" dirty="0"/>
        </a:p>
      </dsp:txBody>
      <dsp:txXfrm>
        <a:off x="4762289" y="2812601"/>
        <a:ext cx="983505" cy="491752"/>
      </dsp:txXfrm>
    </dsp:sp>
    <dsp:sp modelId="{C8AFAF4C-F87A-4BEF-8E43-5ECCBACD71AD}">
      <dsp:nvSpPr>
        <dsp:cNvPr id="0" name=""/>
        <dsp:cNvSpPr/>
      </dsp:nvSpPr>
      <dsp:spPr>
        <a:xfrm>
          <a:off x="5952331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Finance</a:t>
          </a:r>
          <a:endParaRPr lang="en-150" sz="1600" kern="1200" dirty="0"/>
        </a:p>
      </dsp:txBody>
      <dsp:txXfrm>
        <a:off x="5952331" y="2812601"/>
        <a:ext cx="983505" cy="491752"/>
      </dsp:txXfrm>
    </dsp:sp>
    <dsp:sp modelId="{3CCF7496-1946-414B-AD0D-A3C631206EB5}">
      <dsp:nvSpPr>
        <dsp:cNvPr id="0" name=""/>
        <dsp:cNvSpPr/>
      </dsp:nvSpPr>
      <dsp:spPr>
        <a:xfrm>
          <a:off x="7142373" y="2812601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HR/Office</a:t>
          </a:r>
          <a:endParaRPr lang="en-150" sz="1600" kern="1200" dirty="0"/>
        </a:p>
      </dsp:txBody>
      <dsp:txXfrm>
        <a:off x="7142373" y="2812601"/>
        <a:ext cx="983505" cy="491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1E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93063316-A9C5-4E21-82B3-3EDA8475D4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2" y="2903611"/>
            <a:ext cx="8105524" cy="456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78AC14E-E64C-4657-8853-F2B150DD43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02" y="454262"/>
            <a:ext cx="1362733" cy="29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23">
            <a:extLst>
              <a:ext uri="{FF2B5EF4-FFF2-40B4-BE49-F238E27FC236}">
                <a16:creationId xmlns:a16="http://schemas.microsoft.com/office/drawing/2014/main" id="{E39B10D6-1EA9-4310-A470-1C94DA16A5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3413" y="-3280700"/>
            <a:ext cx="23006721" cy="12941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3F9AD-37F8-426B-A74B-F59B90439F3B}"/>
              </a:ext>
            </a:extLst>
          </p:cNvPr>
          <p:cNvSpPr txBox="1"/>
          <p:nvPr userDrawn="1"/>
        </p:nvSpPr>
        <p:spPr>
          <a:xfrm>
            <a:off x="9715500" y="6311900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D00"/>
                </a:solidFill>
              </a:rPr>
              <a:t>#digitalwarriors2020</a:t>
            </a:r>
          </a:p>
        </p:txBody>
      </p:sp>
    </p:spTree>
    <p:extLst>
      <p:ext uri="{BB962C8B-B14F-4D97-AF65-F5344CB8AC3E}">
        <p14:creationId xmlns:p14="http://schemas.microsoft.com/office/powerpoint/2010/main" val="23439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olo">
    <p:bg>
      <p:bgPr>
        <a:solidFill>
          <a:srgbClr val="1E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47A41A6C-0DFC-4BD0-9139-35D7078D4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412" y="572294"/>
            <a:ext cx="735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55EF8-0A40-46AD-8300-70BEA5C6F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FF6D00"/>
                </a:solidFill>
                <a:latin typeface="+mn-lt"/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601E-0B22-4033-A17E-F32E4DD1449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Sottotitolo</a:t>
            </a:r>
            <a:r>
              <a:rPr lang="en-US" dirty="0"/>
              <a:t> </a:t>
            </a:r>
            <a:r>
              <a:rPr lang="en-US"/>
              <a:t>- Speaker</a:t>
            </a:r>
            <a:r>
              <a:rPr lang="en-US" dirty="0"/>
              <a:t>/</a:t>
            </a:r>
            <a:r>
              <a:rPr lang="en-US" dirty="0" err="1"/>
              <a:t>Contatti</a:t>
            </a:r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BA4EF60-D3F7-49C8-90ED-394787CE66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94" y="365125"/>
            <a:ext cx="1325562" cy="1325562"/>
          </a:xfrm>
          <a:prstGeom prst="rect">
            <a:avLst/>
          </a:prstGeom>
          <a:noFill/>
          <a:effectLst>
            <a:innerShdw blurRad="63500" dist="2794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0CF1A3-DC6C-4DF4-934F-AA8FB63D9DA0}"/>
              </a:ext>
            </a:extLst>
          </p:cNvPr>
          <p:cNvSpPr txBox="1"/>
          <p:nvPr userDrawn="1"/>
        </p:nvSpPr>
        <p:spPr>
          <a:xfrm>
            <a:off x="9715500" y="6311900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#digitalwarriors2020</a:t>
            </a:r>
          </a:p>
        </p:txBody>
      </p:sp>
    </p:spTree>
    <p:extLst>
      <p:ext uri="{BB962C8B-B14F-4D97-AF65-F5344CB8AC3E}">
        <p14:creationId xmlns:p14="http://schemas.microsoft.com/office/powerpoint/2010/main" val="380315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zatori">
    <p:bg>
      <p:bgPr>
        <a:solidFill>
          <a:srgbClr val="1E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11">
            <a:extLst>
              <a:ext uri="{FF2B5EF4-FFF2-40B4-BE49-F238E27FC236}">
                <a16:creationId xmlns:a16="http://schemas.microsoft.com/office/drawing/2014/main" id="{C0CB5D86-D5EE-4CEA-9C49-CDE2A8B8B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9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DECD04-6147-4AE9-AF34-A86EB85ECA9C}"/>
              </a:ext>
            </a:extLst>
          </p:cNvPr>
          <p:cNvSpPr txBox="1">
            <a:spLocks/>
          </p:cNvSpPr>
          <p:nvPr userDrawn="1"/>
        </p:nvSpPr>
        <p:spPr>
          <a:xfrm>
            <a:off x="714819" y="-59361"/>
            <a:ext cx="10515600" cy="1177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FFFF"/>
                </a:solidFill>
                <a:latin typeface="+mn-lt"/>
              </a:rPr>
              <a:t>O</a:t>
            </a:r>
            <a:r>
              <a:rPr lang="en-US" b="1" dirty="0" err="1">
                <a:solidFill>
                  <a:srgbClr val="FF6D00"/>
                </a:solidFill>
                <a:latin typeface="+mn-lt"/>
              </a:rPr>
              <a:t>rgani</a:t>
            </a:r>
            <a:r>
              <a:rPr lang="en-US" sz="6000" b="1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zzator</a:t>
            </a:r>
            <a:r>
              <a:rPr lang="en-US" b="1" dirty="0" err="1">
                <a:solidFill>
                  <a:srgbClr val="FF6D00"/>
                </a:solidFill>
                <a:latin typeface="+mn-lt"/>
              </a:rPr>
              <a:t>i</a:t>
            </a:r>
            <a:endParaRPr lang="en-US" b="1" dirty="0">
              <a:solidFill>
                <a:srgbClr val="FF6D00"/>
              </a:solidFill>
              <a:latin typeface="+mn-lt"/>
            </a:endParaRPr>
          </a:p>
        </p:txBody>
      </p:sp>
      <p:pic>
        <p:nvPicPr>
          <p:cNvPr id="13" name="Immagine 17">
            <a:extLst>
              <a:ext uri="{FF2B5EF4-FFF2-40B4-BE49-F238E27FC236}">
                <a16:creationId xmlns:a16="http://schemas.microsoft.com/office/drawing/2014/main" id="{13E4E54F-9B5C-44F0-AFD6-C8C190427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85" y="2319063"/>
            <a:ext cx="2591846" cy="1828065"/>
          </a:xfrm>
          <a:prstGeom prst="rect">
            <a:avLst/>
          </a:prstGeom>
        </p:spPr>
      </p:pic>
      <p:pic>
        <p:nvPicPr>
          <p:cNvPr id="15" name="Immagine 19">
            <a:extLst>
              <a:ext uri="{FF2B5EF4-FFF2-40B4-BE49-F238E27FC236}">
                <a16:creationId xmlns:a16="http://schemas.microsoft.com/office/drawing/2014/main" id="{97B36989-042D-4D96-AE34-EE71521924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4" y="1833418"/>
            <a:ext cx="2873508" cy="2873508"/>
          </a:xfrm>
          <a:prstGeom prst="rect">
            <a:avLst/>
          </a:prstGeom>
        </p:spPr>
      </p:pic>
      <p:pic>
        <p:nvPicPr>
          <p:cNvPr id="17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BD4E0D-92A5-4288-88E1-6E01AA2099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48" y="1963086"/>
            <a:ext cx="3669434" cy="26141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9036BD-ADDE-42FA-B129-74203EA4412B}"/>
              </a:ext>
            </a:extLst>
          </p:cNvPr>
          <p:cNvSpPr txBox="1"/>
          <p:nvPr userDrawn="1"/>
        </p:nvSpPr>
        <p:spPr>
          <a:xfrm>
            <a:off x="9715500" y="6311900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D00"/>
                </a:solidFill>
              </a:rPr>
              <a:t>#digitalwarriors2020</a:t>
            </a:r>
          </a:p>
        </p:txBody>
      </p:sp>
    </p:spTree>
    <p:extLst>
      <p:ext uri="{BB962C8B-B14F-4D97-AF65-F5344CB8AC3E}">
        <p14:creationId xmlns:p14="http://schemas.microsoft.com/office/powerpoint/2010/main" val="68313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42CEBA-9C4E-49EF-B122-8AAFECA316D4}"/>
              </a:ext>
            </a:extLst>
          </p:cNvPr>
          <p:cNvSpPr/>
          <p:nvPr userDrawn="1"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rgbClr val="1E0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DECD04-6147-4AE9-AF34-A86EB85ECA9C}"/>
              </a:ext>
            </a:extLst>
          </p:cNvPr>
          <p:cNvSpPr txBox="1">
            <a:spLocks/>
          </p:cNvSpPr>
          <p:nvPr userDrawn="1"/>
        </p:nvSpPr>
        <p:spPr>
          <a:xfrm>
            <a:off x="714819" y="-11736"/>
            <a:ext cx="10515600" cy="1177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FF"/>
                </a:solidFill>
                <a:latin typeface="+mn-lt"/>
              </a:rPr>
              <a:t>Co</a:t>
            </a:r>
            <a:r>
              <a:rPr lang="en-US" b="1" dirty="0">
                <a:solidFill>
                  <a:srgbClr val="FF6D00"/>
                </a:solidFill>
                <a:latin typeface="+mn-lt"/>
              </a:rPr>
              <a:t>ntribu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tors</a:t>
            </a: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4DB61C96-BA78-4D8F-B093-0C6DDB7AD8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810"/>
            <a:ext cx="2190076" cy="2042245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D1967C1A-2471-4690-8ECC-EAA2538FBD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9" y="946870"/>
            <a:ext cx="10419699" cy="5757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02AD1-046F-45EA-8501-DEBB5D697060}"/>
              </a:ext>
            </a:extLst>
          </p:cNvPr>
          <p:cNvSpPr txBox="1"/>
          <p:nvPr userDrawn="1"/>
        </p:nvSpPr>
        <p:spPr>
          <a:xfrm>
            <a:off x="9715500" y="6311900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E0500"/>
                </a:solidFill>
              </a:rPr>
              <a:t>#digitalwarriors2020</a:t>
            </a:r>
          </a:p>
        </p:txBody>
      </p:sp>
    </p:spTree>
    <p:extLst>
      <p:ext uri="{BB962C8B-B14F-4D97-AF65-F5344CB8AC3E}">
        <p14:creationId xmlns:p14="http://schemas.microsoft.com/office/powerpoint/2010/main" val="50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to lista">
    <p:bg>
      <p:bgPr>
        <a:solidFill>
          <a:srgbClr val="1E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1F6C7463-A6E6-47C6-A7BD-78F216A845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412" y="572294"/>
            <a:ext cx="735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39F7FA-E550-403B-B492-69383943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6D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980F-9D99-416D-AF47-8635E194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981444A-1DAB-44DC-A801-A58A1B7060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94" y="365125"/>
            <a:ext cx="1325562" cy="1325562"/>
          </a:xfrm>
          <a:prstGeom prst="rect">
            <a:avLst/>
          </a:prstGeom>
          <a:noFill/>
          <a:effectLst>
            <a:innerShdw blurRad="63500" dist="2794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352A4-4E0F-4A6F-9987-853C7219F326}"/>
              </a:ext>
            </a:extLst>
          </p:cNvPr>
          <p:cNvSpPr txBox="1"/>
          <p:nvPr userDrawn="1"/>
        </p:nvSpPr>
        <p:spPr>
          <a:xfrm>
            <a:off x="9715500" y="6311900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D00"/>
                </a:solidFill>
              </a:rPr>
              <a:t>#digitalwarriors2020</a:t>
            </a:r>
          </a:p>
        </p:txBody>
      </p:sp>
    </p:spTree>
    <p:extLst>
      <p:ext uri="{BB962C8B-B14F-4D97-AF65-F5344CB8AC3E}">
        <p14:creationId xmlns:p14="http://schemas.microsoft.com/office/powerpoint/2010/main" val="24047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ista doppia">
    <p:bg>
      <p:bgPr>
        <a:solidFill>
          <a:srgbClr val="1E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7B2A424A-71B4-4A14-ADD7-E9DD3CF81E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412" y="572294"/>
            <a:ext cx="735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6482F-EF04-48E9-A954-DE3BA7F3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6D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ADE1-C5B5-46B0-BE56-F0CBCEEFD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0F97-089C-4422-9006-53F13A23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C817CAA-6936-4336-A124-75B9B61568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94" y="365125"/>
            <a:ext cx="1325562" cy="1325562"/>
          </a:xfrm>
          <a:prstGeom prst="rect">
            <a:avLst/>
          </a:prstGeom>
          <a:noFill/>
          <a:effectLst>
            <a:innerShdw blurRad="63500" dist="2794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B60EA-4501-4F80-808D-7DAB5B3CCFAE}"/>
              </a:ext>
            </a:extLst>
          </p:cNvPr>
          <p:cNvSpPr txBox="1"/>
          <p:nvPr userDrawn="1"/>
        </p:nvSpPr>
        <p:spPr>
          <a:xfrm>
            <a:off x="9715500" y="6311900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#digitalwarriors2020</a:t>
            </a:r>
          </a:p>
        </p:txBody>
      </p:sp>
    </p:spTree>
    <p:extLst>
      <p:ext uri="{BB962C8B-B14F-4D97-AF65-F5344CB8AC3E}">
        <p14:creationId xmlns:p14="http://schemas.microsoft.com/office/powerpoint/2010/main" val="116563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">
    <p:bg>
      <p:bgPr>
        <a:solidFill>
          <a:srgbClr val="1E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23">
            <a:extLst>
              <a:ext uri="{FF2B5EF4-FFF2-40B4-BE49-F238E27FC236}">
                <a16:creationId xmlns:a16="http://schemas.microsoft.com/office/drawing/2014/main" id="{958D6BDB-E680-4645-B19A-C7BAC66ED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3413" y="-3280700"/>
            <a:ext cx="23006721" cy="1294128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78AC14E-E64C-4657-8853-F2B150DD43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787636"/>
            <a:ext cx="2939323" cy="64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57695-4616-42E8-8E8E-80D5D3D4CFAD}"/>
              </a:ext>
            </a:extLst>
          </p:cNvPr>
          <p:cNvSpPr txBox="1"/>
          <p:nvPr userDrawn="1"/>
        </p:nvSpPr>
        <p:spPr>
          <a:xfrm>
            <a:off x="3048000" y="279546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6D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RAZI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6D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</p:txBody>
      </p:sp>
      <p:pic>
        <p:nvPicPr>
          <p:cNvPr id="8" name="Immagine 29">
            <a:extLst>
              <a:ext uri="{FF2B5EF4-FFF2-40B4-BE49-F238E27FC236}">
                <a16:creationId xmlns:a16="http://schemas.microsoft.com/office/drawing/2014/main" id="{299984D3-43ED-4E3A-9815-C07DCC9B80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22" y="5258050"/>
            <a:ext cx="1146087" cy="1128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D9DE01-A210-41A8-A414-0BE1129EFF78}"/>
              </a:ext>
            </a:extLst>
          </p:cNvPr>
          <p:cNvSpPr txBox="1"/>
          <p:nvPr userDrawn="1"/>
        </p:nvSpPr>
        <p:spPr>
          <a:xfrm>
            <a:off x="9715500" y="6311900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D00"/>
                </a:solidFill>
              </a:rPr>
              <a:t>#digitalwarriors2020</a:t>
            </a:r>
          </a:p>
        </p:txBody>
      </p:sp>
    </p:spTree>
    <p:extLst>
      <p:ext uri="{BB962C8B-B14F-4D97-AF65-F5344CB8AC3E}">
        <p14:creationId xmlns:p14="http://schemas.microsoft.com/office/powerpoint/2010/main" val="173463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19169-467F-48CD-AAD3-16867EF4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6D9D9-0335-4C0F-A246-ADAE9E73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27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58" r:id="rId4"/>
    <p:sldLayoutId id="2147483650" r:id="rId5"/>
    <p:sldLayoutId id="2147483652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6D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28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AF2A-7EFB-4A6E-B6F7-3AC4871F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Stato dopo 48h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CF94-9C5D-4CDB-9B07-654C32E6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Una persona di </a:t>
            </a:r>
            <a:r>
              <a:rPr lang="en-US" sz="3600" dirty="0" err="1"/>
              <a:t>supporto</a:t>
            </a:r>
            <a:r>
              <a:rPr lang="en-US" sz="3600" dirty="0"/>
              <a:t> in </a:t>
            </a:r>
            <a:r>
              <a:rPr lang="en-US" sz="3600" dirty="0" err="1"/>
              <a:t>ufficio</a:t>
            </a:r>
            <a:endParaRPr lang="en-US" sz="3200" dirty="0"/>
          </a:p>
          <a:p>
            <a:r>
              <a:rPr lang="en-US" sz="3600" dirty="0"/>
              <a:t>Tutti </a:t>
            </a:r>
            <a:r>
              <a:rPr lang="en-US" sz="3600" dirty="0" err="1"/>
              <a:t>su</a:t>
            </a:r>
            <a:r>
              <a:rPr lang="en-US" sz="3600" dirty="0"/>
              <a:t> slack, zoom, skype o teams</a:t>
            </a:r>
          </a:p>
          <a:p>
            <a:r>
              <a:rPr lang="en-US" sz="3600" dirty="0"/>
              <a:t>Lavoro </a:t>
            </a:r>
            <a:r>
              <a:rPr lang="en-US" sz="3600" dirty="0" err="1"/>
              <a:t>procede</a:t>
            </a:r>
            <a:r>
              <a:rPr lang="en-US" sz="3600" dirty="0"/>
              <a:t> </a:t>
            </a:r>
            <a:r>
              <a:rPr lang="en-US" sz="3600" dirty="0" err="1"/>
              <a:t>normalmente</a:t>
            </a:r>
            <a:r>
              <a:rPr lang="en-US" sz="3600" dirty="0"/>
              <a:t>, senza </a:t>
            </a:r>
            <a:r>
              <a:rPr lang="en-US" sz="3600" dirty="0" err="1"/>
              <a:t>perdita</a:t>
            </a:r>
            <a:r>
              <a:rPr lang="en-US" sz="3600" dirty="0"/>
              <a:t> di </a:t>
            </a:r>
            <a:r>
              <a:rPr lang="en-US" sz="3600" dirty="0" err="1"/>
              <a:t>produttivit</a:t>
            </a:r>
            <a:r>
              <a:rPr lang="en-001" sz="3600" dirty="0"/>
              <a:t>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346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C19D9C-5C4B-478D-A8CB-F0259A64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Stato ad </a:t>
            </a:r>
            <a:r>
              <a:rPr lang="en-US" dirty="0" err="1"/>
              <a:t>oggi</a:t>
            </a:r>
            <a:endParaRPr lang="en-15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A6F20B-6AD3-4387-BD87-FD8B65B5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</a:t>
            </a:r>
            <a:r>
              <a:rPr lang="en-001" sz="3600" dirty="0" err="1"/>
              <a:t>arga</a:t>
            </a:r>
            <a:r>
              <a:rPr lang="en-001" sz="3600" dirty="0"/>
              <a:t> </a:t>
            </a:r>
            <a:r>
              <a:rPr lang="en-001" sz="3600" dirty="0" err="1"/>
              <a:t>parte</a:t>
            </a:r>
            <a:r>
              <a:rPr lang="en-001" sz="3600" dirty="0"/>
              <a:t> </a:t>
            </a:r>
            <a:r>
              <a:rPr lang="en-US" sz="3600" dirty="0" err="1"/>
              <a:t>dell’azienda</a:t>
            </a:r>
            <a:r>
              <a:rPr lang="en-US" sz="3600" dirty="0"/>
              <a:t> </a:t>
            </a:r>
            <a:r>
              <a:rPr lang="en-US" sz="3600" dirty="0" err="1"/>
              <a:t>lavora</a:t>
            </a:r>
            <a:r>
              <a:rPr lang="en-001" sz="3600" dirty="0"/>
              <a:t> </a:t>
            </a:r>
            <a:r>
              <a:rPr lang="en-001" sz="3600" dirty="0" err="1"/>
              <a:t>ancora</a:t>
            </a:r>
            <a:r>
              <a:rPr lang="en-US" sz="3600" dirty="0"/>
              <a:t> </a:t>
            </a:r>
            <a:r>
              <a:rPr lang="en-001" sz="3600" dirty="0"/>
              <a:t>smart</a:t>
            </a:r>
            <a:endParaRPr lang="en-US" sz="3600" dirty="0"/>
          </a:p>
          <a:p>
            <a:r>
              <a:rPr lang="en-US" sz="3600" dirty="0" err="1"/>
              <a:t>Alcune</a:t>
            </a:r>
            <a:r>
              <a:rPr lang="en-US" sz="3600" dirty="0"/>
              <a:t> </a:t>
            </a:r>
            <a:r>
              <a:rPr lang="en-US" sz="3600" dirty="0" err="1"/>
              <a:t>persone</a:t>
            </a:r>
            <a:r>
              <a:rPr lang="en-US" sz="3600" dirty="0"/>
              <a:t> </a:t>
            </a:r>
            <a:r>
              <a:rPr lang="en-US" sz="3600" dirty="0" err="1"/>
              <a:t>preferiscono</a:t>
            </a:r>
            <a:r>
              <a:rPr lang="en-US" sz="3600" dirty="0"/>
              <a:t> il lavoro in </a:t>
            </a:r>
            <a:r>
              <a:rPr lang="en-US" sz="3600" dirty="0" err="1"/>
              <a:t>ufficio</a:t>
            </a:r>
            <a:endParaRPr lang="en-US" sz="3600" dirty="0"/>
          </a:p>
          <a:p>
            <a:r>
              <a:rPr lang="en-US" sz="3600" dirty="0" err="1"/>
              <a:t>Migrazione</a:t>
            </a:r>
            <a:r>
              <a:rPr lang="en-US" sz="3600" dirty="0"/>
              <a:t> a remote-first </a:t>
            </a:r>
            <a:r>
              <a:rPr lang="en-US" sz="3600" dirty="0" err="1"/>
              <a:t>completata</a:t>
            </a:r>
            <a:endParaRPr lang="en-US" sz="3600" dirty="0"/>
          </a:p>
          <a:p>
            <a:r>
              <a:rPr lang="en-US" sz="3600" dirty="0"/>
              <a:t>Tasso di </a:t>
            </a:r>
            <a:r>
              <a:rPr lang="en-US" sz="3600" dirty="0" err="1"/>
              <a:t>soddisfazione</a:t>
            </a:r>
            <a:r>
              <a:rPr lang="en-US" sz="3600" dirty="0"/>
              <a:t> altissimo del </a:t>
            </a:r>
            <a:r>
              <a:rPr lang="en-US" sz="3600" dirty="0" err="1"/>
              <a:t>personale</a:t>
            </a:r>
            <a:endParaRPr lang="en-US" sz="3600" dirty="0"/>
          </a:p>
          <a:p>
            <a:r>
              <a:rPr lang="en-US" sz="3600" dirty="0" err="1"/>
              <a:t>Nuove</a:t>
            </a:r>
            <a:r>
              <a:rPr lang="en-US" sz="3600" dirty="0"/>
              <a:t> </a:t>
            </a:r>
            <a:r>
              <a:rPr lang="en-US" sz="3600" dirty="0" err="1"/>
              <a:t>assunzioni</a:t>
            </a:r>
            <a:r>
              <a:rPr lang="en-US" sz="3600" dirty="0"/>
              <a:t> con </a:t>
            </a:r>
            <a:r>
              <a:rPr lang="en-US" sz="3600" dirty="0" err="1"/>
              <a:t>possibilita</a:t>
            </a:r>
            <a:r>
              <a:rPr lang="en-US" sz="3600" dirty="0"/>
              <a:t>’ di lavoro </a:t>
            </a:r>
            <a:r>
              <a:rPr lang="en-US" sz="3600" dirty="0" err="1"/>
              <a:t>remoto</a:t>
            </a:r>
            <a:endParaRPr lang="en-150" sz="3600" dirty="0"/>
          </a:p>
        </p:txBody>
      </p:sp>
    </p:spTree>
    <p:extLst>
      <p:ext uri="{BB962C8B-B14F-4D97-AF65-F5344CB8AC3E}">
        <p14:creationId xmlns:p14="http://schemas.microsoft.com/office/powerpoint/2010/main" val="28674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5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AF2A-7EFB-4A6E-B6F7-3AC4871F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Parliamone</a:t>
            </a:r>
            <a:endParaRPr lang="en-US" dirty="0"/>
          </a:p>
        </p:txBody>
      </p:sp>
      <p:pic>
        <p:nvPicPr>
          <p:cNvPr id="4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F49558F1-6B74-4A9D-85E3-81EAAD4F0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79" y="2658005"/>
            <a:ext cx="5839640" cy="114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C08CB-E8C1-4E8A-9772-BC08FF4EB6E3}"/>
              </a:ext>
            </a:extLst>
          </p:cNvPr>
          <p:cNvSpPr txBox="1"/>
          <p:nvPr/>
        </p:nvSpPr>
        <p:spPr>
          <a:xfrm>
            <a:off x="1959473" y="4365424"/>
            <a:ext cx="850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sz="3600" dirty="0">
                <a:solidFill>
                  <a:srgbClr val="00B0F0"/>
                </a:solidFill>
              </a:rPr>
              <a:t>@sklivvz</a:t>
            </a:r>
          </a:p>
          <a:p>
            <a:pPr algn="ctr"/>
            <a:r>
              <a:rPr lang="en-US" sz="3600" dirty="0">
                <a:solidFill>
                  <a:schemeClr val="accent6"/>
                </a:solidFill>
              </a:rPr>
              <a:t>✉ ciao@intelligenthack.com</a:t>
            </a:r>
            <a:endParaRPr lang="en-150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0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135F-79DD-45D1-AA38-CDAEA3E6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Dall'ufficio al lavoro remoto in 48 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43EF6-4343-4441-9BDC-723172731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Marco Cecconi – Intelligent Hack – @sklivvz</a:t>
            </a:r>
          </a:p>
        </p:txBody>
      </p:sp>
    </p:spTree>
    <p:extLst>
      <p:ext uri="{BB962C8B-B14F-4D97-AF65-F5344CB8AC3E}">
        <p14:creationId xmlns:p14="http://schemas.microsoft.com/office/powerpoint/2010/main" val="287350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6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5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FCB6568-A955-4050-A841-C35A33CFE1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8" y="1324531"/>
            <a:ext cx="1121571" cy="8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DC7D72-E688-4BC9-9241-F535CCEB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8" y="3182669"/>
            <a:ext cx="1189669" cy="2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1C39BCF-AF43-4F78-BF5F-DB43EA6F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8" y="4385298"/>
            <a:ext cx="1229227" cy="12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08D1929-A47A-417A-833C-07F606F8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10" y="1689279"/>
            <a:ext cx="2444174" cy="48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153CDF7-B495-4A44-9EB5-AF2F65AFE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21" y="1724998"/>
            <a:ext cx="1633731" cy="451524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D555947-FB44-4688-829D-802BDE33B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83" y="3738175"/>
            <a:ext cx="5427088" cy="10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5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-prem vs. remote-first vs. remote only">
            <a:extLst>
              <a:ext uri="{FF2B5EF4-FFF2-40B4-BE49-F238E27FC236}">
                <a16:creationId xmlns:a16="http://schemas.microsoft.com/office/drawing/2014/main" id="{17B1ADF1-2241-4C46-92BE-B0A38D0B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6" y="669378"/>
            <a:ext cx="9124706" cy="57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3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1B45CD1-5500-48EE-8689-16C6C280B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3548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4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810EF4-9983-4789-A337-EDAED7D6B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30810EF4-9983-4789-A337-EDAED7D6B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7D76DC-A378-4D68-B98F-3D538F0DF2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3C7D76DC-A378-4D68-B98F-3D538F0DF2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CCF31B-162A-40C3-8AE4-14539336B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5ACCF31B-162A-40C3-8AE4-14539336B4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E41D47-DB90-40BF-973E-6909633E6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8FE41D47-DB90-40BF-973E-6909633E61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DDE2042-24F5-4898-9B36-DDF773E4A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5DDE2042-24F5-4898-9B36-DDF773E4A6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A77FF3-2038-4171-9FBF-C65499DE3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0AA77FF3-2038-4171-9FBF-C65499DE3D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564124-F86A-4E3D-A12A-D9F9A8154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E5564124-F86A-4E3D-A12A-D9F9A8154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1C6EAA-CC25-4F84-9E1D-518E50398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CB1C6EAA-CC25-4F84-9E1D-518E50398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52E111-C0DE-4844-9D63-B1196B632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graphicEl>
                                              <a:dgm id="{5C52E111-C0DE-4844-9D63-B1196B632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358D41-58BB-4280-8362-86C77206B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6540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83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AF2A-7EFB-4A6E-B6F7-3AC4871F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CF94-9C5D-4CDB-9B07-654C32E6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 quale </a:t>
            </a:r>
            <a:r>
              <a:rPr lang="en-US" sz="4400" dirty="0" err="1"/>
              <a:t>motivo</a:t>
            </a:r>
            <a:r>
              <a:rPr lang="en-US" sz="4400" dirty="0"/>
              <a:t> </a:t>
            </a:r>
            <a:r>
              <a:rPr lang="en-US" sz="4400" dirty="0" err="1"/>
              <a:t>siamo</a:t>
            </a:r>
            <a:r>
              <a:rPr lang="en-US" sz="4400" dirty="0"/>
              <a:t> </a:t>
            </a:r>
            <a:r>
              <a:rPr lang="en-US" sz="4400" dirty="0" err="1"/>
              <a:t>stati</a:t>
            </a:r>
            <a:r>
              <a:rPr lang="en-US" sz="4400" dirty="0"/>
              <a:t> </a:t>
            </a:r>
            <a:r>
              <a:rPr lang="en-US" sz="4400" dirty="0" err="1"/>
              <a:t>costretti</a:t>
            </a:r>
            <a:r>
              <a:rPr lang="en-US" sz="4400" dirty="0"/>
              <a:t> a </a:t>
            </a:r>
            <a:r>
              <a:rPr lang="en-US" sz="4400" dirty="0" err="1"/>
              <a:t>tenere</a:t>
            </a:r>
            <a:r>
              <a:rPr lang="en-US" sz="4400" dirty="0"/>
              <a:t> una persona in </a:t>
            </a:r>
            <a:r>
              <a:rPr lang="en-US" sz="4400" dirty="0" err="1"/>
              <a:t>ufficio</a:t>
            </a:r>
            <a:r>
              <a:rPr lang="en-US" sz="4400" dirty="0"/>
              <a:t>, </a:t>
            </a:r>
            <a:r>
              <a:rPr lang="en-US" sz="4400" dirty="0" err="1"/>
              <a:t>inizialmente</a:t>
            </a:r>
            <a:r>
              <a:rPr lang="en-US" sz="4400" dirty="0"/>
              <a:t>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0DC79A-0672-463A-9952-145B3504B389}"/>
              </a:ext>
            </a:extLst>
          </p:cNvPr>
          <p:cNvSpPr/>
          <p:nvPr/>
        </p:nvSpPr>
        <p:spPr>
          <a:xfrm>
            <a:off x="968587" y="3732107"/>
            <a:ext cx="5066453" cy="94826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A. </a:t>
            </a:r>
            <a:r>
              <a:rPr lang="en-US" sz="2800" dirty="0" err="1">
                <a:solidFill>
                  <a:schemeClr val="accent6"/>
                </a:solidFill>
              </a:rPr>
              <a:t>L’elettricista</a:t>
            </a:r>
            <a:r>
              <a:rPr lang="en-US" sz="2800" dirty="0">
                <a:solidFill>
                  <a:schemeClr val="accent6"/>
                </a:solidFill>
              </a:rPr>
              <a:t> e </a:t>
            </a:r>
            <a:r>
              <a:rPr lang="en-US" sz="2800" dirty="0" err="1">
                <a:solidFill>
                  <a:schemeClr val="accent6"/>
                </a:solidFill>
              </a:rPr>
              <a:t>l’idraulico</a:t>
            </a:r>
            <a:endParaRPr lang="en-150" sz="2800" dirty="0">
              <a:solidFill>
                <a:schemeClr val="accent6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9F0A59-E408-4284-9458-B909C6AF876F}"/>
              </a:ext>
            </a:extLst>
          </p:cNvPr>
          <p:cNvSpPr/>
          <p:nvPr/>
        </p:nvSpPr>
        <p:spPr>
          <a:xfrm>
            <a:off x="6470227" y="3732107"/>
            <a:ext cx="5066453" cy="94826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B. Una </a:t>
            </a:r>
            <a:r>
              <a:rPr lang="en-US" sz="2800" dirty="0" err="1">
                <a:solidFill>
                  <a:schemeClr val="accent6"/>
                </a:solidFill>
              </a:rPr>
              <a:t>legge</a:t>
            </a:r>
            <a:r>
              <a:rPr lang="en-US" sz="2800" dirty="0">
                <a:solidFill>
                  <a:schemeClr val="accent6"/>
                </a:solidFill>
              </a:rPr>
              <a:t> del 1955</a:t>
            </a:r>
            <a:endParaRPr lang="en-150" sz="2800" dirty="0">
              <a:solidFill>
                <a:schemeClr val="accent6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A0794B-2AE0-48AE-8E22-3E0155FF0E58}"/>
              </a:ext>
            </a:extLst>
          </p:cNvPr>
          <p:cNvSpPr/>
          <p:nvPr/>
        </p:nvSpPr>
        <p:spPr>
          <a:xfrm>
            <a:off x="968587" y="5090161"/>
            <a:ext cx="5066453" cy="94826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C. Il </a:t>
            </a:r>
            <a:r>
              <a:rPr lang="en-US" sz="2800" dirty="0" err="1">
                <a:solidFill>
                  <a:schemeClr val="accent6"/>
                </a:solidFill>
              </a:rPr>
              <a:t>telefono</a:t>
            </a:r>
            <a:r>
              <a:rPr lang="en-US" sz="2800" dirty="0">
                <a:solidFill>
                  <a:schemeClr val="accent6"/>
                </a:solidFill>
              </a:rPr>
              <a:t> e </a:t>
            </a:r>
            <a:r>
              <a:rPr lang="en-US" sz="2800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 computer </a:t>
            </a:r>
            <a:r>
              <a:rPr lang="en-US" sz="2800" dirty="0" err="1">
                <a:solidFill>
                  <a:schemeClr val="accent6"/>
                </a:solidFill>
              </a:rPr>
              <a:t>spenti</a:t>
            </a:r>
            <a:endParaRPr lang="en-150" sz="2800" dirty="0">
              <a:solidFill>
                <a:schemeClr val="accent6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0581DA-BFCF-4655-8CBF-90B799B6834D}"/>
              </a:ext>
            </a:extLst>
          </p:cNvPr>
          <p:cNvSpPr/>
          <p:nvPr/>
        </p:nvSpPr>
        <p:spPr>
          <a:xfrm>
            <a:off x="6470227" y="5090161"/>
            <a:ext cx="5066453" cy="94826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D. La </a:t>
            </a:r>
            <a:r>
              <a:rPr lang="en-US" sz="2800" dirty="0" err="1">
                <a:solidFill>
                  <a:schemeClr val="accent6"/>
                </a:solidFill>
              </a:rPr>
              <a:t>visita</a:t>
            </a:r>
            <a:r>
              <a:rPr lang="en-US" sz="2800" dirty="0">
                <a:solidFill>
                  <a:schemeClr val="accent6"/>
                </a:solidFill>
              </a:rPr>
              <a:t> del </a:t>
            </a:r>
            <a:r>
              <a:rPr lang="en-US" sz="2800" dirty="0" err="1">
                <a:solidFill>
                  <a:schemeClr val="accent6"/>
                </a:solidFill>
              </a:rPr>
              <a:t>parroco</a:t>
            </a:r>
            <a:endParaRPr lang="en-150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DW">
      <a:dk1>
        <a:srgbClr val="1D0300"/>
      </a:dk1>
      <a:lt1>
        <a:srgbClr val="E57D2F"/>
      </a:lt1>
      <a:dk2>
        <a:srgbClr val="1D0300"/>
      </a:dk2>
      <a:lt2>
        <a:srgbClr val="F2F2F2"/>
      </a:lt2>
      <a:accent1>
        <a:srgbClr val="F2F2F2"/>
      </a:accent1>
      <a:accent2>
        <a:srgbClr val="FFC000"/>
      </a:accent2>
      <a:accent3>
        <a:srgbClr val="FFFF00"/>
      </a:accent3>
      <a:accent4>
        <a:srgbClr val="F2F2F2"/>
      </a:accent4>
      <a:accent5>
        <a:srgbClr val="6558B1"/>
      </a:accent5>
      <a:accent6>
        <a:srgbClr val="AF272F"/>
      </a:accent6>
      <a:hlink>
        <a:srgbClr val="E57D2F"/>
      </a:hlink>
      <a:folHlink>
        <a:srgbClr val="9E0F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WTemplate2020.potx" id="{D69898E5-82D4-432B-AB63-7677489BF64A}" vid="{6C02657E-2003-48D5-BD64-5E7C514E1B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DWTemplate2020</Template>
  <TotalTime>174</TotalTime>
  <Words>156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Dall'ufficio al lavoro remoto in 48 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 QUIZ</vt:lpstr>
      <vt:lpstr>Stato dopo 48h</vt:lpstr>
      <vt:lpstr>Stato ad oggi</vt:lpstr>
      <vt:lpstr>Parliamone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Cecconi</dc:creator>
  <cp:lastModifiedBy>Marco Cecconi</cp:lastModifiedBy>
  <cp:revision>11</cp:revision>
  <dcterms:created xsi:type="dcterms:W3CDTF">2020-12-09T13:10:31Z</dcterms:created>
  <dcterms:modified xsi:type="dcterms:W3CDTF">2020-12-10T09:45:59Z</dcterms:modified>
</cp:coreProperties>
</file>