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778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920B-736C-AF4A-9B74-0E8F3B84A6A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A0672-212B-F747-B8FB-B4222B14D3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68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920B-736C-AF4A-9B74-0E8F3B84A6A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A0672-212B-F747-B8FB-B4222B14D3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07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920B-736C-AF4A-9B74-0E8F3B84A6A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A0672-212B-F747-B8FB-B4222B14D3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8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920B-736C-AF4A-9B74-0E8F3B84A6A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A0672-212B-F747-B8FB-B4222B14D3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31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920B-736C-AF4A-9B74-0E8F3B84A6A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A0672-212B-F747-B8FB-B4222B14D3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57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920B-736C-AF4A-9B74-0E8F3B84A6A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A0672-212B-F747-B8FB-B4222B14D3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19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920B-736C-AF4A-9B74-0E8F3B84A6A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A0672-212B-F747-B8FB-B4222B14D3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1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920B-736C-AF4A-9B74-0E8F3B84A6A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A0672-212B-F747-B8FB-B4222B14D3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1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920B-736C-AF4A-9B74-0E8F3B84A6A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A0672-212B-F747-B8FB-B4222B14D3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80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920B-736C-AF4A-9B74-0E8F3B84A6A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A0672-212B-F747-B8FB-B4222B14D3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23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920B-736C-AF4A-9B74-0E8F3B84A6A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A0672-212B-F747-B8FB-B4222B14D3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77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2920B-736C-AF4A-9B74-0E8F3B84A6A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A0672-212B-F747-B8FB-B4222B14D3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99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EECDD12B-1C52-4753-A5FC-A358CFD0F1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2866" y="3454022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Algoritmos e  Programação</a:t>
            </a:r>
            <a:b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Michelle Hanne </a:t>
            </a:r>
            <a:br>
              <a:rPr lang="pt-BR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michelle.andrade@newtonpaiva.br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9453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>
            <a:extLst>
              <a:ext uri="{FF2B5EF4-FFF2-40B4-BE49-F238E27FC236}">
                <a16:creationId xmlns:a16="http://schemas.microsoft.com/office/drawing/2014/main" id="{4F8C8F42-4C51-4611-B418-C9519CE56895}"/>
              </a:ext>
            </a:extLst>
          </p:cNvPr>
          <p:cNvSpPr/>
          <p:nvPr/>
        </p:nvSpPr>
        <p:spPr>
          <a:xfrm>
            <a:off x="207720" y="102398"/>
            <a:ext cx="6682680" cy="59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Arial"/>
              </a:rPr>
              <a:t>Tarefa 1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7F9532-9F4A-4F15-B42F-D6712B7D1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Criar conta no GitHub</a:t>
            </a:r>
          </a:p>
          <a:p>
            <a:r>
              <a:rPr lang="pt-BR" dirty="0"/>
              <a:t>Criar conta no Replit.com</a:t>
            </a:r>
          </a:p>
        </p:txBody>
      </p:sp>
    </p:spTree>
    <p:extLst>
      <p:ext uri="{BB962C8B-B14F-4D97-AF65-F5344CB8AC3E}">
        <p14:creationId xmlns:p14="http://schemas.microsoft.com/office/powerpoint/2010/main" val="1916194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>
            <a:extLst>
              <a:ext uri="{FF2B5EF4-FFF2-40B4-BE49-F238E27FC236}">
                <a16:creationId xmlns:a16="http://schemas.microsoft.com/office/drawing/2014/main" id="{4F8C8F42-4C51-4611-B418-C9519CE56895}"/>
              </a:ext>
            </a:extLst>
          </p:cNvPr>
          <p:cNvSpPr/>
          <p:nvPr/>
        </p:nvSpPr>
        <p:spPr>
          <a:xfrm>
            <a:off x="207720" y="102398"/>
            <a:ext cx="6682680" cy="59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Arial"/>
              </a:rPr>
              <a:t>Tarefa 1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Subtítulo 2">
            <a:extLst>
              <a:ext uri="{FF2B5EF4-FFF2-40B4-BE49-F238E27FC236}">
                <a16:creationId xmlns:a16="http://schemas.microsoft.com/office/drawing/2014/main" id="{05A9E386-BCB8-1AA1-9888-2CB099EA020B}"/>
              </a:ext>
            </a:extLst>
          </p:cNvPr>
          <p:cNvSpPr txBox="1">
            <a:spLocks/>
          </p:cNvSpPr>
          <p:nvPr/>
        </p:nvSpPr>
        <p:spPr>
          <a:xfrm>
            <a:off x="339214" y="1348806"/>
            <a:ext cx="8046360" cy="298268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>
            <a:normAutofit fontScale="92500"/>
          </a:bodyPr>
          <a:lstStyle>
            <a:defPPr lvl="0">
              <a:buSzPct val="45000"/>
              <a:buFont typeface="StarSymbol"/>
              <a:buNone/>
              <a:defRPr lang="en-US"/>
            </a:defPPr>
            <a:lvl1pPr lvl="0" indent="0" algn="just">
              <a:lnSpc>
                <a:spcPct val="120000"/>
              </a:lnSpc>
              <a:spcBef>
                <a:spcPct val="20000"/>
              </a:spcBef>
              <a:buSzPct val="100000"/>
              <a:buFont typeface="StarSymbol"/>
              <a:buNone/>
              <a:defRPr sz="3200"/>
            </a:lvl1pPr>
            <a:lvl2pPr marL="742950" lvl="1" indent="-285750">
              <a:spcBef>
                <a:spcPct val="20000"/>
              </a:spcBef>
              <a:buSzPct val="45000"/>
              <a:buFont typeface="StarSymbol"/>
              <a:buChar char="●"/>
              <a:defRPr sz="2800"/>
            </a:lvl2pPr>
            <a:lvl3pPr marL="1143000" lvl="2" indent="-228600">
              <a:spcBef>
                <a:spcPct val="20000"/>
              </a:spcBef>
              <a:buSzPct val="45000"/>
              <a:buFont typeface="StarSymbol"/>
              <a:buChar char="●"/>
              <a:defRPr sz="2400"/>
            </a:lvl3pPr>
            <a:lvl4pPr marL="1600200" lvl="3" indent="-228600">
              <a:spcBef>
                <a:spcPct val="20000"/>
              </a:spcBef>
              <a:buSzPct val="45000"/>
              <a:buFont typeface="StarSymbol"/>
              <a:buChar char="●"/>
              <a:defRPr sz="2000"/>
            </a:lvl4pPr>
            <a:lvl5pPr marL="2057400" lvl="4" indent="-228600">
              <a:spcBef>
                <a:spcPct val="20000"/>
              </a:spcBef>
              <a:buSzPct val="45000"/>
              <a:buFont typeface="StarSymbol"/>
              <a:buChar char="●"/>
              <a:defRPr sz="2000"/>
            </a:lvl5pPr>
            <a:lvl6pPr marL="2514600" lvl="5" indent="-228600">
              <a:spcBef>
                <a:spcPct val="20000"/>
              </a:spcBef>
              <a:buSzPct val="45000"/>
              <a:buFont typeface="StarSymbol"/>
              <a:buChar char="●"/>
              <a:defRPr sz="2000"/>
            </a:lvl6pPr>
            <a:lvl7pPr marL="2971800" lvl="6" indent="-228600">
              <a:spcBef>
                <a:spcPct val="20000"/>
              </a:spcBef>
              <a:buSzPct val="45000"/>
              <a:buFont typeface="StarSymbol"/>
              <a:buChar char="●"/>
              <a:defRPr sz="2000"/>
            </a:lvl7pPr>
            <a:lvl8pPr marL="3429000" lvl="7" indent="-228600">
              <a:spcBef>
                <a:spcPct val="20000"/>
              </a:spcBef>
              <a:buSzPct val="45000"/>
              <a:buFont typeface="StarSymbol"/>
              <a:buChar char="●"/>
              <a:defRPr sz="2000"/>
            </a:lvl8pPr>
            <a:lvl9pPr marL="3886200" lvl="8" indent="-228600">
              <a:spcBef>
                <a:spcPct val="20000"/>
              </a:spcBef>
              <a:buSzPct val="45000"/>
              <a:buFont typeface="StarSymbol"/>
              <a:buChar char="●"/>
              <a:defRPr sz="2000"/>
            </a:lvl9pPr>
          </a:lstStyle>
          <a:p>
            <a:r>
              <a:rPr lang="pt-BR" dirty="0"/>
              <a:t>1) Faça um programa que receba quatro números inteiros, calcule e mostre a soma desses números.</a:t>
            </a:r>
          </a:p>
          <a:p>
            <a:endParaRPr lang="pt-BR" dirty="0"/>
          </a:p>
          <a:p>
            <a:r>
              <a:rPr lang="pt-BR" dirty="0"/>
              <a:t>2) Faça um programa que receba três notas, calcule e mostre a média aritmética entre elas.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2393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>
            <a:extLst>
              <a:ext uri="{FF2B5EF4-FFF2-40B4-BE49-F238E27FC236}">
                <a16:creationId xmlns:a16="http://schemas.microsoft.com/office/drawing/2014/main" id="{4F8C8F42-4C51-4611-B418-C9519CE56895}"/>
              </a:ext>
            </a:extLst>
          </p:cNvPr>
          <p:cNvSpPr/>
          <p:nvPr/>
        </p:nvSpPr>
        <p:spPr>
          <a:xfrm>
            <a:off x="207720" y="102398"/>
            <a:ext cx="6682680" cy="59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Arial"/>
              </a:rPr>
              <a:t>Tarefa 1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81919A-13BE-232D-B0B7-537F9023A60A}"/>
              </a:ext>
            </a:extLst>
          </p:cNvPr>
          <p:cNvSpPr txBox="1">
            <a:spLocks/>
          </p:cNvSpPr>
          <p:nvPr/>
        </p:nvSpPr>
        <p:spPr>
          <a:xfrm>
            <a:off x="207720" y="825910"/>
            <a:ext cx="8545448" cy="370762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>
            <a:normAutofit fontScale="85000" lnSpcReduction="10000"/>
          </a:bodyPr>
          <a:lstStyle>
            <a:defPPr lvl="0">
              <a:buSzPct val="45000"/>
              <a:buFont typeface="StarSymbol"/>
              <a:buNone/>
              <a:defRPr/>
            </a:defPPr>
            <a:lvl1pPr marL="342900" lvl="0" indent="-342900" algn="l" defTabSz="457200" rtl="0" eaLnBrk="1" latinLnBrk="0" hangingPunct="1">
              <a:spcBef>
                <a:spcPct val="20000"/>
              </a:spcBef>
              <a:buSzPct val="45000"/>
              <a:buFont typeface="StarSymbo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457200" rtl="0" eaLnBrk="1" latinLnBrk="0" hangingPunct="1">
              <a:spcBef>
                <a:spcPct val="20000"/>
              </a:spcBef>
              <a:buSzPct val="45000"/>
              <a:buFont typeface="StarSymbol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457200" rtl="0" eaLnBrk="1" latinLnBrk="0" hangingPunct="1">
              <a:spcBef>
                <a:spcPct val="20000"/>
              </a:spcBef>
              <a:buSzPct val="45000"/>
              <a:buFont typeface="StarSymbol"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457200" rtl="0" eaLnBrk="1" latinLnBrk="0" hangingPunct="1">
              <a:spcBef>
                <a:spcPct val="20000"/>
              </a:spcBef>
              <a:buSzPct val="45000"/>
              <a:buFont typeface="StarSymbo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457200" rtl="0" eaLnBrk="1" latinLnBrk="0" hangingPunct="1">
              <a:spcBef>
                <a:spcPct val="20000"/>
              </a:spcBef>
              <a:buSzPct val="45000"/>
              <a:buFont typeface="StarSymbo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457200" rtl="0" eaLnBrk="1" latinLnBrk="0" hangingPunct="1">
              <a:spcBef>
                <a:spcPct val="20000"/>
              </a:spcBef>
              <a:buSzPct val="45000"/>
              <a:buFont typeface="StarSymbo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457200" rtl="0" eaLnBrk="1" latinLnBrk="0" hangingPunct="1">
              <a:spcBef>
                <a:spcPct val="20000"/>
              </a:spcBef>
              <a:buSzPct val="45000"/>
              <a:buFont typeface="StarSymbo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457200" rtl="0" eaLnBrk="1" latinLnBrk="0" hangingPunct="1">
              <a:spcBef>
                <a:spcPct val="20000"/>
              </a:spcBef>
              <a:buSzPct val="45000"/>
              <a:buFont typeface="StarSymbo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457200" rtl="0" eaLnBrk="1" latinLnBrk="0" hangingPunct="1">
              <a:spcBef>
                <a:spcPct val="20000"/>
              </a:spcBef>
              <a:buSzPct val="45000"/>
              <a:buFont typeface="StarSymbo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SzPct val="100000"/>
              <a:buFont typeface="StarSymbol"/>
              <a:buNone/>
            </a:pPr>
            <a:r>
              <a:rPr lang="pt-BR" sz="2400" dirty="0"/>
              <a:t>3) Faça um programa que receba o salário de um funcionário, calcule e mostre o novo salário, sabendo-se que este sofreu um aumento de 25%.</a:t>
            </a:r>
          </a:p>
          <a:p>
            <a:pPr marL="0" indent="0" algn="just">
              <a:lnSpc>
                <a:spcPct val="120000"/>
              </a:lnSpc>
              <a:buSzPct val="100000"/>
              <a:buFont typeface="StarSymbol"/>
              <a:buNone/>
            </a:pPr>
            <a:endParaRPr lang="pt-BR" sz="2400" dirty="0"/>
          </a:p>
          <a:p>
            <a:pPr marL="0" indent="0" algn="just">
              <a:lnSpc>
                <a:spcPct val="120000"/>
              </a:lnSpc>
              <a:buSzPct val="100000"/>
              <a:buFont typeface="StarSymbol"/>
              <a:buNone/>
            </a:pPr>
            <a:r>
              <a:rPr lang="pt-BR" sz="2400" dirty="0"/>
              <a:t>4) Faça um programa que receba o salário de um funcionário e o percentual de aumento, calcule e mostre o valor do aumento e o novo salário.</a:t>
            </a:r>
          </a:p>
          <a:p>
            <a:pPr marL="0" indent="0" algn="just">
              <a:lnSpc>
                <a:spcPct val="120000"/>
              </a:lnSpc>
              <a:buSzPct val="100000"/>
              <a:buFont typeface="StarSymbol"/>
              <a:buNone/>
            </a:pPr>
            <a:endParaRPr lang="pt-BR" sz="2400" dirty="0"/>
          </a:p>
          <a:p>
            <a:pPr marL="0" indent="0" algn="just">
              <a:lnSpc>
                <a:spcPct val="120000"/>
              </a:lnSpc>
              <a:buSzPct val="100000"/>
              <a:buFont typeface="StarSymbol"/>
              <a:buNone/>
            </a:pPr>
            <a:r>
              <a:rPr lang="pt-BR" sz="2400" dirty="0"/>
              <a:t>5) Faça um programa que receba o salário base de um funcionário, calcule e mostre o salário a receber, sabendo-se que o funcionário tem gratificação de 5% sobre o salário base e paga imposto de 7% sobre este salário.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222352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172</Words>
  <Application>Microsoft Office PowerPoint</Application>
  <PresentationFormat>Apresentação na tela (16:9)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Franklin Gothic Medium</vt:lpstr>
      <vt:lpstr>StarSymbol</vt:lpstr>
      <vt:lpstr>Office Theme</vt:lpstr>
      <vt:lpstr>Algoritmos e  Programação Michelle Hanne  michelle.andrade@newtonpaiva.br</vt:lpstr>
      <vt:lpstr>Apresentação do PowerPoint</vt:lpstr>
      <vt:lpstr>Apresentação do PowerPoint</vt:lpstr>
      <vt:lpstr>Apresentação do PowerPoint</vt:lpstr>
    </vt:vector>
  </TitlesOfParts>
  <Company>ATUA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Atua Criacao07</dc:creator>
  <cp:lastModifiedBy>Michelle Andrade</cp:lastModifiedBy>
  <cp:revision>37</cp:revision>
  <dcterms:created xsi:type="dcterms:W3CDTF">2017-10-25T13:17:15Z</dcterms:created>
  <dcterms:modified xsi:type="dcterms:W3CDTF">2022-09-22T19:07:36Z</dcterms:modified>
</cp:coreProperties>
</file>