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7" r:id="rId3"/>
    <p:sldId id="259" r:id="rId4"/>
    <p:sldId id="261" r:id="rId5"/>
    <p:sldId id="266" r:id="rId6"/>
    <p:sldId id="267" r:id="rId7"/>
    <p:sldId id="262" r:id="rId8"/>
    <p:sldId id="258" r:id="rId9"/>
    <p:sldId id="26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2C1009-9ACB-49D3-97EA-D7924B73C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358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B139E0F-B66A-43D6-A763-2B37CD577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711122"/>
            <a:ext cx="10905066" cy="543575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600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9DD49-0234-4030-8A98-899147E7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What is Blazor?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3C3DE-E50B-4E0A-925B-F709EC01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is Microsoft’s ***EXPERIMENTAL*** technology for running C#/Razor and HTML in a browser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Shouldn’t be used for production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guarantee this will be released or long-term supported as a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 encouragingly, on October 2, 2018 Microsoft announced plans to ship the server-side </a:t>
            </a:r>
            <a:r>
              <a:rPr lang="en-US" dirty="0" err="1"/>
              <a:t>Blazor</a:t>
            </a:r>
            <a:r>
              <a:rPr lang="en-US" dirty="0"/>
              <a:t> model as “ Razor Components” in .NET Core 3.0!</a:t>
            </a:r>
          </a:p>
        </p:txBody>
      </p:sp>
    </p:spTree>
    <p:extLst>
      <p:ext uri="{BB962C8B-B14F-4D97-AF65-F5344CB8AC3E}">
        <p14:creationId xmlns:p14="http://schemas.microsoft.com/office/powerpoint/2010/main" val="236426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Espaço Reservado para Conteúdo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4872B97-114C-4C53-A74E-28759A48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969284" y="643467"/>
            <a:ext cx="8253431" cy="557106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38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BE66F63-9244-46BB-9F58-E8791DB5F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247987"/>
            <a:ext cx="10905066" cy="436202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247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AA04F75-59E0-486F-9CFD-1E1541BA6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058996" y="643467"/>
            <a:ext cx="8074008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51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FDFC5A0-35E4-4562-BBBE-B5F09EA22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826984" y="643467"/>
            <a:ext cx="8538032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71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84FEBC3E-8848-4EE7-9D05-B9B590BAC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168459" y="643467"/>
            <a:ext cx="7855082" cy="557106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551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FC70C-2DC6-493C-BB7F-73582146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7030" y="1807528"/>
            <a:ext cx="294141" cy="457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Espaço Reservado para Conteúdo 8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8FD2306-953B-4737-ADF3-A23FA093E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15" y="624114"/>
            <a:ext cx="9303656" cy="5624286"/>
          </a:xfrm>
        </p:spPr>
      </p:pic>
    </p:spTree>
    <p:extLst>
      <p:ext uri="{BB962C8B-B14F-4D97-AF65-F5344CB8AC3E}">
        <p14:creationId xmlns:p14="http://schemas.microsoft.com/office/powerpoint/2010/main" val="144728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89BA23F-FD01-4537-9E66-57D7A8C3D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234355"/>
            <a:ext cx="10905066" cy="4389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395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66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Íon</vt:lpstr>
      <vt:lpstr>Apresentação do PowerPoint</vt:lpstr>
      <vt:lpstr>What is Blazor?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– Getting Started</dc:title>
  <dc:creator>Mariya Giordani</dc:creator>
  <cp:lastModifiedBy>Mariya Giordani</cp:lastModifiedBy>
  <cp:revision>6</cp:revision>
  <dcterms:created xsi:type="dcterms:W3CDTF">2018-12-20T01:12:07Z</dcterms:created>
  <dcterms:modified xsi:type="dcterms:W3CDTF">2018-12-20T02:08:10Z</dcterms:modified>
</cp:coreProperties>
</file>