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D0ABD-7F81-4104-B495-05D815F21704}" v="514" dt="2024-01-29T11:38:16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gell Kendavid Cuello Vega" userId="S::ekcuello@soy.sena.edu.co::1ac832c0-5e9d-4b0c-8070-ec32ab584c12" providerId="AD" clId="Web-{E86D0ABD-7F81-4104-B495-05D815F21704}"/>
    <pc:docChg chg="addSld delSld modSld">
      <pc:chgData name="Engell Kendavid Cuello Vega" userId="S::ekcuello@soy.sena.edu.co::1ac832c0-5e9d-4b0c-8070-ec32ab584c12" providerId="AD" clId="Web-{E86D0ABD-7F81-4104-B495-05D815F21704}" dt="2024-01-29T11:38:16.101" v="520" actId="20577"/>
      <pc:docMkLst>
        <pc:docMk/>
      </pc:docMkLst>
      <pc:sldChg chg="addSp modSp mod setBg">
        <pc:chgData name="Engell Kendavid Cuello Vega" userId="S::ekcuello@soy.sena.edu.co::1ac832c0-5e9d-4b0c-8070-ec32ab584c12" providerId="AD" clId="Web-{E86D0ABD-7F81-4104-B495-05D815F21704}" dt="2024-01-29T11:33:21.389" v="431"/>
        <pc:sldMkLst>
          <pc:docMk/>
          <pc:sldMk cId="2406273178" sldId="256"/>
        </pc:sldMkLst>
        <pc:spChg chg="mod">
          <ac:chgData name="Engell Kendavid Cuello Vega" userId="S::ekcuello@soy.sena.edu.co::1ac832c0-5e9d-4b0c-8070-ec32ab584c12" providerId="AD" clId="Web-{E86D0ABD-7F81-4104-B495-05D815F21704}" dt="2024-01-29T11:33:21.389" v="431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Engell Kendavid Cuello Vega" userId="S::ekcuello@soy.sena.edu.co::1ac832c0-5e9d-4b0c-8070-ec32ab584c12" providerId="AD" clId="Web-{E86D0ABD-7F81-4104-B495-05D815F21704}" dt="2024-01-29T11:33:21.389" v="431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21.389" v="431"/>
          <ac:spMkLst>
            <pc:docMk/>
            <pc:sldMk cId="2406273178" sldId="256"/>
            <ac:spMk id="9" creationId="{C7D023E4-8DE1-436E-9847-ED6A4B4B04FD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21.389" v="431"/>
          <ac:spMkLst>
            <pc:docMk/>
            <pc:sldMk cId="2406273178" sldId="256"/>
            <ac:spMk id="11" creationId="{8B2B1708-8CE4-4A20-94F5-55118AE2CBD7}"/>
          </ac:spMkLst>
        </pc:spChg>
        <pc:grpChg chg="add">
          <ac:chgData name="Engell Kendavid Cuello Vega" userId="S::ekcuello@soy.sena.edu.co::1ac832c0-5e9d-4b0c-8070-ec32ab584c12" providerId="AD" clId="Web-{E86D0ABD-7F81-4104-B495-05D815F21704}" dt="2024-01-29T11:33:21.389" v="431"/>
          <ac:grpSpMkLst>
            <pc:docMk/>
            <pc:sldMk cId="2406273178" sldId="256"/>
            <ac:grpSpMk id="13" creationId="{1F9866A9-B167-4D75-8F7F-360025AD6B43}"/>
          </ac:grpSpMkLst>
        </pc:grpChg>
        <pc:grpChg chg="add">
          <ac:chgData name="Engell Kendavid Cuello Vega" userId="S::ekcuello@soy.sena.edu.co::1ac832c0-5e9d-4b0c-8070-ec32ab584c12" providerId="AD" clId="Web-{E86D0ABD-7F81-4104-B495-05D815F21704}" dt="2024-01-29T11:33:21.389" v="431"/>
          <ac:grpSpMkLst>
            <pc:docMk/>
            <pc:sldMk cId="2406273178" sldId="256"/>
            <ac:grpSpMk id="17" creationId="{E27AF472-EAE3-4572-AB69-B92BD10DBC6D}"/>
          </ac:grpSpMkLst>
        </pc:grpChg>
        <pc:picChg chg="add mod ord">
          <ac:chgData name="Engell Kendavid Cuello Vega" userId="S::ekcuello@soy.sena.edu.co::1ac832c0-5e9d-4b0c-8070-ec32ab584c12" providerId="AD" clId="Web-{E86D0ABD-7F81-4104-B495-05D815F21704}" dt="2024-01-29T11:33:21.389" v="431"/>
          <ac:picMkLst>
            <pc:docMk/>
            <pc:sldMk cId="2406273178" sldId="256"/>
            <ac:picMk id="4" creationId="{F670ACCE-9E09-FE9F-7CEF-735829A9B540}"/>
          </ac:picMkLst>
        </pc:picChg>
      </pc:sldChg>
      <pc:sldChg chg="addSp delSp modSp new del">
        <pc:chgData name="Engell Kendavid Cuello Vega" userId="S::ekcuello@soy.sena.edu.co::1ac832c0-5e9d-4b0c-8070-ec32ab584c12" providerId="AD" clId="Web-{E86D0ABD-7F81-4104-B495-05D815F21704}" dt="2024-01-29T11:14:52.670" v="70"/>
        <pc:sldMkLst>
          <pc:docMk/>
          <pc:sldMk cId="3793905669" sldId="257"/>
        </pc:sldMkLst>
        <pc:spChg chg="del">
          <ac:chgData name="Engell Kendavid Cuello Vega" userId="S::ekcuello@soy.sena.edu.co::1ac832c0-5e9d-4b0c-8070-ec32ab584c12" providerId="AD" clId="Web-{E86D0ABD-7F81-4104-B495-05D815F21704}" dt="2024-01-29T11:12:35.698" v="40"/>
          <ac:spMkLst>
            <pc:docMk/>
            <pc:sldMk cId="3793905669" sldId="257"/>
            <ac:spMk id="3" creationId="{38B38641-1C61-0EC8-21FB-E86ACA20A380}"/>
          </ac:spMkLst>
        </pc:spChg>
        <pc:picChg chg="add mod ord">
          <ac:chgData name="Engell Kendavid Cuello Vega" userId="S::ekcuello@soy.sena.edu.co::1ac832c0-5e9d-4b0c-8070-ec32ab584c12" providerId="AD" clId="Web-{E86D0ABD-7F81-4104-B495-05D815F21704}" dt="2024-01-29T11:12:35.698" v="40"/>
          <ac:picMkLst>
            <pc:docMk/>
            <pc:sldMk cId="3793905669" sldId="257"/>
            <ac:picMk id="4" creationId="{976B079E-0F22-2753-7EDA-B739AD130DD4}"/>
          </ac:picMkLst>
        </pc:picChg>
      </pc:sldChg>
      <pc:sldChg chg="addSp modSp add mod replId setBg">
        <pc:chgData name="Engell Kendavid Cuello Vega" userId="S::ekcuello@soy.sena.edu.co::1ac832c0-5e9d-4b0c-8070-ec32ab584c12" providerId="AD" clId="Web-{E86D0ABD-7F81-4104-B495-05D815F21704}" dt="2024-01-29T11:33:09.561" v="430"/>
        <pc:sldMkLst>
          <pc:docMk/>
          <pc:sldMk cId="1265957550" sldId="258"/>
        </pc:sldMkLst>
        <pc:spChg chg="mod">
          <ac:chgData name="Engell Kendavid Cuello Vega" userId="S::ekcuello@soy.sena.edu.co::1ac832c0-5e9d-4b0c-8070-ec32ab584c12" providerId="AD" clId="Web-{E86D0ABD-7F81-4104-B495-05D815F21704}" dt="2024-01-29T11:33:09.561" v="430"/>
          <ac:spMkLst>
            <pc:docMk/>
            <pc:sldMk cId="1265957550" sldId="258"/>
            <ac:spMk id="2" creationId="{46086A54-7F0A-C8A4-B988-AB8D1CE56EB6}"/>
          </ac:spMkLst>
        </pc:spChg>
        <pc:spChg chg="mod">
          <ac:chgData name="Engell Kendavid Cuello Vega" userId="S::ekcuello@soy.sena.edu.co::1ac832c0-5e9d-4b0c-8070-ec32ab584c12" providerId="AD" clId="Web-{E86D0ABD-7F81-4104-B495-05D815F21704}" dt="2024-01-29T11:33:09.561" v="430"/>
          <ac:spMkLst>
            <pc:docMk/>
            <pc:sldMk cId="1265957550" sldId="258"/>
            <ac:spMk id="3" creationId="{0A811A27-BEBF-82E1-AB61-9EF6E5570E21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09.561" v="430"/>
          <ac:spMkLst>
            <pc:docMk/>
            <pc:sldMk cId="1265957550" sldId="258"/>
            <ac:spMk id="9" creationId="{362D44EE-C852-4460-B8B5-C4F2BC20510C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09.561" v="430"/>
          <ac:spMkLst>
            <pc:docMk/>
            <pc:sldMk cId="1265957550" sldId="258"/>
            <ac:spMk id="11" creationId="{658970D8-8D1D-4B5C-894B-E871CC86543D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09.561" v="430"/>
          <ac:spMkLst>
            <pc:docMk/>
            <pc:sldMk cId="1265957550" sldId="258"/>
            <ac:spMk id="13" creationId="{F227E5B6-9132-43CA-B503-37A18562ADF2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09.561" v="430"/>
          <ac:spMkLst>
            <pc:docMk/>
            <pc:sldMk cId="1265957550" sldId="258"/>
            <ac:spMk id="15" creationId="{03C2051E-A88D-48E5-BACF-AAED17892722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09.561" v="430"/>
          <ac:spMkLst>
            <pc:docMk/>
            <pc:sldMk cId="1265957550" sldId="258"/>
            <ac:spMk id="17" creationId="{7821A508-2985-4905-874A-527429BAABFA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09.561" v="430"/>
          <ac:spMkLst>
            <pc:docMk/>
            <pc:sldMk cId="1265957550" sldId="258"/>
            <ac:spMk id="19" creationId="{D2929CB1-0E3C-4B2D-ADC5-0154FB33BA44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09.561" v="430"/>
          <ac:spMkLst>
            <pc:docMk/>
            <pc:sldMk cId="1265957550" sldId="258"/>
            <ac:spMk id="21" creationId="{5F2F0C84-BE8C-4DC2-A6D3-30349A801D5C}"/>
          </ac:spMkLst>
        </pc:spChg>
        <pc:picChg chg="mod">
          <ac:chgData name="Engell Kendavid Cuello Vega" userId="S::ekcuello@soy.sena.edu.co::1ac832c0-5e9d-4b0c-8070-ec32ab584c12" providerId="AD" clId="Web-{E86D0ABD-7F81-4104-B495-05D815F21704}" dt="2024-01-29T11:33:09.561" v="430"/>
          <ac:picMkLst>
            <pc:docMk/>
            <pc:sldMk cId="1265957550" sldId="258"/>
            <ac:picMk id="4" creationId="{AFBD690C-77A7-668F-F1A5-59CBF651B4A1}"/>
          </ac:picMkLst>
        </pc:picChg>
      </pc:sldChg>
      <pc:sldChg chg="addSp modSp add mod replId setBg">
        <pc:chgData name="Engell Kendavid Cuello Vega" userId="S::ekcuello@soy.sena.edu.co::1ac832c0-5e9d-4b0c-8070-ec32ab584c12" providerId="AD" clId="Web-{E86D0ABD-7F81-4104-B495-05D815F21704}" dt="2024-01-29T11:33:39.046" v="432"/>
        <pc:sldMkLst>
          <pc:docMk/>
          <pc:sldMk cId="3406572099" sldId="259"/>
        </pc:sldMkLst>
        <pc:spChg chg="mod">
          <ac:chgData name="Engell Kendavid Cuello Vega" userId="S::ekcuello@soy.sena.edu.co::1ac832c0-5e9d-4b0c-8070-ec32ab584c12" providerId="AD" clId="Web-{E86D0ABD-7F81-4104-B495-05D815F21704}" dt="2024-01-29T11:33:39.046" v="432"/>
          <ac:spMkLst>
            <pc:docMk/>
            <pc:sldMk cId="3406572099" sldId="259"/>
            <ac:spMk id="2" creationId="{CB0E2DB5-D588-5054-0DF2-3CE395F13EAD}"/>
          </ac:spMkLst>
        </pc:spChg>
        <pc:spChg chg="mod">
          <ac:chgData name="Engell Kendavid Cuello Vega" userId="S::ekcuello@soy.sena.edu.co::1ac832c0-5e9d-4b0c-8070-ec32ab584c12" providerId="AD" clId="Web-{E86D0ABD-7F81-4104-B495-05D815F21704}" dt="2024-01-29T11:33:39.046" v="432"/>
          <ac:spMkLst>
            <pc:docMk/>
            <pc:sldMk cId="3406572099" sldId="259"/>
            <ac:spMk id="3" creationId="{6F7CFE12-5CF9-4B7C-9293-895B849072CB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39.046" v="432"/>
          <ac:spMkLst>
            <pc:docMk/>
            <pc:sldMk cId="3406572099" sldId="259"/>
            <ac:spMk id="9" creationId="{743AA782-23D1-4521-8CAD-47662984AA08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3:39.046" v="432"/>
          <ac:spMkLst>
            <pc:docMk/>
            <pc:sldMk cId="3406572099" sldId="259"/>
            <ac:spMk id="11" creationId="{650D18FE-0824-4A46-B22C-A86B52E5780A}"/>
          </ac:spMkLst>
        </pc:spChg>
        <pc:picChg chg="mod">
          <ac:chgData name="Engell Kendavid Cuello Vega" userId="S::ekcuello@soy.sena.edu.co::1ac832c0-5e9d-4b0c-8070-ec32ab584c12" providerId="AD" clId="Web-{E86D0ABD-7F81-4104-B495-05D815F21704}" dt="2024-01-29T11:33:39.046" v="432"/>
          <ac:picMkLst>
            <pc:docMk/>
            <pc:sldMk cId="3406572099" sldId="259"/>
            <ac:picMk id="4" creationId="{07DDBB57-994E-840F-6340-CD4979F6DF62}"/>
          </ac:picMkLst>
        </pc:picChg>
      </pc:sldChg>
      <pc:sldChg chg="add del replId">
        <pc:chgData name="Engell Kendavid Cuello Vega" userId="S::ekcuello@soy.sena.edu.co::1ac832c0-5e9d-4b0c-8070-ec32ab584c12" providerId="AD" clId="Web-{E86D0ABD-7F81-4104-B495-05D815F21704}" dt="2024-01-29T11:30:13.868" v="428"/>
        <pc:sldMkLst>
          <pc:docMk/>
          <pc:sldMk cId="613927678" sldId="260"/>
        </pc:sldMkLst>
      </pc:sldChg>
      <pc:sldChg chg="addSp delSp modSp add mod replId setBg">
        <pc:chgData name="Engell Kendavid Cuello Vega" userId="S::ekcuello@soy.sena.edu.co::1ac832c0-5e9d-4b0c-8070-ec32ab584c12" providerId="AD" clId="Web-{E86D0ABD-7F81-4104-B495-05D815F21704}" dt="2024-01-29T11:34:51.782" v="443" actId="1076"/>
        <pc:sldMkLst>
          <pc:docMk/>
          <pc:sldMk cId="2794203413" sldId="261"/>
        </pc:sldMkLst>
        <pc:spChg chg="mod">
          <ac:chgData name="Engell Kendavid Cuello Vega" userId="S::ekcuello@soy.sena.edu.co::1ac832c0-5e9d-4b0c-8070-ec32ab584c12" providerId="AD" clId="Web-{E86D0ABD-7F81-4104-B495-05D815F21704}" dt="2024-01-29T11:34:19" v="434"/>
          <ac:spMkLst>
            <pc:docMk/>
            <pc:sldMk cId="2794203413" sldId="261"/>
            <ac:spMk id="2" creationId="{1F1B3869-32E7-0638-3746-C9DAE7A6EBB2}"/>
          </ac:spMkLst>
        </pc:spChg>
        <pc:spChg chg="mod">
          <ac:chgData name="Engell Kendavid Cuello Vega" userId="S::ekcuello@soy.sena.edu.co::1ac832c0-5e9d-4b0c-8070-ec32ab584c12" providerId="AD" clId="Web-{E86D0ABD-7F81-4104-B495-05D815F21704}" dt="2024-01-29T11:34:51.782" v="443" actId="1076"/>
          <ac:spMkLst>
            <pc:docMk/>
            <pc:sldMk cId="2794203413" sldId="261"/>
            <ac:spMk id="3" creationId="{18752E2F-000F-C712-A0CB-04130859B160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4:19" v="434"/>
          <ac:spMkLst>
            <pc:docMk/>
            <pc:sldMk cId="2794203413" sldId="261"/>
            <ac:spMk id="8" creationId="{289ED1AA-8684-4D37-B208-8777E1A7780D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4:19" v="434"/>
          <ac:spMkLst>
            <pc:docMk/>
            <pc:sldMk cId="2794203413" sldId="261"/>
            <ac:spMk id="10" creationId="{4180E01B-B1F4-437C-807D-1C930718EE64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4:19" v="434"/>
          <ac:spMkLst>
            <pc:docMk/>
            <pc:sldMk cId="2794203413" sldId="261"/>
            <ac:spMk id="12" creationId="{41F77738-2AF0-4750-A0C7-F97C2C17590E}"/>
          </ac:spMkLst>
        </pc:spChg>
        <pc:picChg chg="del">
          <ac:chgData name="Engell Kendavid Cuello Vega" userId="S::ekcuello@soy.sena.edu.co::1ac832c0-5e9d-4b0c-8070-ec32ab584c12" providerId="AD" clId="Web-{E86D0ABD-7F81-4104-B495-05D815F21704}" dt="2024-01-29T11:34:03.687" v="433"/>
          <ac:picMkLst>
            <pc:docMk/>
            <pc:sldMk cId="2794203413" sldId="261"/>
            <ac:picMk id="4" creationId="{8452DA04-8CA2-91FA-FB76-997EA2E16537}"/>
          </ac:picMkLst>
        </pc:picChg>
        <pc:picChg chg="add mod">
          <ac:chgData name="Engell Kendavid Cuello Vega" userId="S::ekcuello@soy.sena.edu.co::1ac832c0-5e9d-4b0c-8070-ec32ab584c12" providerId="AD" clId="Web-{E86D0ABD-7F81-4104-B495-05D815F21704}" dt="2024-01-29T11:34:27.735" v="436" actId="1076"/>
          <ac:picMkLst>
            <pc:docMk/>
            <pc:sldMk cId="2794203413" sldId="261"/>
            <ac:picMk id="5" creationId="{D1956BEC-8C97-3C05-C613-F8C76732F4D2}"/>
          </ac:picMkLst>
        </pc:picChg>
      </pc:sldChg>
      <pc:sldChg chg="addSp modSp add mod replId setBg">
        <pc:chgData name="Engell Kendavid Cuello Vega" userId="S::ekcuello@soy.sena.edu.co::1ac832c0-5e9d-4b0c-8070-ec32ab584c12" providerId="AD" clId="Web-{E86D0ABD-7F81-4104-B495-05D815F21704}" dt="2024-01-29T11:35:38.674" v="463" actId="1076"/>
        <pc:sldMkLst>
          <pc:docMk/>
          <pc:sldMk cId="875817619" sldId="262"/>
        </pc:sldMkLst>
        <pc:spChg chg="mod">
          <ac:chgData name="Engell Kendavid Cuello Vega" userId="S::ekcuello@soy.sena.edu.co::1ac832c0-5e9d-4b0c-8070-ec32ab584c12" providerId="AD" clId="Web-{E86D0ABD-7F81-4104-B495-05D815F21704}" dt="2024-01-29T11:35:32.049" v="462" actId="14100"/>
          <ac:spMkLst>
            <pc:docMk/>
            <pc:sldMk cId="875817619" sldId="262"/>
            <ac:spMk id="2" creationId="{B471DB44-C658-F6C9-CA78-AF209133B184}"/>
          </ac:spMkLst>
        </pc:spChg>
        <pc:spChg chg="mod">
          <ac:chgData name="Engell Kendavid Cuello Vega" userId="S::ekcuello@soy.sena.edu.co::1ac832c0-5e9d-4b0c-8070-ec32ab584c12" providerId="AD" clId="Web-{E86D0ABD-7F81-4104-B495-05D815F21704}" dt="2024-01-29T11:35:38.674" v="463" actId="1076"/>
          <ac:spMkLst>
            <pc:docMk/>
            <pc:sldMk cId="875817619" sldId="262"/>
            <ac:spMk id="3" creationId="{00030C2A-11FC-CB33-1D51-DE5C0ED6F365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5:05.955" v="444"/>
          <ac:spMkLst>
            <pc:docMk/>
            <pc:sldMk cId="875817619" sldId="262"/>
            <ac:spMk id="9" creationId="{362D44EE-C852-4460-B8B5-C4F2BC20510C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5:05.955" v="444"/>
          <ac:spMkLst>
            <pc:docMk/>
            <pc:sldMk cId="875817619" sldId="262"/>
            <ac:spMk id="11" creationId="{658970D8-8D1D-4B5C-894B-E871CC86543D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5:05.955" v="444"/>
          <ac:spMkLst>
            <pc:docMk/>
            <pc:sldMk cId="875817619" sldId="262"/>
            <ac:spMk id="13" creationId="{F227E5B6-9132-43CA-B503-37A18562ADF2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5:05.955" v="444"/>
          <ac:spMkLst>
            <pc:docMk/>
            <pc:sldMk cId="875817619" sldId="262"/>
            <ac:spMk id="15" creationId="{03C2051E-A88D-48E5-BACF-AAED17892722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5:05.955" v="444"/>
          <ac:spMkLst>
            <pc:docMk/>
            <pc:sldMk cId="875817619" sldId="262"/>
            <ac:spMk id="17" creationId="{7821A508-2985-4905-874A-527429BAABFA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5:05.955" v="444"/>
          <ac:spMkLst>
            <pc:docMk/>
            <pc:sldMk cId="875817619" sldId="262"/>
            <ac:spMk id="19" creationId="{D2929CB1-0E3C-4B2D-ADC5-0154FB33BA44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5:05.955" v="444"/>
          <ac:spMkLst>
            <pc:docMk/>
            <pc:sldMk cId="875817619" sldId="262"/>
            <ac:spMk id="21" creationId="{5F2F0C84-BE8C-4DC2-A6D3-30349A801D5C}"/>
          </ac:spMkLst>
        </pc:spChg>
        <pc:picChg chg="mod">
          <ac:chgData name="Engell Kendavid Cuello Vega" userId="S::ekcuello@soy.sena.edu.co::1ac832c0-5e9d-4b0c-8070-ec32ab584c12" providerId="AD" clId="Web-{E86D0ABD-7F81-4104-B495-05D815F21704}" dt="2024-01-29T11:35:05.955" v="444"/>
          <ac:picMkLst>
            <pc:docMk/>
            <pc:sldMk cId="875817619" sldId="262"/>
            <ac:picMk id="4" creationId="{98EF7488-A494-358A-EC50-4723EC8342C8}"/>
          </ac:picMkLst>
        </pc:picChg>
      </pc:sldChg>
      <pc:sldChg chg="addSp modSp add mod replId setBg">
        <pc:chgData name="Engell Kendavid Cuello Vega" userId="S::ekcuello@soy.sena.edu.co::1ac832c0-5e9d-4b0c-8070-ec32ab584c12" providerId="AD" clId="Web-{E86D0ABD-7F81-4104-B495-05D815F21704}" dt="2024-01-29T11:37:07.395" v="486" actId="1076"/>
        <pc:sldMkLst>
          <pc:docMk/>
          <pc:sldMk cId="4229077551" sldId="263"/>
        </pc:sldMkLst>
        <pc:spChg chg="mod">
          <ac:chgData name="Engell Kendavid Cuello Vega" userId="S::ekcuello@soy.sena.edu.co::1ac832c0-5e9d-4b0c-8070-ec32ab584c12" providerId="AD" clId="Web-{E86D0ABD-7F81-4104-B495-05D815F21704}" dt="2024-01-29T11:37:07.395" v="486" actId="1076"/>
          <ac:spMkLst>
            <pc:docMk/>
            <pc:sldMk cId="4229077551" sldId="263"/>
            <ac:spMk id="2" creationId="{4D2BA3F9-E1B3-A92C-5158-6DDF78C0A0E5}"/>
          </ac:spMkLst>
        </pc:spChg>
        <pc:spChg chg="mod">
          <ac:chgData name="Engell Kendavid Cuello Vega" userId="S::ekcuello@soy.sena.edu.co::1ac832c0-5e9d-4b0c-8070-ec32ab584c12" providerId="AD" clId="Web-{E86D0ABD-7F81-4104-B495-05D815F21704}" dt="2024-01-29T11:37:02.239" v="485" actId="1076"/>
          <ac:spMkLst>
            <pc:docMk/>
            <pc:sldMk cId="4229077551" sldId="263"/>
            <ac:spMk id="3" creationId="{C317CBB9-0036-9A17-79C7-4C2BC4C6D0C4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6:06.909" v="464"/>
          <ac:spMkLst>
            <pc:docMk/>
            <pc:sldMk cId="4229077551" sldId="263"/>
            <ac:spMk id="9" creationId="{9B7AD9F6-8CE7-4299-8FC6-328F4DCD3FF9}"/>
          </ac:spMkLst>
        </pc:spChg>
        <pc:spChg chg="add">
          <ac:chgData name="Engell Kendavid Cuello Vega" userId="S::ekcuello@soy.sena.edu.co::1ac832c0-5e9d-4b0c-8070-ec32ab584c12" providerId="AD" clId="Web-{E86D0ABD-7F81-4104-B495-05D815F21704}" dt="2024-01-29T11:36:06.909" v="464"/>
          <ac:spMkLst>
            <pc:docMk/>
            <pc:sldMk cId="4229077551" sldId="263"/>
            <ac:spMk id="11" creationId="{3F9B0603-37C5-4312-AE4D-A3D015475403}"/>
          </ac:spMkLst>
        </pc:spChg>
        <pc:picChg chg="mod">
          <ac:chgData name="Engell Kendavid Cuello Vega" userId="S::ekcuello@soy.sena.edu.co::1ac832c0-5e9d-4b0c-8070-ec32ab584c12" providerId="AD" clId="Web-{E86D0ABD-7F81-4104-B495-05D815F21704}" dt="2024-01-29T11:36:06.909" v="464"/>
          <ac:picMkLst>
            <pc:docMk/>
            <pc:sldMk cId="4229077551" sldId="263"/>
            <ac:picMk id="4" creationId="{161CA285-DB3C-811C-A102-58B1DF6B5E29}"/>
          </ac:picMkLst>
        </pc:picChg>
      </pc:sldChg>
      <pc:sldChg chg="addSp modSp add mod replId setBg">
        <pc:chgData name="Engell Kendavid Cuello Vega" userId="S::ekcuello@soy.sena.edu.co::1ac832c0-5e9d-4b0c-8070-ec32ab584c12" providerId="AD" clId="Web-{E86D0ABD-7F81-4104-B495-05D815F21704}" dt="2024-01-29T11:38:16.101" v="520" actId="20577"/>
        <pc:sldMkLst>
          <pc:docMk/>
          <pc:sldMk cId="2448161624" sldId="264"/>
        </pc:sldMkLst>
        <pc:spChg chg="mod">
          <ac:chgData name="Engell Kendavid Cuello Vega" userId="S::ekcuello@soy.sena.edu.co::1ac832c0-5e9d-4b0c-8070-ec32ab584c12" providerId="AD" clId="Web-{E86D0ABD-7F81-4104-B495-05D815F21704}" dt="2024-01-29T11:38:00.663" v="494" actId="14100"/>
          <ac:spMkLst>
            <pc:docMk/>
            <pc:sldMk cId="2448161624" sldId="264"/>
            <ac:spMk id="2" creationId="{B9225AB1-E407-6EE3-B376-C6AF43E73240}"/>
          </ac:spMkLst>
        </pc:spChg>
        <pc:spChg chg="mod ord">
          <ac:chgData name="Engell Kendavid Cuello Vega" userId="S::ekcuello@soy.sena.edu.co::1ac832c0-5e9d-4b0c-8070-ec32ab584c12" providerId="AD" clId="Web-{E86D0ABD-7F81-4104-B495-05D815F21704}" dt="2024-01-29T11:38:16.101" v="520" actId="20577"/>
          <ac:spMkLst>
            <pc:docMk/>
            <pc:sldMk cId="2448161624" sldId="264"/>
            <ac:spMk id="3" creationId="{B439505C-07D4-6590-A372-932423A461CD}"/>
          </ac:spMkLst>
        </pc:spChg>
        <pc:picChg chg="mod">
          <ac:chgData name="Engell Kendavid Cuello Vega" userId="S::ekcuello@soy.sena.edu.co::1ac832c0-5e9d-4b0c-8070-ec32ab584c12" providerId="AD" clId="Web-{E86D0ABD-7F81-4104-B495-05D815F21704}" dt="2024-01-29T11:37:27.068" v="489" actId="1076"/>
          <ac:picMkLst>
            <pc:docMk/>
            <pc:sldMk cId="2448161624" sldId="264"/>
            <ac:picMk id="4" creationId="{23BA071E-C47A-C190-F9D3-39B773891019}"/>
          </ac:picMkLst>
        </pc:picChg>
        <pc:cxnChg chg="add">
          <ac:chgData name="Engell Kendavid Cuello Vega" userId="S::ekcuello@soy.sena.edu.co::1ac832c0-5e9d-4b0c-8070-ec32ab584c12" providerId="AD" clId="Web-{E86D0ABD-7F81-4104-B495-05D815F21704}" dt="2024-01-29T11:37:21.443" v="487"/>
          <ac:cxnSpMkLst>
            <pc:docMk/>
            <pc:sldMk cId="2448161624" sldId="264"/>
            <ac:cxnSpMk id="9" creationId="{249EDD1B-F94D-B4E6-ACAA-566B9A26FD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n 3" descr="LOGO SENA - SIGNIFICADO - DESCARGAR GRATIS">
            <a:extLst>
              <a:ext uri="{FF2B5EF4-FFF2-40B4-BE49-F238E27FC236}">
                <a16:creationId xmlns:a16="http://schemas.microsoft.com/office/drawing/2014/main" id="{F670ACCE-9E09-FE9F-7CEF-735829A9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s-ES" sz="4800" b="1">
                <a:solidFill>
                  <a:schemeClr val="bg1"/>
                </a:solidFill>
                <a:ea typeface="Calibri Light"/>
                <a:cs typeface="Calibri Light"/>
              </a:rPr>
              <a:t>Servicio Nacional De Aprendizaje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sz="2000">
                <a:solidFill>
                  <a:schemeClr val="tx2"/>
                </a:solidFill>
                <a:ea typeface="+mn-lt"/>
                <a:cs typeface="+mn-lt"/>
              </a:rPr>
              <a:t>Es un establecimiento público de orden nacional adscrito al ministerio de trabajo de Colombia. El</a:t>
            </a:r>
            <a:r>
              <a:rPr lang="es-ES" sz="2000" b="1">
                <a:solidFill>
                  <a:schemeClr val="tx2"/>
                </a:solidFill>
                <a:ea typeface="+mn-lt"/>
                <a:cs typeface="+mn-lt"/>
              </a:rPr>
              <a:t> Servicio Nacional de Aprendizaje</a:t>
            </a:r>
            <a:r>
              <a:rPr lang="es-ES" sz="2000">
                <a:solidFill>
                  <a:schemeClr val="tx2"/>
                </a:solidFill>
                <a:ea typeface="+mn-lt"/>
                <a:cs typeface="+mn-lt"/>
              </a:rPr>
              <a:t> ofrece programas técnicos, tecnológicos y complementarios enfocados a engrosar la fuerza laboral del país y permite cada año que miles de personas con bajos recursos económicos puedan acceder a educación superior.</a:t>
            </a:r>
            <a:endParaRPr lang="es-ES" sz="20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902BF-1BF4-E606-AB48-8F437FA0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86A54-7F0A-C8A4-B988-AB8D1CE56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s-ES" sz="5100" b="1">
                <a:ea typeface="Calibri Light"/>
                <a:cs typeface="Calibri Light"/>
              </a:rPr>
              <a:t>Formación Profesional Integral</a:t>
            </a:r>
            <a:br>
              <a:rPr lang="es-ES" sz="5100" b="1">
                <a:ea typeface="Calibri Light"/>
                <a:cs typeface="Calibri Light"/>
              </a:rPr>
            </a:br>
            <a:r>
              <a:rPr lang="es-ES" sz="5100" b="1">
                <a:ea typeface="Calibri Light"/>
                <a:cs typeface="Calibri Light"/>
              </a:rPr>
              <a:t>(FPI)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811A27-BEBF-82E1-AB61-9EF6E557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>
                <a:ea typeface="+mn-lt"/>
                <a:cs typeface="+mn-lt"/>
              </a:rPr>
              <a:t>La formación Profesional Integral es el proceso mediante el cual la persona adquiere y desarrolla de manera permanente conocimientos, destrezas y aptitudes e identifica, genera y asume valores y actitudes para su realización humana y su participación activa en el trabajo productivo y en la toma de decisiones sociales.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3" descr="LOGO SENA - SIGNIFICADO - DESCARGAR GRATIS">
            <a:extLst>
              <a:ext uri="{FF2B5EF4-FFF2-40B4-BE49-F238E27FC236}">
                <a16:creationId xmlns:a16="http://schemas.microsoft.com/office/drawing/2014/main" id="{AFBD690C-77A7-668F-F1A5-59CBF651B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120B6-307B-2274-485A-0C5B1D937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0E2DB5-D588-5054-0DF2-3CE395F13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Alternativas para el desarrollo de la etapa productiva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7CFE12-5CF9-4B7C-9293-895B8490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7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Contrato de Aprendizaje.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Pasantías.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Monitorias.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Proyecto Productivo.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Vinculación Laboral.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br>
              <a:rPr lang="en-US" sz="1700"/>
            </a:b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4" name="Imagen 3" descr="LOGO SENA - SIGNIFICADO - DESCARGAR GRATIS">
            <a:extLst>
              <a:ext uri="{FF2B5EF4-FFF2-40B4-BE49-F238E27FC236}">
                <a16:creationId xmlns:a16="http://schemas.microsoft.com/office/drawing/2014/main" id="{07DDBB57-994E-840F-6340-CD4979F6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7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54465-51E1-A9BF-D9C3-ADAE921D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B3869-32E7-0638-3746-C9DAE7A6E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s-ES" sz="6600" b="1">
                <a:solidFill>
                  <a:srgbClr val="FFFFFF"/>
                </a:solidFill>
                <a:latin typeface="Arial"/>
                <a:ea typeface="Calibri Light"/>
                <a:cs typeface="Arial"/>
              </a:rPr>
              <a:t>Valores De Integridad De La Institución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752E2F-000F-C712-A0CB-04130859B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325170"/>
            <a:ext cx="6930189" cy="93846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s-ES" sz="600" b="1">
              <a:solidFill>
                <a:srgbClr val="FFFFFF"/>
              </a:solidFill>
              <a:latin typeface="Arial"/>
              <a:ea typeface="Calibri"/>
              <a:cs typeface="Arial"/>
            </a:endParaRPr>
          </a:p>
          <a:p>
            <a:pPr>
              <a:buFont typeface="Arial"/>
              <a:buChar char="•"/>
            </a:pPr>
            <a:r>
              <a:rPr lang="es-ES" sz="8800" dirty="0">
                <a:solidFill>
                  <a:srgbClr val="FFFFFF"/>
                </a:solidFill>
                <a:ea typeface="+mn-lt"/>
                <a:cs typeface="+mn-lt"/>
              </a:rPr>
              <a:t>Honestidad</a:t>
            </a:r>
          </a:p>
          <a:p>
            <a:pPr>
              <a:buFont typeface="Arial"/>
              <a:buChar char="•"/>
            </a:pPr>
            <a:r>
              <a:rPr lang="es-ES" sz="8800" dirty="0">
                <a:solidFill>
                  <a:srgbClr val="FFFFFF"/>
                </a:solidFill>
                <a:latin typeface="Calibri" panose="020F0502020204030204"/>
                <a:ea typeface="Calibri"/>
                <a:cs typeface="Calibri" panose="020F0502020204030204"/>
              </a:rPr>
              <a:t>Respeto</a:t>
            </a:r>
          </a:p>
          <a:p>
            <a:pPr>
              <a:buFont typeface="Arial"/>
              <a:buChar char="•"/>
            </a:pPr>
            <a:r>
              <a:rPr lang="es-ES" sz="8800" dirty="0">
                <a:solidFill>
                  <a:srgbClr val="FFFFFF"/>
                </a:solidFill>
                <a:latin typeface="Calibri" panose="020F0502020204030204"/>
                <a:ea typeface="Calibri"/>
                <a:cs typeface="Calibri" panose="020F0502020204030204"/>
              </a:rPr>
              <a:t>Compromiso</a:t>
            </a:r>
          </a:p>
          <a:p>
            <a:pPr>
              <a:buFont typeface="Arial"/>
              <a:buChar char="•"/>
            </a:pPr>
            <a:r>
              <a:rPr lang="es-ES" sz="8800" dirty="0">
                <a:solidFill>
                  <a:srgbClr val="FFFFFF"/>
                </a:solidFill>
                <a:latin typeface="Calibri" panose="020F0502020204030204"/>
                <a:ea typeface="Calibri"/>
                <a:cs typeface="Calibri" panose="020F0502020204030204"/>
              </a:rPr>
              <a:t>Justicia </a:t>
            </a:r>
          </a:p>
          <a:p>
            <a:pPr>
              <a:buFont typeface="Arial"/>
              <a:buChar char="•"/>
            </a:pPr>
            <a:r>
              <a:rPr lang="es-ES" sz="8800" dirty="0">
                <a:solidFill>
                  <a:srgbClr val="FFFFFF"/>
                </a:solidFill>
                <a:latin typeface="Calibri" panose="020F0502020204030204"/>
                <a:ea typeface="Calibri"/>
                <a:cs typeface="Calibri" panose="020F0502020204030204"/>
              </a:rPr>
              <a:t>Solidaridad </a:t>
            </a:r>
          </a:p>
          <a:p>
            <a:pPr>
              <a:buFont typeface="Arial"/>
              <a:buChar char="•"/>
            </a:pPr>
            <a:r>
              <a:rPr lang="es-ES" sz="8800" dirty="0">
                <a:solidFill>
                  <a:srgbClr val="FFFFFF"/>
                </a:solidFill>
                <a:latin typeface="Calibri" panose="020F0502020204030204"/>
                <a:ea typeface="Calibri"/>
                <a:cs typeface="Calibri" panose="020F0502020204030204"/>
              </a:rPr>
              <a:t>Respeto</a:t>
            </a:r>
          </a:p>
          <a:p>
            <a:pPr>
              <a:buFont typeface="Arial"/>
              <a:buChar char="•"/>
            </a:pPr>
            <a:endParaRPr lang="es-ES" sz="8800" dirty="0">
              <a:solidFill>
                <a:srgbClr val="FFFFFF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s-ES" sz="8800" dirty="0">
              <a:solidFill>
                <a:srgbClr val="FFFFFF"/>
              </a:solidFill>
              <a:latin typeface="Arial"/>
              <a:ea typeface="Calibri"/>
              <a:cs typeface="Arial"/>
            </a:endParaRPr>
          </a:p>
          <a:p>
            <a:endParaRPr lang="es-ES" sz="8800" dirty="0">
              <a:solidFill>
                <a:srgbClr val="FFFFFF"/>
              </a:solidFill>
              <a:latin typeface="Arial"/>
              <a:ea typeface="Calibri"/>
              <a:cs typeface="Arial"/>
            </a:endParaRPr>
          </a:p>
          <a:p>
            <a:br>
              <a:rPr lang="en-US" sz="600" dirty="0"/>
            </a:br>
            <a:endParaRPr lang="en-US" sz="8800">
              <a:solidFill>
                <a:srgbClr val="FFFFFF"/>
              </a:solidFill>
              <a:ea typeface="Calibri"/>
              <a:cs typeface="Calibri"/>
            </a:endParaRPr>
          </a:p>
          <a:p>
            <a:endParaRPr lang="es-ES" sz="88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 SENA - SIGNIFICADO - DESCARGAR GRATIS">
            <a:extLst>
              <a:ext uri="{FF2B5EF4-FFF2-40B4-BE49-F238E27FC236}">
                <a16:creationId xmlns:a16="http://schemas.microsoft.com/office/drawing/2014/main" id="{D1956BEC-8C97-3C05-C613-F8C76732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868" y="1099"/>
            <a:ext cx="12287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0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28557-313F-27A2-F2A4-B0EEA6202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1DB44-C658-F6C9-CA78-AF209133B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431" y="739978"/>
            <a:ext cx="6686572" cy="3004145"/>
          </a:xfrm>
        </p:spPr>
        <p:txBody>
          <a:bodyPr>
            <a:noAutofit/>
          </a:bodyPr>
          <a:lstStyle/>
          <a:p>
            <a:r>
              <a:rPr lang="es-ES" sz="6600" b="1" dirty="0">
                <a:latin typeface="Arial"/>
                <a:ea typeface="Calibri Light"/>
                <a:cs typeface="Arial"/>
              </a:rPr>
              <a:t>Derechos De Los Aprendices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30C2A-11FC-CB33-1D51-DE5C0ED6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5501" y="4180911"/>
            <a:ext cx="6414431" cy="320521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endParaRPr lang="es-ES" sz="600" b="1">
              <a:latin typeface="Arial"/>
              <a:ea typeface="Calibri"/>
              <a:cs typeface="Arial"/>
            </a:endParaRPr>
          </a:p>
          <a:p>
            <a:pPr>
              <a:buFont typeface="Arial"/>
              <a:buChar char="•"/>
            </a:pPr>
            <a:r>
              <a:rPr lang="es-ES" sz="7200" dirty="0">
                <a:latin typeface="Calibri" panose="020F0502020204030204"/>
                <a:ea typeface="Calibri"/>
                <a:cs typeface="Calibri" panose="020F0502020204030204"/>
              </a:rPr>
              <a:t>Calidad Académica</a:t>
            </a:r>
          </a:p>
          <a:p>
            <a:pPr>
              <a:buFont typeface="Arial"/>
              <a:buChar char="•"/>
            </a:pPr>
            <a:r>
              <a:rPr lang="es-ES" sz="7200" dirty="0">
                <a:latin typeface="Calibri" panose="020F0502020204030204"/>
                <a:ea typeface="Calibri"/>
                <a:cs typeface="Calibri" panose="020F0502020204030204"/>
              </a:rPr>
              <a:t>Trato digno y respetuoso</a:t>
            </a:r>
          </a:p>
          <a:p>
            <a:pPr>
              <a:buFont typeface="Arial"/>
              <a:buChar char="•"/>
            </a:pPr>
            <a:r>
              <a:rPr lang="es-ES" sz="7200" dirty="0">
                <a:latin typeface="Calibri" panose="020F0502020204030204"/>
                <a:ea typeface="Calibri"/>
                <a:cs typeface="Calibri" panose="020F0502020204030204"/>
              </a:rPr>
              <a:t>Servicios de bienestar</a:t>
            </a:r>
          </a:p>
          <a:p>
            <a:pPr>
              <a:buFont typeface="Arial"/>
              <a:buChar char="•"/>
            </a:pPr>
            <a:endParaRPr lang="es-ES" sz="600">
              <a:latin typeface="Calibri" panose="020F0502020204030204"/>
              <a:ea typeface="Calibri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s-ES" sz="600">
              <a:latin typeface="Calibri" panose="020F0502020204030204"/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s-ES" sz="600">
              <a:latin typeface="Arial"/>
              <a:ea typeface="Calibri"/>
              <a:cs typeface="Arial"/>
            </a:endParaRPr>
          </a:p>
          <a:p>
            <a:endParaRPr lang="es-ES" sz="600">
              <a:latin typeface="Arial"/>
              <a:ea typeface="Calibri"/>
              <a:cs typeface="Arial"/>
            </a:endParaRPr>
          </a:p>
          <a:p>
            <a:br>
              <a:rPr lang="en-US" sz="600" dirty="0"/>
            </a:br>
            <a:endParaRPr lang="en-US" sz="600"/>
          </a:p>
          <a:p>
            <a:endParaRPr lang="es-ES" sz="600">
              <a:ea typeface="+mn-lt"/>
              <a:cs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3" descr="LOGO SENA - SIGNIFICADO - DESCARGAR GRATIS">
            <a:extLst>
              <a:ext uri="{FF2B5EF4-FFF2-40B4-BE49-F238E27FC236}">
                <a16:creationId xmlns:a16="http://schemas.microsoft.com/office/drawing/2014/main" id="{98EF7488-A494-358A-EC50-4723EC834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1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3D34D-A840-4365-2800-EBE5871A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BA3F9-E1B3-A92C-5158-6DDF78C0A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8626" y="24619"/>
            <a:ext cx="5799085" cy="2911621"/>
          </a:xfrm>
        </p:spPr>
        <p:txBody>
          <a:bodyPr anchor="b">
            <a:noAutofit/>
          </a:bodyPr>
          <a:lstStyle/>
          <a:p>
            <a:pPr algn="l"/>
            <a:r>
              <a:rPr lang="es-ES" sz="5400" b="1" dirty="0">
                <a:latin typeface="Arial"/>
                <a:ea typeface="Calibri Light"/>
                <a:cs typeface="Arial"/>
              </a:rPr>
              <a:t>Deberes De Los Aprendices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CBB9-0036-9A17-79C7-4C2BC4C6D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1117" y="3520223"/>
            <a:ext cx="6584419" cy="26704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s-ES" b="1" dirty="0">
              <a:latin typeface="Arial"/>
              <a:ea typeface="Calibri"/>
              <a:cs typeface="Arial"/>
            </a:endParaRPr>
          </a:p>
          <a:p>
            <a:pPr algn="l">
              <a:buFont typeface="Arial"/>
              <a:buChar char="•"/>
            </a:pPr>
            <a:r>
              <a:rPr lang="es-ES" sz="3200" dirty="0">
                <a:latin typeface="Calibri" panose="020F0502020204030204"/>
                <a:ea typeface="Calibri"/>
                <a:cs typeface="Calibri" panose="020F0502020204030204"/>
              </a:rPr>
              <a:t>Portar carnet y usar uniforme</a:t>
            </a:r>
          </a:p>
          <a:p>
            <a:pPr algn="l">
              <a:buFont typeface="Arial"/>
              <a:buChar char="•"/>
            </a:pPr>
            <a:r>
              <a:rPr lang="es-ES" sz="3200" dirty="0">
                <a:latin typeface="Calibri" panose="020F0502020204030204"/>
                <a:ea typeface="Calibri"/>
                <a:cs typeface="Calibri" panose="020F0502020204030204"/>
              </a:rPr>
              <a:t>Actuar con principios y valores</a:t>
            </a:r>
          </a:p>
          <a:p>
            <a:pPr algn="l">
              <a:buFont typeface="Arial"/>
              <a:buChar char="•"/>
            </a:pPr>
            <a:r>
              <a:rPr lang="es-ES" sz="3200" dirty="0">
                <a:latin typeface="Calibri" panose="020F0502020204030204"/>
                <a:ea typeface="Calibri"/>
                <a:cs typeface="Calibri" panose="020F0502020204030204"/>
              </a:rPr>
              <a:t>Seleccionar etapa productiva</a:t>
            </a:r>
          </a:p>
          <a:p>
            <a:pPr algn="l">
              <a:buFont typeface="Arial"/>
              <a:buChar char="•"/>
            </a:pPr>
            <a:r>
              <a:rPr lang="es-ES" sz="3200" dirty="0">
                <a:latin typeface="Calibri" panose="020F0502020204030204"/>
                <a:ea typeface="Calibri"/>
                <a:cs typeface="Calibri" panose="020F0502020204030204"/>
              </a:rPr>
              <a:t>Respetar derechos de autor</a:t>
            </a:r>
          </a:p>
          <a:p>
            <a:pPr algn="l">
              <a:buFont typeface="Arial"/>
              <a:buChar char="•"/>
            </a:pPr>
            <a:endParaRPr lang="es-ES">
              <a:latin typeface="Calibri" panose="020F0502020204030204"/>
              <a:ea typeface="Calibri"/>
              <a:cs typeface="Calibri" panose="020F0502020204030204"/>
            </a:endParaRPr>
          </a:p>
          <a:p>
            <a:pPr algn="l">
              <a:buFont typeface="Arial"/>
              <a:buChar char="•"/>
            </a:pPr>
            <a:endParaRPr lang="es-ES">
              <a:latin typeface="Calibri" panose="020F0502020204030204"/>
              <a:ea typeface="Calibri"/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endParaRPr lang="es-ES">
              <a:latin typeface="Arial"/>
              <a:ea typeface="Calibri"/>
              <a:cs typeface="Arial"/>
            </a:endParaRPr>
          </a:p>
          <a:p>
            <a:pPr algn="l"/>
            <a:endParaRPr lang="es-ES">
              <a:latin typeface="Arial"/>
              <a:ea typeface="Calibri"/>
              <a:cs typeface="Arial"/>
            </a:endParaRPr>
          </a:p>
          <a:p>
            <a:pPr algn="l"/>
            <a:br>
              <a:rPr lang="en-US" dirty="0"/>
            </a:br>
            <a:endParaRPr lang="en-US"/>
          </a:p>
          <a:p>
            <a:pPr algn="l"/>
            <a:endParaRPr lang="es-ES">
              <a:ea typeface="+mn-lt"/>
              <a:cs typeface="+mn-lt"/>
            </a:endParaRPr>
          </a:p>
        </p:txBody>
      </p:sp>
      <p:pic>
        <p:nvPicPr>
          <p:cNvPr id="4" name="Imagen 3" descr="LOGO SENA - SIGNIFICADO - DESCARGAR GRATIS">
            <a:extLst>
              <a:ext uri="{FF2B5EF4-FFF2-40B4-BE49-F238E27FC236}">
                <a16:creationId xmlns:a16="http://schemas.microsoft.com/office/drawing/2014/main" id="{161CA285-DB3C-811C-A102-58B1DF6B5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8" r="-1" b="8210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9A66E-08B7-956F-09AB-E7AEF6A85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25AB1-E407-6EE3-B376-C6AF43E73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615" y="1128094"/>
            <a:ext cx="4676965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b="1" err="1"/>
              <a:t>Prohibiciones</a:t>
            </a:r>
            <a:endParaRPr lang="en-US" sz="4800" b="1">
              <a:ea typeface="Calibri Light"/>
              <a:cs typeface="Calibri Light"/>
            </a:endParaRPr>
          </a:p>
        </p:txBody>
      </p:sp>
      <p:pic>
        <p:nvPicPr>
          <p:cNvPr id="4" name="Imagen 3" descr="LOGO SENA - SIGNIFICADO - DESCARGAR GRATIS">
            <a:extLst>
              <a:ext uri="{FF2B5EF4-FFF2-40B4-BE49-F238E27FC236}">
                <a16:creationId xmlns:a16="http://schemas.microsoft.com/office/drawing/2014/main" id="{23BA071E-C47A-C190-F9D3-39B773891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7" b="3770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B439505C-07D4-6590-A372-932423A4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3043" y="2543364"/>
            <a:ext cx="4114537" cy="3599019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200" b="1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7600" err="1"/>
              <a:t>Hurtar</a:t>
            </a:r>
            <a:endParaRPr lang="en-US" sz="76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7600" err="1"/>
              <a:t>Estafar</a:t>
            </a:r>
            <a:endParaRPr lang="en-US" sz="76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7600" err="1"/>
              <a:t>Suplantar</a:t>
            </a:r>
            <a:r>
              <a:rPr lang="en-US" sz="7600" dirty="0"/>
              <a:t> </a:t>
            </a:r>
            <a:r>
              <a:rPr lang="en-US" sz="7600" err="1"/>
              <a:t>identidad</a:t>
            </a:r>
            <a:endParaRPr lang="en-US" sz="76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7600" err="1"/>
              <a:t>Portar</a:t>
            </a:r>
            <a:r>
              <a:rPr lang="en-US" sz="7600" dirty="0"/>
              <a:t> </a:t>
            </a:r>
            <a:r>
              <a:rPr lang="en-US" sz="7600" err="1"/>
              <a:t>armas</a:t>
            </a:r>
            <a:endParaRPr lang="en-US" sz="76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7600" err="1"/>
              <a:t>Plagio</a:t>
            </a:r>
            <a:endParaRPr lang="en-US" sz="6700" err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algn="l">
              <a:buFont typeface="Arial" panose="020B0604020202020204" pitchFamily="34" charset="0"/>
              <a:buChar char="•"/>
            </a:pPr>
            <a:br>
              <a:rPr lang="en-US" sz="1300" dirty="0"/>
            </a:br>
            <a:endParaRPr lang="en-US" sz="13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48161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Servicio Nacional De Aprendizaje</vt:lpstr>
      <vt:lpstr>Formación Profesional Integral (FPI)</vt:lpstr>
      <vt:lpstr>Alternativas para el desarrollo de la etapa productiva</vt:lpstr>
      <vt:lpstr>Valores De Integridad De La Institución</vt:lpstr>
      <vt:lpstr>Derechos De Los Aprendices</vt:lpstr>
      <vt:lpstr>Deberes De Los Aprendices</vt:lpstr>
      <vt:lpstr>Prohibiciones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132</cp:revision>
  <dcterms:created xsi:type="dcterms:W3CDTF">2024-01-29T11:09:13Z</dcterms:created>
  <dcterms:modified xsi:type="dcterms:W3CDTF">2024-01-29T11:59:23Z</dcterms:modified>
</cp:coreProperties>
</file>