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6D4792-7607-497A-82F0-651B2B0DD978}" v="116" dt="2024-02-06T12:34:40.798"/>
    <p1510:client id="{2B5759D3-69C1-47F4-AAC4-172D4F3A7A3D}" v="151" dt="2024-02-06T14:19:43.736"/>
    <p1510:client id="{5B803230-45F2-42F7-90B4-D4439F0ABA93}" v="33" dt="2024-02-06T14:02:02.434"/>
    <p1510:client id="{82F33E09-D6E6-4393-824B-B8B28F5E7940}" v="56" dt="2024-02-07T12:31:40.256"/>
    <p1510:client id="{901081BF-5EAA-4082-92C0-5DF9910F0A16}" v="1386" dt="2024-02-06T13:08:30.7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gell Kendavid Cuello Vega" userId="S::ekcuello@soy.sena.edu.co::1ac832c0-5e9d-4b0c-8070-ec32ab584c12" providerId="AD" clId="Web-{82F33E09-D6E6-4393-824B-B8B28F5E7940}"/>
    <pc:docChg chg="modSld">
      <pc:chgData name="Engell Kendavid Cuello Vega" userId="S::ekcuello@soy.sena.edu.co::1ac832c0-5e9d-4b0c-8070-ec32ab584c12" providerId="AD" clId="Web-{82F33E09-D6E6-4393-824B-B8B28F5E7940}" dt="2024-02-07T12:31:40.256" v="56" actId="20577"/>
      <pc:docMkLst>
        <pc:docMk/>
      </pc:docMkLst>
      <pc:sldChg chg="modSp">
        <pc:chgData name="Engell Kendavid Cuello Vega" userId="S::ekcuello@soy.sena.edu.co::1ac832c0-5e9d-4b0c-8070-ec32ab584c12" providerId="AD" clId="Web-{82F33E09-D6E6-4393-824B-B8B28F5E7940}" dt="2024-02-07T11:36:40.515" v="17" actId="1076"/>
        <pc:sldMkLst>
          <pc:docMk/>
          <pc:sldMk cId="1717695928" sldId="258"/>
        </pc:sldMkLst>
        <pc:spChg chg="mod">
          <ac:chgData name="Engell Kendavid Cuello Vega" userId="S::ekcuello@soy.sena.edu.co::1ac832c0-5e9d-4b0c-8070-ec32ab584c12" providerId="AD" clId="Web-{82F33E09-D6E6-4393-824B-B8B28F5E7940}" dt="2024-02-07T11:36:40.515" v="17" actId="1076"/>
          <ac:spMkLst>
            <pc:docMk/>
            <pc:sldMk cId="1717695928" sldId="258"/>
            <ac:spMk id="2" creationId="{79D8F1CB-F7B3-9805-507E-7C75B49E3344}"/>
          </ac:spMkLst>
        </pc:spChg>
      </pc:sldChg>
      <pc:sldChg chg="modSp">
        <pc:chgData name="Engell Kendavid Cuello Vega" userId="S::ekcuello@soy.sena.edu.co::1ac832c0-5e9d-4b0c-8070-ec32ab584c12" providerId="AD" clId="Web-{82F33E09-D6E6-4393-824B-B8B28F5E7940}" dt="2024-02-07T12:23:59.121" v="19" actId="20577"/>
        <pc:sldMkLst>
          <pc:docMk/>
          <pc:sldMk cId="1929288425" sldId="259"/>
        </pc:sldMkLst>
        <pc:spChg chg="mod">
          <ac:chgData name="Engell Kendavid Cuello Vega" userId="S::ekcuello@soy.sena.edu.co::1ac832c0-5e9d-4b0c-8070-ec32ab584c12" providerId="AD" clId="Web-{82F33E09-D6E6-4393-824B-B8B28F5E7940}" dt="2024-02-07T12:23:59.121" v="19" actId="20577"/>
          <ac:spMkLst>
            <pc:docMk/>
            <pc:sldMk cId="1929288425" sldId="259"/>
            <ac:spMk id="3" creationId="{1499FC8F-EACD-B82A-1017-46ADD995A371}"/>
          </ac:spMkLst>
        </pc:spChg>
      </pc:sldChg>
      <pc:sldChg chg="modSp">
        <pc:chgData name="Engell Kendavid Cuello Vega" userId="S::ekcuello@soy.sena.edu.co::1ac832c0-5e9d-4b0c-8070-ec32ab584c12" providerId="AD" clId="Web-{82F33E09-D6E6-4393-824B-B8B28F5E7940}" dt="2024-02-07T12:31:40.256" v="56" actId="20577"/>
        <pc:sldMkLst>
          <pc:docMk/>
          <pc:sldMk cId="3020566912" sldId="260"/>
        </pc:sldMkLst>
        <pc:spChg chg="mod">
          <ac:chgData name="Engell Kendavid Cuello Vega" userId="S::ekcuello@soy.sena.edu.co::1ac832c0-5e9d-4b0c-8070-ec32ab584c12" providerId="AD" clId="Web-{82F33E09-D6E6-4393-824B-B8B28F5E7940}" dt="2024-02-07T12:31:40.256" v="56" actId="20577"/>
          <ac:spMkLst>
            <pc:docMk/>
            <pc:sldMk cId="3020566912" sldId="260"/>
            <ac:spMk id="3" creationId="{DA9FE34C-CB75-20A2-05A5-280A317FD942}"/>
          </ac:spMkLst>
        </pc:spChg>
      </pc:sldChg>
      <pc:sldChg chg="modSp">
        <pc:chgData name="Engell Kendavid Cuello Vega" userId="S::ekcuello@soy.sena.edu.co::1ac832c0-5e9d-4b0c-8070-ec32ab584c12" providerId="AD" clId="Web-{82F33E09-D6E6-4393-824B-B8B28F5E7940}" dt="2024-02-07T12:30:05.629" v="53" actId="20577"/>
        <pc:sldMkLst>
          <pc:docMk/>
          <pc:sldMk cId="626711305" sldId="261"/>
        </pc:sldMkLst>
        <pc:spChg chg="mod">
          <ac:chgData name="Engell Kendavid Cuello Vega" userId="S::ekcuello@soy.sena.edu.co::1ac832c0-5e9d-4b0c-8070-ec32ab584c12" providerId="AD" clId="Web-{82F33E09-D6E6-4393-824B-B8B28F5E7940}" dt="2024-02-07T12:25:09.825" v="23" actId="20577"/>
          <ac:spMkLst>
            <pc:docMk/>
            <pc:sldMk cId="626711305" sldId="261"/>
            <ac:spMk id="2" creationId="{434B3757-9D22-5E0E-6E0E-3BFE7603A125}"/>
          </ac:spMkLst>
        </pc:spChg>
        <pc:spChg chg="mod">
          <ac:chgData name="Engell Kendavid Cuello Vega" userId="S::ekcuello@soy.sena.edu.co::1ac832c0-5e9d-4b0c-8070-ec32ab584c12" providerId="AD" clId="Web-{82F33E09-D6E6-4393-824B-B8B28F5E7940}" dt="2024-02-07T12:30:05.629" v="53" actId="20577"/>
          <ac:spMkLst>
            <pc:docMk/>
            <pc:sldMk cId="626711305" sldId="261"/>
            <ac:spMk id="3" creationId="{4A155857-0E3D-8C5B-9842-93A25D87F87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02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386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21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018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8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63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27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53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00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173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133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es-ES" sz="8000">
                <a:solidFill>
                  <a:srgbClr val="FFFFFF"/>
                </a:solidFill>
              </a:rPr>
              <a:t>DESS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1A7AC81F-6659-30A8-64D7-A029C91A9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9545" y="4438881"/>
            <a:ext cx="8578699" cy="50482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s-ES" dirty="0">
                <a:solidFill>
                  <a:srgbClr val="FFFFFF"/>
                </a:solidFill>
              </a:rPr>
              <a:t> Integrantes</a:t>
            </a:r>
          </a:p>
          <a:p>
            <a:pPr algn="l"/>
            <a:r>
              <a:rPr lang="es-ES" dirty="0">
                <a:solidFill>
                  <a:srgbClr val="FFFFFF"/>
                </a:solidFill>
              </a:rPr>
              <a:t>Dilan Riaño</a:t>
            </a:r>
          </a:p>
          <a:p>
            <a:pPr algn="l"/>
            <a:r>
              <a:rPr lang="es-ES" err="1">
                <a:solidFill>
                  <a:srgbClr val="FFFFFF"/>
                </a:solidFill>
              </a:rPr>
              <a:t>Engell</a:t>
            </a:r>
            <a:r>
              <a:rPr lang="es-ES" dirty="0">
                <a:solidFill>
                  <a:srgbClr val="FFFFFF"/>
                </a:solidFill>
              </a:rPr>
              <a:t> Cuello</a:t>
            </a:r>
          </a:p>
          <a:p>
            <a:pPr algn="l"/>
            <a:r>
              <a:rPr lang="es-ES" dirty="0">
                <a:solidFill>
                  <a:srgbClr val="FFFFFF"/>
                </a:solidFill>
              </a:rPr>
              <a:t>Shara Duran</a:t>
            </a:r>
          </a:p>
          <a:p>
            <a:pPr algn="l"/>
            <a:r>
              <a:rPr lang="es-ES" dirty="0">
                <a:solidFill>
                  <a:srgbClr val="FFFFFF"/>
                </a:solidFill>
              </a:rPr>
              <a:t>Sofia Rodríguez</a:t>
            </a:r>
          </a:p>
        </p:txBody>
      </p:sp>
      <p:sp>
        <p:nvSpPr>
          <p:cNvPr id="1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0B3A89-62BA-E5FB-2B46-8FE6A7EAF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5116529"/>
            <a:ext cx="10592174" cy="100065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6600" b="1" dirty="0">
                <a:solidFill>
                  <a:schemeClr val="tx2"/>
                </a:solidFill>
                <a:ea typeface="+mj-lt"/>
                <a:cs typeface="+mj-lt"/>
              </a:rPr>
              <a:t>Full Market</a:t>
            </a:r>
            <a:endParaRPr lang="es-ES" sz="6600" dirty="0" err="1">
              <a:solidFill>
                <a:schemeClr val="tx2"/>
              </a:solidFill>
            </a:endParaRPr>
          </a:p>
        </p:txBody>
      </p:sp>
      <p:pic>
        <p:nvPicPr>
          <p:cNvPr id="4" name="Imagen 3" descr="Supermercado En Dibujos Animados Calle Plana Ciudad Tienda Vector ...">
            <a:extLst>
              <a:ext uri="{FF2B5EF4-FFF2-40B4-BE49-F238E27FC236}">
                <a16:creationId xmlns:a16="http://schemas.microsoft.com/office/drawing/2014/main" id="{18334239-F95F-D792-0F69-BC5F4516ED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317" b="17751"/>
          <a:stretch/>
        </p:blipFill>
        <p:spPr>
          <a:xfrm>
            <a:off x="-1" y="10"/>
            <a:ext cx="12192001" cy="4201449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30" name="Freeform: Shape 29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0466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D8F1CB-F7B3-9805-507E-7C75B49E3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5" y="734944"/>
            <a:ext cx="4368602" cy="1956841"/>
          </a:xfrm>
        </p:spPr>
        <p:txBody>
          <a:bodyPr anchor="b">
            <a:normAutofit fontScale="90000"/>
          </a:bodyPr>
          <a:lstStyle/>
          <a:p>
            <a:r>
              <a:rPr lang="es-ES" sz="7200" b="1" dirty="0"/>
              <a:t>Objetivo</a:t>
            </a:r>
            <a:br>
              <a:rPr lang="es-ES" sz="7200" b="1" dirty="0"/>
            </a:br>
            <a:r>
              <a:rPr lang="es-ES" sz="7200" b="1" dirty="0"/>
              <a:t>General</a:t>
            </a:r>
            <a:r>
              <a:rPr lang="es-ES" sz="7200" dirty="0"/>
              <a:t> </a:t>
            </a:r>
          </a:p>
        </p:txBody>
      </p:sp>
      <p:sp>
        <p:nvSpPr>
          <p:cNvPr id="80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876FBF-F530-F70E-AC22-B23683FB3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93" y="2843591"/>
            <a:ext cx="4717515" cy="332066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z="3200" dirty="0"/>
              <a:t>Diseñar un aplicativo web que sirva para la gestión de inventarios, administración y ventas del super mercado "La Nueva Era" </a:t>
            </a:r>
          </a:p>
          <a:p>
            <a:endParaRPr lang="es-ES" sz="2200"/>
          </a:p>
        </p:txBody>
      </p:sp>
      <p:pic>
        <p:nvPicPr>
          <p:cNvPr id="4" name="Imagen 3" descr="Archivo:Supermercado.jpg - Wikipedia, la enciclopedia libre">
            <a:extLst>
              <a:ext uri="{FF2B5EF4-FFF2-40B4-BE49-F238E27FC236}">
                <a16:creationId xmlns:a16="http://schemas.microsoft.com/office/drawing/2014/main" id="{F27F585D-C142-5113-D08E-FE0DEEF27F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81" r="1149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17695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1EC0FD-1846-E7C9-44C3-FD5313D4F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s-ES" dirty="0"/>
              <a:t>O</a:t>
            </a:r>
            <a:r>
              <a:rPr lang="es-ES"/>
              <a:t>bjetivos Específicos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99FC8F-EACD-B82A-1017-46ADD995A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525" y="1885622"/>
            <a:ext cx="4619621" cy="384366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z="2400" dirty="0"/>
              <a:t>Desarrollar un inventario para un mejor manejo de los productos, para permitir llevar un registro preciso de los productos disponibles del super mercado </a:t>
            </a:r>
          </a:p>
          <a:p>
            <a:r>
              <a:rPr lang="es-ES" sz="2400" dirty="0"/>
              <a:t>Implementar un módulo de administración que facilite la gestión de proveedores, clientes, empleados y otras entidades </a:t>
            </a:r>
          </a:p>
          <a:p>
            <a:r>
              <a:rPr lang="es-ES" sz="2400" dirty="0"/>
              <a:t>Diseñar un sistema de ventas intuitivo y eficiente </a:t>
            </a:r>
          </a:p>
        </p:txBody>
      </p:sp>
      <p:pic>
        <p:nvPicPr>
          <p:cNvPr id="4" name="Imagen 3" descr="¿Qué hacer para Trabajar en un Supermercado? | Consejos y Trucos">
            <a:extLst>
              <a:ext uri="{FF2B5EF4-FFF2-40B4-BE49-F238E27FC236}">
                <a16:creationId xmlns:a16="http://schemas.microsoft.com/office/drawing/2014/main" id="{AFDA0184-570A-C779-9B66-C8C69F9DA4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41" r="3729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29288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16E4C-90BF-8662-EF4A-238DC40A7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1128094"/>
            <a:ext cx="3434180" cy="1415270"/>
          </a:xfrm>
        </p:spPr>
        <p:txBody>
          <a:bodyPr anchor="t">
            <a:normAutofit/>
          </a:bodyPr>
          <a:lstStyle/>
          <a:p>
            <a:r>
              <a:rPr lang="es-ES" sz="3200"/>
              <a:t>Justificación del proyecto</a:t>
            </a:r>
          </a:p>
        </p:txBody>
      </p:sp>
      <p:pic>
        <p:nvPicPr>
          <p:cNvPr id="4" name="Imagen 3" descr="Resultado de imagen para supermercado por dentro | Supermarket ...">
            <a:extLst>
              <a:ext uri="{FF2B5EF4-FFF2-40B4-BE49-F238E27FC236}">
                <a16:creationId xmlns:a16="http://schemas.microsoft.com/office/drawing/2014/main" id="{22F2D6F2-C33A-38AB-D5C9-0E59AD1120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62" r="6527"/>
          <a:stretch/>
        </p:blipFill>
        <p:spPr>
          <a:xfrm>
            <a:off x="-9886" y="10"/>
            <a:ext cx="7572605" cy="685799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9FE34C-CB75-20A2-05A5-280A317FD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400" y="2543364"/>
            <a:ext cx="3434180" cy="359901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z="1800" dirty="0"/>
              <a:t>Con el proyecto "Full </a:t>
            </a:r>
            <a:r>
              <a:rPr lang="es-ES" sz="1800" err="1"/>
              <a:t>Market</a:t>
            </a:r>
            <a:r>
              <a:rPr lang="es-ES" sz="1800" dirty="0"/>
              <a:t>" se espera  proporcionar al super mercado un aplicativo web donde pueda manejar de forma más eficiente todos los procesos que se llevan a cabo, es decir, que lleven de una manera más organizada su inventario, la administración de sus empleados, brindar al cliente una mejor experiencia en cada una de sus compras y poder expandirse a un mercado más amplio y alcanzar un crecimiento sostenible en el futuro.</a:t>
            </a:r>
          </a:p>
        </p:txBody>
      </p:sp>
    </p:spTree>
    <p:extLst>
      <p:ext uri="{BB962C8B-B14F-4D97-AF65-F5344CB8AC3E}">
        <p14:creationId xmlns:p14="http://schemas.microsoft.com/office/powerpoint/2010/main" val="3020566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6D37EE4-EA1B-46EE-A54B-5233C63C9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4B3757-9D22-5E0E-6E0E-3BFE7603A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s-ES" sz="8000" dirty="0"/>
              <a:t>Salidas  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927D5270-6648-4CC1-8F78-48BE299CA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767709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Get Online Grocery Delivery In Pune, free home delivery in Pune order ...">
            <a:extLst>
              <a:ext uri="{FF2B5EF4-FFF2-40B4-BE49-F238E27FC236}">
                <a16:creationId xmlns:a16="http://schemas.microsoft.com/office/drawing/2014/main" id="{1296812E-5828-55E6-A24D-F9D8C0E296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47" r="14600" b="-2"/>
          <a:stretch/>
        </p:blipFill>
        <p:spPr>
          <a:xfrm>
            <a:off x="572492" y="2002056"/>
            <a:ext cx="3943849" cy="4184060"/>
          </a:xfrm>
          <a:custGeom>
            <a:avLst/>
            <a:gdLst/>
            <a:ahLst/>
            <a:cxnLst/>
            <a:rect l="l" t="t" r="r" b="b"/>
            <a:pathLst>
              <a:path w="3807743" h="6307845">
                <a:moveTo>
                  <a:pt x="723201" y="386"/>
                </a:moveTo>
                <a:cubicBezTo>
                  <a:pt x="853884" y="-4204"/>
                  <a:pt x="1013493" y="33912"/>
                  <a:pt x="1176100" y="22622"/>
                </a:cubicBezTo>
                <a:cubicBezTo>
                  <a:pt x="1230302" y="18859"/>
                  <a:pt x="1281736" y="20622"/>
                  <a:pt x="1331852" y="24473"/>
                </a:cubicBezTo>
                <a:lnTo>
                  <a:pt x="1439547" y="34944"/>
                </a:lnTo>
                <a:lnTo>
                  <a:pt x="1484197" y="36226"/>
                </a:lnTo>
                <a:cubicBezTo>
                  <a:pt x="1535166" y="35421"/>
                  <a:pt x="1586369" y="31625"/>
                  <a:pt x="1636625" y="22622"/>
                </a:cubicBezTo>
                <a:cubicBezTo>
                  <a:pt x="1686882" y="13619"/>
                  <a:pt x="1729837" y="10653"/>
                  <a:pt x="1768740" y="10885"/>
                </a:cubicBezTo>
                <a:lnTo>
                  <a:pt x="1829538" y="15086"/>
                </a:lnTo>
                <a:lnTo>
                  <a:pt x="1869968" y="7996"/>
                </a:lnTo>
                <a:cubicBezTo>
                  <a:pt x="1953577" y="-31"/>
                  <a:pt x="2036989" y="9808"/>
                  <a:pt x="2112925" y="20118"/>
                </a:cubicBezTo>
                <a:lnTo>
                  <a:pt x="2119331" y="20977"/>
                </a:lnTo>
                <a:lnTo>
                  <a:pt x="2221855" y="13374"/>
                </a:lnTo>
                <a:cubicBezTo>
                  <a:pt x="2261207" y="12845"/>
                  <a:pt x="2298379" y="14359"/>
                  <a:pt x="2333484" y="16393"/>
                </a:cubicBezTo>
                <a:lnTo>
                  <a:pt x="2372613" y="18812"/>
                </a:lnTo>
                <a:lnTo>
                  <a:pt x="2404945" y="9387"/>
                </a:lnTo>
                <a:cubicBezTo>
                  <a:pt x="2452532" y="1754"/>
                  <a:pt x="2506192" y="9333"/>
                  <a:pt x="2561622" y="17814"/>
                </a:cubicBezTo>
                <a:lnTo>
                  <a:pt x="2583950" y="20591"/>
                </a:lnTo>
                <a:lnTo>
                  <a:pt x="2643527" y="20319"/>
                </a:lnTo>
                <a:cubicBezTo>
                  <a:pt x="2669677" y="20426"/>
                  <a:pt x="2697963" y="20717"/>
                  <a:pt x="2727392" y="21103"/>
                </a:cubicBezTo>
                <a:lnTo>
                  <a:pt x="2786908" y="21989"/>
                </a:lnTo>
                <a:lnTo>
                  <a:pt x="2846459" y="13267"/>
                </a:lnTo>
                <a:cubicBezTo>
                  <a:pt x="2896401" y="10176"/>
                  <a:pt x="2960607" y="12733"/>
                  <a:pt x="3036361" y="17072"/>
                </a:cubicBezTo>
                <a:lnTo>
                  <a:pt x="3129100" y="22671"/>
                </a:lnTo>
                <a:lnTo>
                  <a:pt x="3130653" y="22622"/>
                </a:lnTo>
                <a:cubicBezTo>
                  <a:pt x="3178874" y="19804"/>
                  <a:pt x="3260845" y="26231"/>
                  <a:pt x="3352422" y="32691"/>
                </a:cubicBezTo>
                <a:lnTo>
                  <a:pt x="3362608" y="33356"/>
                </a:lnTo>
                <a:lnTo>
                  <a:pt x="3446036" y="35579"/>
                </a:lnTo>
                <a:cubicBezTo>
                  <a:pt x="3550323" y="36566"/>
                  <a:pt x="3662083" y="33535"/>
                  <a:pt x="3778601" y="22622"/>
                </a:cubicBezTo>
                <a:cubicBezTo>
                  <a:pt x="3793981" y="243672"/>
                  <a:pt x="3764152" y="318695"/>
                  <a:pt x="3778601" y="467157"/>
                </a:cubicBezTo>
                <a:cubicBezTo>
                  <a:pt x="3790077" y="557563"/>
                  <a:pt x="3783697" y="684218"/>
                  <a:pt x="3777639" y="811856"/>
                </a:cubicBezTo>
                <a:lnTo>
                  <a:pt x="3773760" y="922625"/>
                </a:lnTo>
                <a:lnTo>
                  <a:pt x="3778601" y="974384"/>
                </a:lnTo>
                <a:cubicBezTo>
                  <a:pt x="3785784" y="1003717"/>
                  <a:pt x="3785160" y="1041120"/>
                  <a:pt x="3781239" y="1085904"/>
                </a:cubicBezTo>
                <a:lnTo>
                  <a:pt x="3776107" y="1132519"/>
                </a:lnTo>
                <a:lnTo>
                  <a:pt x="3778601" y="1162456"/>
                </a:lnTo>
                <a:cubicBezTo>
                  <a:pt x="3791360" y="1256797"/>
                  <a:pt x="3774958" y="1367020"/>
                  <a:pt x="3763568" y="1469787"/>
                </a:cubicBezTo>
                <a:lnTo>
                  <a:pt x="3758806" y="1520515"/>
                </a:lnTo>
                <a:lnTo>
                  <a:pt x="3760417" y="1549437"/>
                </a:lnTo>
                <a:cubicBezTo>
                  <a:pt x="3764298" y="1588133"/>
                  <a:pt x="3770171" y="1628243"/>
                  <a:pt x="3778601" y="1669683"/>
                </a:cubicBezTo>
                <a:cubicBezTo>
                  <a:pt x="3846039" y="2001203"/>
                  <a:pt x="3774784" y="2142285"/>
                  <a:pt x="3778601" y="2364982"/>
                </a:cubicBezTo>
                <a:lnTo>
                  <a:pt x="3776565" y="2406088"/>
                </a:lnTo>
                <a:lnTo>
                  <a:pt x="3778601" y="2427673"/>
                </a:lnTo>
                <a:cubicBezTo>
                  <a:pt x="3821357" y="2695960"/>
                  <a:pt x="3735684" y="2699438"/>
                  <a:pt x="3778601" y="2809517"/>
                </a:cubicBezTo>
                <a:cubicBezTo>
                  <a:pt x="3789330" y="2837037"/>
                  <a:pt x="3791666" y="2872927"/>
                  <a:pt x="3789892" y="2914654"/>
                </a:cubicBezTo>
                <a:lnTo>
                  <a:pt x="3784971" y="2966248"/>
                </a:lnTo>
                <a:lnTo>
                  <a:pt x="3796722" y="3024078"/>
                </a:lnTo>
                <a:cubicBezTo>
                  <a:pt x="3809238" y="3115139"/>
                  <a:pt x="3806232" y="3210898"/>
                  <a:pt x="3799338" y="3302850"/>
                </a:cubicBezTo>
                <a:lnTo>
                  <a:pt x="3787405" y="3438354"/>
                </a:lnTo>
                <a:lnTo>
                  <a:pt x="3790719" y="3460532"/>
                </a:lnTo>
                <a:cubicBezTo>
                  <a:pt x="3797323" y="3541872"/>
                  <a:pt x="3789007" y="3624193"/>
                  <a:pt x="3780361" y="3709762"/>
                </a:cubicBezTo>
                <a:lnTo>
                  <a:pt x="3780169" y="3712283"/>
                </a:lnTo>
                <a:lnTo>
                  <a:pt x="3781239" y="3768266"/>
                </a:lnTo>
                <a:cubicBezTo>
                  <a:pt x="3780994" y="3815588"/>
                  <a:pt x="3779902" y="3863939"/>
                  <a:pt x="3778794" y="3912511"/>
                </a:cubicBezTo>
                <a:lnTo>
                  <a:pt x="3776324" y="4054010"/>
                </a:lnTo>
                <a:lnTo>
                  <a:pt x="3778601" y="4074733"/>
                </a:lnTo>
                <a:cubicBezTo>
                  <a:pt x="3822365" y="4336760"/>
                  <a:pt x="3765189" y="4482586"/>
                  <a:pt x="3778601" y="4644650"/>
                </a:cubicBezTo>
                <a:cubicBezTo>
                  <a:pt x="3781954" y="4685166"/>
                  <a:pt x="3782850" y="4718916"/>
                  <a:pt x="3782504" y="4749344"/>
                </a:cubicBezTo>
                <a:lnTo>
                  <a:pt x="3780512" y="4796832"/>
                </a:lnTo>
                <a:lnTo>
                  <a:pt x="3786260" y="4877451"/>
                </a:lnTo>
                <a:cubicBezTo>
                  <a:pt x="3786165" y="4918212"/>
                  <a:pt x="3784020" y="4964155"/>
                  <a:pt x="3781623" y="5015963"/>
                </a:cubicBezTo>
                <a:lnTo>
                  <a:pt x="3779076" y="5087925"/>
                </a:lnTo>
                <a:lnTo>
                  <a:pt x="3779599" y="5155456"/>
                </a:lnTo>
                <a:lnTo>
                  <a:pt x="3775907" y="5219073"/>
                </a:lnTo>
                <a:lnTo>
                  <a:pt x="3778601" y="5402640"/>
                </a:lnTo>
                <a:cubicBezTo>
                  <a:pt x="3780494" y="5441637"/>
                  <a:pt x="3781680" y="5475146"/>
                  <a:pt x="3782335" y="5504141"/>
                </a:cubicBezTo>
                <a:lnTo>
                  <a:pt x="3782798" y="5566951"/>
                </a:lnTo>
                <a:lnTo>
                  <a:pt x="3786885" y="5599303"/>
                </a:lnTo>
                <a:cubicBezTo>
                  <a:pt x="3799534" y="5776838"/>
                  <a:pt x="3769350" y="6111156"/>
                  <a:pt x="3778601" y="6291711"/>
                </a:cubicBezTo>
                <a:cubicBezTo>
                  <a:pt x="3687392" y="6306733"/>
                  <a:pt x="3632350" y="6304889"/>
                  <a:pt x="3574752" y="6300212"/>
                </a:cubicBezTo>
                <a:lnTo>
                  <a:pt x="3545837" y="6297718"/>
                </a:lnTo>
                <a:lnTo>
                  <a:pt x="3527963" y="6296834"/>
                </a:lnTo>
                <a:cubicBezTo>
                  <a:pt x="3482151" y="6294419"/>
                  <a:pt x="3430025" y="6291672"/>
                  <a:pt x="3355561" y="6291711"/>
                </a:cubicBezTo>
                <a:cubicBezTo>
                  <a:pt x="3304843" y="6293555"/>
                  <a:pt x="3262749" y="6292377"/>
                  <a:pt x="3225711" y="6290098"/>
                </a:cubicBezTo>
                <a:lnTo>
                  <a:pt x="3218247" y="6289525"/>
                </a:lnTo>
                <a:lnTo>
                  <a:pt x="3198550" y="6289212"/>
                </a:lnTo>
                <a:cubicBezTo>
                  <a:pt x="3144315" y="6287803"/>
                  <a:pt x="3088976" y="6286105"/>
                  <a:pt x="3034921" y="6284968"/>
                </a:cubicBezTo>
                <a:lnTo>
                  <a:pt x="2973802" y="6284626"/>
                </a:lnTo>
                <a:lnTo>
                  <a:pt x="2932520" y="6291711"/>
                </a:lnTo>
                <a:cubicBezTo>
                  <a:pt x="2893699" y="6300111"/>
                  <a:pt x="2847670" y="6301992"/>
                  <a:pt x="2797581" y="6300669"/>
                </a:cubicBezTo>
                <a:lnTo>
                  <a:pt x="2672392" y="6292599"/>
                </a:lnTo>
                <a:lnTo>
                  <a:pt x="2629726" y="6293120"/>
                </a:lnTo>
                <a:lnTo>
                  <a:pt x="2540544" y="6284698"/>
                </a:lnTo>
                <a:lnTo>
                  <a:pt x="2473475" y="6280786"/>
                </a:lnTo>
                <a:cubicBezTo>
                  <a:pt x="2419724" y="6279900"/>
                  <a:pt x="2368202" y="6282437"/>
                  <a:pt x="2322057" y="6291711"/>
                </a:cubicBezTo>
                <a:cubicBezTo>
                  <a:pt x="2275912" y="6300985"/>
                  <a:pt x="2236301" y="6305003"/>
                  <a:pt x="2199195" y="6305968"/>
                </a:cubicBezTo>
                <a:lnTo>
                  <a:pt x="2094190" y="6302012"/>
                </a:lnTo>
                <a:lnTo>
                  <a:pt x="2029724" y="6307766"/>
                </a:lnTo>
                <a:cubicBezTo>
                  <a:pt x="1971866" y="6308389"/>
                  <a:pt x="1916420" y="6305265"/>
                  <a:pt x="1864312" y="6301339"/>
                </a:cubicBezTo>
                <a:lnTo>
                  <a:pt x="1761307" y="6293375"/>
                </a:lnTo>
                <a:lnTo>
                  <a:pt x="1745972" y="6293782"/>
                </a:lnTo>
                <a:cubicBezTo>
                  <a:pt x="1699734" y="6294177"/>
                  <a:pt x="1664143" y="6292827"/>
                  <a:pt x="1633352" y="6291083"/>
                </a:cubicBezTo>
                <a:lnTo>
                  <a:pt x="1621369" y="6290324"/>
                </a:lnTo>
                <a:lnTo>
                  <a:pt x="1599140" y="6291711"/>
                </a:lnTo>
                <a:cubicBezTo>
                  <a:pt x="1564093" y="6296354"/>
                  <a:pt x="1527169" y="6296254"/>
                  <a:pt x="1488567" y="6294097"/>
                </a:cubicBezTo>
                <a:lnTo>
                  <a:pt x="1429716" y="6289243"/>
                </a:lnTo>
                <a:lnTo>
                  <a:pt x="1401008" y="6291711"/>
                </a:lnTo>
                <a:cubicBezTo>
                  <a:pt x="1314301" y="6301163"/>
                  <a:pt x="1222976" y="6299856"/>
                  <a:pt x="1127367" y="6296839"/>
                </a:cubicBezTo>
                <a:lnTo>
                  <a:pt x="1062601" y="6295730"/>
                </a:lnTo>
                <a:lnTo>
                  <a:pt x="964991" y="6305909"/>
                </a:lnTo>
                <a:cubicBezTo>
                  <a:pt x="833250" y="6307778"/>
                  <a:pt x="714190" y="6280255"/>
                  <a:pt x="603122" y="6291711"/>
                </a:cubicBezTo>
                <a:cubicBezTo>
                  <a:pt x="455032" y="6306986"/>
                  <a:pt x="261206" y="6260346"/>
                  <a:pt x="30143" y="6291711"/>
                </a:cubicBezTo>
                <a:cubicBezTo>
                  <a:pt x="-1198" y="6167281"/>
                  <a:pt x="7291" y="6044138"/>
                  <a:pt x="19371" y="5934598"/>
                </a:cubicBezTo>
                <a:lnTo>
                  <a:pt x="33559" y="5801663"/>
                </a:lnTo>
                <a:lnTo>
                  <a:pt x="30143" y="5784485"/>
                </a:lnTo>
                <a:cubicBezTo>
                  <a:pt x="7257" y="5691455"/>
                  <a:pt x="7506" y="5585492"/>
                  <a:pt x="13352" y="5476692"/>
                </a:cubicBezTo>
                <a:lnTo>
                  <a:pt x="21882" y="5346809"/>
                </a:lnTo>
                <a:lnTo>
                  <a:pt x="22064" y="5339439"/>
                </a:lnTo>
                <a:lnTo>
                  <a:pt x="29601" y="5166357"/>
                </a:lnTo>
                <a:lnTo>
                  <a:pt x="30143" y="5151877"/>
                </a:lnTo>
                <a:cubicBezTo>
                  <a:pt x="30018" y="5125783"/>
                  <a:pt x="30111" y="5102484"/>
                  <a:pt x="30346" y="5081409"/>
                </a:cubicBezTo>
                <a:lnTo>
                  <a:pt x="30433" y="5076663"/>
                </a:lnTo>
                <a:lnTo>
                  <a:pt x="30143" y="4963804"/>
                </a:lnTo>
                <a:cubicBezTo>
                  <a:pt x="27040" y="4910138"/>
                  <a:pt x="27067" y="4856021"/>
                  <a:pt x="28459" y="4800989"/>
                </a:cubicBezTo>
                <a:lnTo>
                  <a:pt x="30399" y="4750796"/>
                </a:lnTo>
                <a:lnTo>
                  <a:pt x="31514" y="4666872"/>
                </a:lnTo>
                <a:lnTo>
                  <a:pt x="34697" y="4639551"/>
                </a:lnTo>
                <a:lnTo>
                  <a:pt x="34963" y="4632686"/>
                </a:lnTo>
                <a:cubicBezTo>
                  <a:pt x="37318" y="4575362"/>
                  <a:pt x="39271" y="4516661"/>
                  <a:pt x="39056" y="4456118"/>
                </a:cubicBezTo>
                <a:lnTo>
                  <a:pt x="36996" y="4412759"/>
                </a:lnTo>
                <a:lnTo>
                  <a:pt x="30143" y="4388188"/>
                </a:lnTo>
                <a:cubicBezTo>
                  <a:pt x="7389" y="4328002"/>
                  <a:pt x="11492" y="4256950"/>
                  <a:pt x="19232" y="4188739"/>
                </a:cubicBezTo>
                <a:lnTo>
                  <a:pt x="23985" y="4147809"/>
                </a:lnTo>
                <a:lnTo>
                  <a:pt x="23690" y="4087290"/>
                </a:lnTo>
                <a:lnTo>
                  <a:pt x="29097" y="3984687"/>
                </a:lnTo>
                <a:lnTo>
                  <a:pt x="28035" y="3962690"/>
                </a:lnTo>
                <a:cubicBezTo>
                  <a:pt x="28525" y="3945828"/>
                  <a:pt x="30052" y="3926691"/>
                  <a:pt x="32148" y="3905387"/>
                </a:cubicBezTo>
                <a:lnTo>
                  <a:pt x="34754" y="3881032"/>
                </a:lnTo>
                <a:lnTo>
                  <a:pt x="39206" y="3802233"/>
                </a:lnTo>
                <a:cubicBezTo>
                  <a:pt x="39778" y="3763353"/>
                  <a:pt x="37619" y="3728800"/>
                  <a:pt x="30143" y="3698588"/>
                </a:cubicBezTo>
                <a:cubicBezTo>
                  <a:pt x="7714" y="3607954"/>
                  <a:pt x="33117" y="3482508"/>
                  <a:pt x="36579" y="3365983"/>
                </a:cubicBezTo>
                <a:lnTo>
                  <a:pt x="36510" y="3356621"/>
                </a:lnTo>
                <a:lnTo>
                  <a:pt x="30143" y="3311044"/>
                </a:lnTo>
                <a:cubicBezTo>
                  <a:pt x="14271" y="3224157"/>
                  <a:pt x="11445" y="3149243"/>
                  <a:pt x="14856" y="3082749"/>
                </a:cubicBezTo>
                <a:lnTo>
                  <a:pt x="22229" y="3005366"/>
                </a:lnTo>
                <a:lnTo>
                  <a:pt x="27244" y="2895198"/>
                </a:lnTo>
                <a:cubicBezTo>
                  <a:pt x="29143" y="2848776"/>
                  <a:pt x="30527" y="2799531"/>
                  <a:pt x="30143" y="2746826"/>
                </a:cubicBezTo>
                <a:lnTo>
                  <a:pt x="36784" y="2638240"/>
                </a:lnTo>
                <a:lnTo>
                  <a:pt x="30143" y="2615745"/>
                </a:lnTo>
                <a:cubicBezTo>
                  <a:pt x="-20952" y="2495890"/>
                  <a:pt x="17898" y="2340273"/>
                  <a:pt x="37923" y="2201958"/>
                </a:cubicBezTo>
                <a:lnTo>
                  <a:pt x="42734" y="2158379"/>
                </a:lnTo>
                <a:lnTo>
                  <a:pt x="30143" y="2114218"/>
                </a:lnTo>
                <a:cubicBezTo>
                  <a:pt x="2269" y="2040950"/>
                  <a:pt x="-2735" y="1972014"/>
                  <a:pt x="1162" y="1906697"/>
                </a:cubicBezTo>
                <a:lnTo>
                  <a:pt x="6289" y="1854885"/>
                </a:lnTo>
                <a:lnTo>
                  <a:pt x="8053" y="1809168"/>
                </a:lnTo>
                <a:cubicBezTo>
                  <a:pt x="9832" y="1790244"/>
                  <a:pt x="12470" y="1771472"/>
                  <a:pt x="15415" y="1752867"/>
                </a:cubicBezTo>
                <a:lnTo>
                  <a:pt x="30925" y="1652561"/>
                </a:lnTo>
                <a:lnTo>
                  <a:pt x="30143" y="1606992"/>
                </a:lnTo>
                <a:cubicBezTo>
                  <a:pt x="28397" y="1588584"/>
                  <a:pt x="27931" y="1568665"/>
                  <a:pt x="28348" y="1547550"/>
                </a:cubicBezTo>
                <a:lnTo>
                  <a:pt x="29206" y="1531212"/>
                </a:lnTo>
                <a:lnTo>
                  <a:pt x="23637" y="1487282"/>
                </a:lnTo>
                <a:cubicBezTo>
                  <a:pt x="16479" y="1367166"/>
                  <a:pt x="59638" y="1246041"/>
                  <a:pt x="30143" y="1156757"/>
                </a:cubicBezTo>
                <a:cubicBezTo>
                  <a:pt x="21716" y="1131248"/>
                  <a:pt x="18318" y="1090735"/>
                  <a:pt x="17757" y="1041370"/>
                </a:cubicBezTo>
                <a:lnTo>
                  <a:pt x="18463" y="985697"/>
                </a:lnTo>
                <a:lnTo>
                  <a:pt x="16239" y="975915"/>
                </a:lnTo>
                <a:cubicBezTo>
                  <a:pt x="13541" y="957312"/>
                  <a:pt x="12597" y="940330"/>
                  <a:pt x="12862" y="924477"/>
                </a:cubicBezTo>
                <a:lnTo>
                  <a:pt x="23640" y="845857"/>
                </a:lnTo>
                <a:lnTo>
                  <a:pt x="30907" y="688163"/>
                </a:lnTo>
                <a:lnTo>
                  <a:pt x="31375" y="662715"/>
                </a:lnTo>
                <a:lnTo>
                  <a:pt x="30143" y="655230"/>
                </a:lnTo>
                <a:cubicBezTo>
                  <a:pt x="20345" y="615334"/>
                  <a:pt x="17924" y="569960"/>
                  <a:pt x="19185" y="520814"/>
                </a:cubicBezTo>
                <a:lnTo>
                  <a:pt x="26662" y="415314"/>
                </a:lnTo>
                <a:lnTo>
                  <a:pt x="25635" y="383217"/>
                </a:lnTo>
                <a:cubicBezTo>
                  <a:pt x="25461" y="243905"/>
                  <a:pt x="35455" y="113017"/>
                  <a:pt x="30143" y="22622"/>
                </a:cubicBezTo>
                <a:cubicBezTo>
                  <a:pt x="90096" y="13526"/>
                  <a:pt x="146841" y="12585"/>
                  <a:pt x="200495" y="15390"/>
                </a:cubicBezTo>
                <a:lnTo>
                  <a:pt x="324102" y="27794"/>
                </a:lnTo>
                <a:lnTo>
                  <a:pt x="329634" y="27979"/>
                </a:lnTo>
                <a:cubicBezTo>
                  <a:pt x="398332" y="30204"/>
                  <a:pt x="468106" y="31425"/>
                  <a:pt x="551798" y="27886"/>
                </a:cubicBezTo>
                <a:lnTo>
                  <a:pt x="592464" y="25476"/>
                </a:lnTo>
                <a:lnTo>
                  <a:pt x="603122" y="22622"/>
                </a:lnTo>
                <a:cubicBezTo>
                  <a:pt x="639294" y="8191"/>
                  <a:pt x="679641" y="1916"/>
                  <a:pt x="723201" y="386"/>
                </a:cubicBezTo>
                <a:close/>
              </a:path>
            </a:pathLst>
          </a:cu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155857-0E3D-8C5B-9842-93A25D87F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7670" y="1784869"/>
            <a:ext cx="7321758" cy="439450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z="1400" dirty="0"/>
              <a:t>Generar un inventario donde se muestre: Nombre del producto, cantidad, fecha de expiración, proveedor, precio</a:t>
            </a:r>
          </a:p>
          <a:p>
            <a:r>
              <a:rPr lang="es-ES" sz="1400" dirty="0"/>
              <a:t>Mostrar productos organizados por categorías</a:t>
            </a:r>
          </a:p>
          <a:p>
            <a:r>
              <a:rPr lang="es-ES" sz="1400" dirty="0"/>
              <a:t>Generar factura </a:t>
            </a:r>
          </a:p>
          <a:p>
            <a:r>
              <a:rPr lang="es-ES" sz="1400" dirty="0"/>
              <a:t>Imprimir factura</a:t>
            </a:r>
          </a:p>
          <a:p>
            <a:r>
              <a:rPr lang="es-ES" sz="1400" dirty="0"/>
              <a:t>Mostrar la interfaz dependiendo el rol que desempeñe el usuario</a:t>
            </a:r>
          </a:p>
          <a:p>
            <a:r>
              <a:rPr lang="es-ES" sz="1400" dirty="0"/>
              <a:t>Mostrar productos</a:t>
            </a:r>
          </a:p>
          <a:p>
            <a:r>
              <a:rPr lang="es-ES" sz="1400" dirty="0"/>
              <a:t>Mostrar precios</a:t>
            </a:r>
          </a:p>
          <a:p>
            <a:r>
              <a:rPr lang="es-ES" sz="1400" dirty="0"/>
              <a:t>Mostrar categorías</a:t>
            </a:r>
          </a:p>
          <a:p>
            <a:r>
              <a:rPr lang="es-ES" sz="1400" dirty="0"/>
              <a:t>Mostrar carrito de compras</a:t>
            </a:r>
          </a:p>
          <a:p>
            <a:r>
              <a:rPr lang="es-ES" sz="1400" dirty="0"/>
              <a:t>Mostrar productos añadidos en el carrito de compras</a:t>
            </a:r>
          </a:p>
          <a:p>
            <a:r>
              <a:rPr lang="es-ES" sz="1400" dirty="0"/>
              <a:t>Buscar productos</a:t>
            </a:r>
          </a:p>
          <a:p>
            <a:r>
              <a:rPr lang="es-ES" sz="1400" dirty="0"/>
              <a:t>Mostrar ofertas </a:t>
            </a:r>
          </a:p>
          <a:p>
            <a:r>
              <a:rPr lang="es-ES" sz="1400" dirty="0"/>
              <a:t>Chat virtual para atención a clientes </a:t>
            </a:r>
          </a:p>
          <a:p>
            <a:r>
              <a:rPr lang="es-ES" sz="1400" dirty="0"/>
              <a:t>Mostrar la descripción de productos</a:t>
            </a:r>
          </a:p>
          <a:p>
            <a:r>
              <a:rPr lang="es-ES" sz="1400" dirty="0"/>
              <a:t>Mostrar reseñas de los productos y del super mercado</a:t>
            </a:r>
            <a:r>
              <a:rPr lang="es-ES" sz="1200" dirty="0"/>
              <a:t> </a:t>
            </a:r>
          </a:p>
          <a:p>
            <a:endParaRPr lang="es-ES" sz="1000"/>
          </a:p>
        </p:txBody>
      </p:sp>
    </p:spTree>
    <p:extLst>
      <p:ext uri="{BB962C8B-B14F-4D97-AF65-F5344CB8AC3E}">
        <p14:creationId xmlns:p14="http://schemas.microsoft.com/office/powerpoint/2010/main" val="626711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DESS</vt:lpstr>
      <vt:lpstr>Full Market</vt:lpstr>
      <vt:lpstr>Objetivo General </vt:lpstr>
      <vt:lpstr>Objetivos Específicos</vt:lpstr>
      <vt:lpstr>Justificación del proyecto</vt:lpstr>
      <vt:lpstr>Salidas  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349</cp:revision>
  <dcterms:created xsi:type="dcterms:W3CDTF">2024-02-06T12:29:16Z</dcterms:created>
  <dcterms:modified xsi:type="dcterms:W3CDTF">2024-02-07T12:31:48Z</dcterms:modified>
</cp:coreProperties>
</file>