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4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58F1-13B6-4DB6-BEB4-11F31A13A25B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E383F-80D1-42C4-A59D-45814E24B5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40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58F1-13B6-4DB6-BEB4-11F31A13A25B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E383F-80D1-42C4-A59D-45814E24B5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4089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58F1-13B6-4DB6-BEB4-11F31A13A25B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E383F-80D1-42C4-A59D-45814E24B5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5652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58F1-13B6-4DB6-BEB4-11F31A13A25B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E383F-80D1-42C4-A59D-45814E24B5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8433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58F1-13B6-4DB6-BEB4-11F31A13A25B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E383F-80D1-42C4-A59D-45814E24B5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5945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58F1-13B6-4DB6-BEB4-11F31A13A25B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E383F-80D1-42C4-A59D-45814E24B5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4562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58F1-13B6-4DB6-BEB4-11F31A13A25B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E383F-80D1-42C4-A59D-45814E24B5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0588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58F1-13B6-4DB6-BEB4-11F31A13A25B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E383F-80D1-42C4-A59D-45814E24B5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6814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58F1-13B6-4DB6-BEB4-11F31A13A25B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E383F-80D1-42C4-A59D-45814E24B5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0438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58F1-13B6-4DB6-BEB4-11F31A13A25B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E383F-80D1-42C4-A59D-45814E24B5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0195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58F1-13B6-4DB6-BEB4-11F31A13A25B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E383F-80D1-42C4-A59D-45814E24B5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3786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58F1-13B6-4DB6-BEB4-11F31A13A25B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E383F-80D1-42C4-A59D-45814E24B5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6044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58F1-13B6-4DB6-BEB4-11F31A13A25B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E383F-80D1-42C4-A59D-45814E24B5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0798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58F1-13B6-4DB6-BEB4-11F31A13A25B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E383F-80D1-42C4-A59D-45814E24B5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273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58F1-13B6-4DB6-BEB4-11F31A13A25B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E383F-80D1-42C4-A59D-45814E24B5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8681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58F1-13B6-4DB6-BEB4-11F31A13A25B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E383F-80D1-42C4-A59D-45814E24B5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7661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7BF758F1-13B6-4DB6-BEB4-11F31A13A25B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42AE383F-80D1-42C4-A59D-45814E24B5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6688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BF758F1-13B6-4DB6-BEB4-11F31A13A25B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2AE383F-80D1-42C4-A59D-45814E24B5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77046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5A8E83-DD5A-F3C6-D9D0-75D44113C4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Gerencia de projeto de software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724C97-DEBD-8F57-6E53-5D6044B0B0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Március Moraes Vargas, Felipe Freitas </a:t>
            </a:r>
          </a:p>
        </p:txBody>
      </p:sp>
    </p:spTree>
    <p:extLst>
      <p:ext uri="{BB962C8B-B14F-4D97-AF65-F5344CB8AC3E}">
        <p14:creationId xmlns:p14="http://schemas.microsoft.com/office/powerpoint/2010/main" val="3449092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99E74A-AEDB-AA7E-BD0A-D58F730C4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C0AFCC-B6C8-FA46-2DE5-4F4424530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/>
              <a:t>A Gerencia de projeto de software é formada por um conjunto de práticas que tem como objetivo guiar uma equipe de maneira produtiva. Ela é sustentada por três pilares fundamentais: enfocar o cliente, fomentar uma equipe produtiva e colaborativa, e administrar os recursos do projeto (tempo, pessoal, financeiro).</a:t>
            </a:r>
          </a:p>
        </p:txBody>
      </p:sp>
    </p:spTree>
    <p:extLst>
      <p:ext uri="{BB962C8B-B14F-4D97-AF65-F5344CB8AC3E}">
        <p14:creationId xmlns:p14="http://schemas.microsoft.com/office/powerpoint/2010/main" val="2085097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8F921D-E7B5-DDF5-2760-0372090B0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Planejamento Detalhado do Projeto de 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92AED2-5422-61E3-AF74-51311E2FB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O planejamento minucioso é o pilar principal da gerencia de projetos de software. É o estágio onde detalhes críticos como cronograma, metas e recursos necessários são definidos. Um plano bem estruturado não apenas orienta o projeto, mas também previne desvios futuros. Um planejamento sólido leva em consideração possíveis desafios, riscos e requisitos do cliente. Também permite avaliar o progresso e fazer ajustes para resultar em um processo eficaz e uma entrega bem-sucedida</a:t>
            </a:r>
          </a:p>
        </p:txBody>
      </p:sp>
    </p:spTree>
    <p:extLst>
      <p:ext uri="{BB962C8B-B14F-4D97-AF65-F5344CB8AC3E}">
        <p14:creationId xmlns:p14="http://schemas.microsoft.com/office/powerpoint/2010/main" val="650582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9F437-B81E-8596-AD79-272F6BF93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Comunicação Eficaz e Gestão de Equipe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83E5DB-E380-4DC5-DDA1-D34E7E2C7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comunicação clara e eficaz é fundamental para o sucesso de qualquer projeto de software. Estabelecer canais de comunicação abertos entre a equipe e os stakeholders promove a colaboração, compartilhamento de informações e resolução eficiente de problemas. A gestão de equipe envolve o reconhecimento das habilidades individuais, a definição de papéis claros. Uma equipe bem gerenciada é mais produtiva, enfrenta desafios de forma mais eficaz e contribui para a inovação.</a:t>
            </a:r>
          </a:p>
        </p:txBody>
      </p:sp>
    </p:spTree>
    <p:extLst>
      <p:ext uri="{BB962C8B-B14F-4D97-AF65-F5344CB8AC3E}">
        <p14:creationId xmlns:p14="http://schemas.microsoft.com/office/powerpoint/2010/main" val="1559381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8C3231-0A66-A8EE-DA5A-CA6D503EB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 Controle e Monitoramento do Progresso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E7D7A6-C8B8-4087-D68C-657D195B6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controle contínuo e o monitoramento são pilares da gerência de projetos de software. Isso envolve a supervisão constante do andamento do projeto, a identificação de desvios em relação ao plano e a aplicação de ações corretivas oportunas. revisões regulares ajudam a acompanhar o progresso e a tomar decisões informadas para manter o projeto nos trilhos, como por exemplo ajustar funções, cronograma e recursos.</a:t>
            </a:r>
          </a:p>
        </p:txBody>
      </p:sp>
    </p:spTree>
    <p:extLst>
      <p:ext uri="{BB962C8B-B14F-4D97-AF65-F5344CB8AC3E}">
        <p14:creationId xmlns:p14="http://schemas.microsoft.com/office/powerpoint/2010/main" val="89468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A9A56D-32A9-6A80-0C76-60A92A552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Gerenciamento de Riscos e Qualidade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DD51F3-4B6C-3937-1685-7AF0BCAB4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gerenciamento de riscos é vital para antecipar e mitigar possíveis obstáculos que podem afetar o projeto. Identificar, avaliar e abordar riscos potenciais é parte fundamental desse processo, visando minimizar impactos negativos. a garantia da qualidade é essencial para produzir um produto final confiável e funcional, isso envolve testes rigorosos, revisões e validação continua dos requisitos do cliente.</a:t>
            </a:r>
          </a:p>
        </p:txBody>
      </p:sp>
    </p:spTree>
    <p:extLst>
      <p:ext uri="{BB962C8B-B14F-4D97-AF65-F5344CB8AC3E}">
        <p14:creationId xmlns:p14="http://schemas.microsoft.com/office/powerpoint/2010/main" val="4000158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D6712A-5F30-94AF-EEBD-08DBA8872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Adaptação a Mudanças e Metodologias Ágeis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6B2AE4-4DA3-F5CB-3106-101A91E21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adaptação e a flexibilidade é essencial no desenvolvimento de software. Devido a isso metodologias ágeis como Scrum e </a:t>
            </a:r>
            <a:r>
              <a:rPr lang="pt-BR" dirty="0" err="1"/>
              <a:t>Kanban</a:t>
            </a:r>
            <a:r>
              <a:rPr lang="pt-BR" dirty="0"/>
              <a:t> se destacam por sua capacidade adaptativa, pois permitem que os requisitos evoluam conforme a compreensão do cliente se aprofunda. Através de entregas iterativas, feedback constante e ajustes contínuos, podemos garantir que o projeto permaneça relevante e alinhado às necessidades do cliente.</a:t>
            </a:r>
          </a:p>
        </p:txBody>
      </p:sp>
    </p:spTree>
    <p:extLst>
      <p:ext uri="{BB962C8B-B14F-4D97-AF65-F5344CB8AC3E}">
        <p14:creationId xmlns:p14="http://schemas.microsoft.com/office/powerpoint/2010/main" val="864643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237F-599F-589D-EB81-39CACF8A4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E0DFE7-BD15-12CE-591A-5E2E40B58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conclusão, a gerência de projetos de software é um processo vital que abrange desde o planejamento meticuloso até a adaptação a mudanças ágeis. Ao unir os elementos mostrados nessa apresentação, a gerência de projetos de software capacita equipes a enfrentar desafios, inovar e entregar produtos de alta qualidade, resultando no sucesso do projeto.</a:t>
            </a:r>
          </a:p>
        </p:txBody>
      </p:sp>
    </p:spTree>
    <p:extLst>
      <p:ext uri="{BB962C8B-B14F-4D97-AF65-F5344CB8AC3E}">
        <p14:creationId xmlns:p14="http://schemas.microsoft.com/office/powerpoint/2010/main" val="40329506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ha">
  <a:themeElements>
    <a:clrScheme name="Malh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h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h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TM03457485[[fn=Malha]]</Template>
  <TotalTime>116</TotalTime>
  <Words>518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Malha</vt:lpstr>
      <vt:lpstr>Gerencia de projeto de software</vt:lpstr>
      <vt:lpstr>Introdução</vt:lpstr>
      <vt:lpstr>Planejamento Detalhado do Projeto de Software</vt:lpstr>
      <vt:lpstr>Comunicação Eficaz e Gestão de Equipe</vt:lpstr>
      <vt:lpstr> Controle e Monitoramento do Progresso</vt:lpstr>
      <vt:lpstr>Gerenciamento de Riscos e Qualidade do Projeto</vt:lpstr>
      <vt:lpstr>Adaptação a Mudanças e Metodologias Ágeis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Gerencia de projeto de software</dc:title>
  <dc:creator>Marcius</dc:creator>
  <cp:lastModifiedBy>Marcius</cp:lastModifiedBy>
  <cp:revision>3</cp:revision>
  <dcterms:created xsi:type="dcterms:W3CDTF">2023-08-11T22:22:37Z</dcterms:created>
  <dcterms:modified xsi:type="dcterms:W3CDTF">2023-08-18T22:22:28Z</dcterms:modified>
</cp:coreProperties>
</file>