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2" r:id="rId3"/>
    <p:sldId id="273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60" r:id="rId14"/>
    <p:sldId id="270" r:id="rId15"/>
    <p:sldId id="271" r:id="rId16"/>
    <p:sldId id="274" r:id="rId17"/>
    <p:sldId id="277" r:id="rId18"/>
    <p:sldId id="275" r:id="rId19"/>
    <p:sldId id="276" r:id="rId20"/>
    <p:sldId id="27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E1DB-AD08-C26B-1230-AEFD60725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B9D8F-5B33-4792-8F2E-CCB1E2F804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AB51C-E802-6219-33C8-C60875A3E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441F-348F-A1EA-0B88-CF7ABDBEE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CA64C-C29B-77DF-40E0-CB1853A9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30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5213C-5AC1-CA47-E4D9-94103935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360E7B-3EAF-FC7B-3F53-795FF644E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4C0E1-87F3-279A-F655-BA9598A0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2BC4-6209-0B9D-BBD4-6A668FE3D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C618F-B225-E020-7CCA-92FA8FCD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72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FE037-903D-09E6-1283-CAD3172C3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5A255-0C16-72D1-5840-A5C14FE0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06B3-D28E-935B-3312-FDF9935D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30906-729A-C173-BD5B-C94EDC8D0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8066-B738-166F-5E21-17F3EB94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19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BC2E-2AFE-44E5-4D73-45BECE25F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4FF8D-A719-614F-9228-26196E653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7D14D-BF4C-EE48-C134-72CDBF7F1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025F7-6B46-E7E6-35A1-C3961CC50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F6F61-0F78-157A-687B-C17959BFE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68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2E98-A478-AC1A-97FA-F981A0B6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6F0121-B68C-64B1-BB06-BB9910490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C96F-ED63-6D68-A00A-A8A2791B7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90B66-B0EB-B2D1-FF00-4F01E3451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B8D8D-3C14-8D75-941E-10A6895E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2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05B9-0B8C-6B7C-B787-1D3FDDC1D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CC7F0-B50D-98DA-D601-811F4B8F9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6A924-40E0-866E-1802-124F223E8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1122C-9C5F-E311-4852-3ED97E201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144DE-AC46-54A7-92E3-C3D48148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20371-0FBF-DFA4-AFEF-BF95650C0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261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10E9-B503-0D05-C5E7-E2C37B53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36359-2758-4D13-001F-851D4C0AA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FD6902-1761-EBDE-29E8-A5162A98C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C7C80-F4B6-182C-2A97-6C220539F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E0C71-989B-D406-20B5-AAE75769AE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D94FC-602E-158D-0BBC-4BEBE0DC7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7F1799-32AF-E39C-CDFF-F595F9625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948B7-DD2A-94C0-1E0D-B09736FF3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0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3E00-6EE4-A756-4AA3-8EADEB672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1E7CB-7A84-03A8-481B-B54AA87B9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095B63-9939-E4B6-965D-475B1B53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54788-51C9-8D65-D07F-CD6668190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4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F6537-1A04-008D-835E-9595A9DC4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B60544-3422-0C9A-0E8A-180C7C66B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AEC6E-ED91-936C-3186-E640021B9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800D-71F9-980F-82D4-3992CE2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9BE3-D8BF-23B7-359E-FFBFD2050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9C158-67D5-7E7C-D447-3E121C837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C8DBC-124D-5FDD-2B74-E75564EE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8584F-A944-72C7-FA24-6D8704D3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30941-F0DE-E15D-AA94-C80170FE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72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89032-D9B1-0AE6-EE94-2262DC84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94E1E-3408-E0F5-F175-CDCA4A79D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3EB01-8992-7F28-B985-4A21C4C1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A6F48-795E-B63B-CE70-D6063BB47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A634A-CD09-3748-B4E1-8BADD27B5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902C1-E73C-A74B-ACFB-0547AE456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7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2A4CAA-5666-F93A-3B79-C2F7CC24C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278A1-3C86-D647-207A-12EA34E4D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342CF-D7EF-113D-6C37-5E0E493C0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D875E-28A7-4B82-859B-1A6079573ECF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9A600-5D9D-6D56-8B82-EFDD06D7F5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862A4-EDDA-135E-19F1-2D88D401C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583A7-36C9-463E-805D-9D09F2D6CF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Cartoon of a house and a fence&#10;&#10;Description automatically generated">
            <a:extLst>
              <a:ext uri="{FF2B5EF4-FFF2-40B4-BE49-F238E27FC236}">
                <a16:creationId xmlns:a16="http://schemas.microsoft.com/office/drawing/2014/main" id="{FFC7D825-EEB9-3CF7-9A99-2C84E56DC2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" b="-1"/>
          <a:stretch/>
        </p:blipFill>
        <p:spPr>
          <a:xfrm>
            <a:off x="20" y="-700644"/>
            <a:ext cx="12191980" cy="7695210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4DA867C5-CD6A-9649-351B-B31FA5D298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500828"/>
            <a:ext cx="7315199" cy="365125"/>
          </a:xfrm>
        </p:spPr>
        <p:txBody>
          <a:bodyPr anchor="t">
            <a:normAutofit/>
          </a:bodyPr>
          <a:lstStyle/>
          <a:p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Felipe Freitas Silva -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Projeto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</a:t>
            </a:r>
            <a:r>
              <a:rPr lang="en-US" sz="1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Desenvolvimento</a:t>
            </a: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 Jogos – 2024/1 - PUCRS</a:t>
            </a:r>
          </a:p>
        </p:txBody>
      </p:sp>
      <p:pic>
        <p:nvPicPr>
          <p:cNvPr id="13" name="Picture 12" descr="A red and yellow text&#10;&#10;Description automatically generated">
            <a:extLst>
              <a:ext uri="{FF2B5EF4-FFF2-40B4-BE49-F238E27FC236}">
                <a16:creationId xmlns:a16="http://schemas.microsoft.com/office/drawing/2014/main" id="{3949581F-24CC-5982-D35B-B1B1881FE5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650" y="291665"/>
            <a:ext cx="3314700" cy="1381125"/>
          </a:xfrm>
          <a:prstGeom prst="rect">
            <a:avLst/>
          </a:prstGeom>
        </p:spPr>
      </p:pic>
      <p:pic>
        <p:nvPicPr>
          <p:cNvPr id="16" name="Picture 15" descr="A green number on a black background&#10;&#10;Description automatically generated">
            <a:extLst>
              <a:ext uri="{FF2B5EF4-FFF2-40B4-BE49-F238E27FC236}">
                <a16:creationId xmlns:a16="http://schemas.microsoft.com/office/drawing/2014/main" id="{5051D6CA-6FAF-6FDE-AD6B-C8B7CD6C35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443" y="2042941"/>
            <a:ext cx="5163113" cy="887243"/>
          </a:xfrm>
          <a:prstGeom prst="rect">
            <a:avLst/>
          </a:prstGeom>
        </p:spPr>
      </p:pic>
      <p:pic>
        <p:nvPicPr>
          <p:cNvPr id="20" name="Picture 19" descr="A yellow letters on a black background&#10;&#10;Description automatically generated">
            <a:extLst>
              <a:ext uri="{FF2B5EF4-FFF2-40B4-BE49-F238E27FC236}">
                <a16:creationId xmlns:a16="http://schemas.microsoft.com/office/drawing/2014/main" id="{1AA511B4-A912-8589-CCCA-1846EE17E9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9762" y="1737109"/>
            <a:ext cx="512473" cy="3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434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D5D-B329-2A00-4BD6-1DE8B22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Mecânicas</a:t>
            </a:r>
            <a:r>
              <a:rPr lang="en-US" dirty="0"/>
              <a:t> </a:t>
            </a:r>
            <a:r>
              <a:rPr lang="en-US" dirty="0" err="1"/>
              <a:t>Secundárias</a:t>
            </a:r>
            <a:r>
              <a:rPr lang="en-US" dirty="0"/>
              <a:t> - </a:t>
            </a:r>
            <a:r>
              <a:rPr lang="en-US" dirty="0" err="1"/>
              <a:t>Cebolinha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5D7-10BD-DEC7-9AFC-43080008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distantes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Ativar</a:t>
            </a:r>
            <a:r>
              <a:rPr lang="en-US" dirty="0"/>
              <a:t> </a:t>
            </a:r>
            <a:r>
              <a:rPr lang="en-US" dirty="0" err="1"/>
              <a:t>alavancas</a:t>
            </a:r>
            <a:r>
              <a:rPr lang="en-US" dirty="0"/>
              <a:t> </a:t>
            </a:r>
            <a:r>
              <a:rPr lang="en-US" dirty="0" err="1"/>
              <a:t>acima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Levantar</a:t>
            </a:r>
            <a:r>
              <a:rPr lang="en-US" dirty="0"/>
              <a:t> </a:t>
            </a:r>
            <a:r>
              <a:rPr lang="en-US" dirty="0" err="1"/>
              <a:t>plataformas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7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D5D-B329-2A00-4BD6-1DE8B22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Mecânicas</a:t>
            </a:r>
            <a:r>
              <a:rPr lang="en-US" dirty="0"/>
              <a:t> </a:t>
            </a:r>
            <a:r>
              <a:rPr lang="en-US" dirty="0" err="1"/>
              <a:t>Secundárias</a:t>
            </a:r>
            <a:r>
              <a:rPr lang="en-US" dirty="0"/>
              <a:t> - </a:t>
            </a:r>
            <a:r>
              <a:rPr lang="en-US" dirty="0" err="1"/>
              <a:t>Cascão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5D7-10BD-DEC7-9AFC-43080008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distantes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Usar </a:t>
            </a:r>
            <a:r>
              <a:rPr lang="en-US" dirty="0" err="1"/>
              <a:t>guarda</a:t>
            </a:r>
            <a:r>
              <a:rPr lang="en-US" dirty="0"/>
              <a:t>-chuva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trava</a:t>
            </a:r>
            <a:r>
              <a:rPr lang="en-US" dirty="0"/>
              <a:t> para </a:t>
            </a:r>
            <a:r>
              <a:rPr lang="en-US" dirty="0" err="1"/>
              <a:t>alavanca</a:t>
            </a:r>
            <a:r>
              <a:rPr lang="en-US" dirty="0"/>
              <a:t> com </a:t>
            </a:r>
            <a:r>
              <a:rPr lang="en-US" dirty="0" err="1"/>
              <a:t>limite</a:t>
            </a:r>
            <a:r>
              <a:rPr lang="en-US" dirty="0"/>
              <a:t> de tempo</a:t>
            </a:r>
          </a:p>
        </p:txBody>
      </p:sp>
    </p:spTree>
    <p:extLst>
      <p:ext uri="{BB962C8B-B14F-4D97-AF65-F5344CB8AC3E}">
        <p14:creationId xmlns:p14="http://schemas.microsoft.com/office/powerpoint/2010/main" val="280581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D5D-B329-2A00-4BD6-1DE8B22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Mecânicas</a:t>
            </a:r>
            <a:r>
              <a:rPr lang="en-US" dirty="0"/>
              <a:t> </a:t>
            </a:r>
            <a:r>
              <a:rPr lang="en-US" dirty="0" err="1"/>
              <a:t>Secundárias</a:t>
            </a:r>
            <a:r>
              <a:rPr lang="en-US" dirty="0"/>
              <a:t> - Magali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5D7-10BD-DEC7-9AFC-43080008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distantes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Ativar</a:t>
            </a:r>
            <a:r>
              <a:rPr lang="en-US" dirty="0"/>
              <a:t> </a:t>
            </a:r>
            <a:r>
              <a:rPr lang="en-US" dirty="0" err="1"/>
              <a:t>alavancas</a:t>
            </a:r>
            <a:r>
              <a:rPr lang="en-US" dirty="0"/>
              <a:t> a </a:t>
            </a:r>
            <a:r>
              <a:rPr lang="en-US" dirty="0" err="1"/>
              <a:t>distância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169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7F1B5-BA06-1A5E-6364-3499097B7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Inspirações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81D-FCC8-6BF5-E526-F27C32187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Ben 10: Savage Pursuit</a:t>
            </a:r>
          </a:p>
          <a:p>
            <a:r>
              <a:rPr lang="en-US" dirty="0"/>
              <a:t>A </a:t>
            </a:r>
            <a:r>
              <a:rPr lang="en-US" dirty="0" err="1"/>
              <a:t>Lenda</a:t>
            </a:r>
            <a:r>
              <a:rPr lang="en-US" dirty="0"/>
              <a:t> do </a:t>
            </a:r>
            <a:r>
              <a:rPr lang="en-US" dirty="0" err="1"/>
              <a:t>Herói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006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D5D-B329-2A00-4BD6-1DE8B22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Progressão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5D7-10BD-DEC7-9AFC-43080008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diversos</a:t>
            </a:r>
            <a:endParaRPr lang="en-US" dirty="0"/>
          </a:p>
          <a:p>
            <a:pPr lvl="1"/>
            <a:r>
              <a:rPr lang="en-US" dirty="0"/>
              <a:t>Trivia sobre </a:t>
            </a:r>
            <a:r>
              <a:rPr lang="en-US" dirty="0" err="1"/>
              <a:t>personagens</a:t>
            </a:r>
            <a:endParaRPr lang="en-US" dirty="0"/>
          </a:p>
          <a:p>
            <a:r>
              <a:rPr lang="en-US" dirty="0" err="1"/>
              <a:t>Encontrar</a:t>
            </a:r>
            <a:r>
              <a:rPr lang="en-US" dirty="0"/>
              <a:t> pets</a:t>
            </a:r>
          </a:p>
        </p:txBody>
      </p:sp>
    </p:spTree>
    <p:extLst>
      <p:ext uri="{BB962C8B-B14F-4D97-AF65-F5344CB8AC3E}">
        <p14:creationId xmlns:p14="http://schemas.microsoft.com/office/powerpoint/2010/main" val="1838863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D5D-B329-2A00-4BD6-1DE8B22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Objetivo</a:t>
            </a:r>
            <a:r>
              <a:rPr lang="en-US" dirty="0"/>
              <a:t> 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5D7-10BD-DEC7-9AFC-43080008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Encontrar</a:t>
            </a:r>
            <a:r>
              <a:rPr lang="en-US" dirty="0"/>
              <a:t> todos </a:t>
            </a:r>
            <a:r>
              <a:rPr lang="en-US" dirty="0" err="1"/>
              <a:t>os</a:t>
            </a:r>
            <a:r>
              <a:rPr lang="en-US" dirty="0"/>
              <a:t> pets</a:t>
            </a:r>
          </a:p>
        </p:txBody>
      </p:sp>
    </p:spTree>
    <p:extLst>
      <p:ext uri="{BB962C8B-B14F-4D97-AF65-F5344CB8AC3E}">
        <p14:creationId xmlns:p14="http://schemas.microsoft.com/office/powerpoint/2010/main" val="583240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A735-BD2C-97B7-B416-FD9057F8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Artes: </a:t>
            </a:r>
            <a:r>
              <a:rPr lang="en-US" dirty="0" err="1"/>
              <a:t>Personagens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D864-4EBA-06EF-D6BE-B3BA4898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011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A735-BD2C-97B7-B416-FD9057F8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Artes: Pets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D864-4EBA-06EF-D6BE-B3BA4898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017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A735-BD2C-97B7-B416-FD9057F8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Artes: </a:t>
            </a:r>
            <a:r>
              <a:rPr lang="en-US" dirty="0" err="1"/>
              <a:t>Obstáculos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D864-4EBA-06EF-D6BE-B3BA4898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25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A735-BD2C-97B7-B416-FD9057F8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Artes: Level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D864-4EBA-06EF-D6BE-B3BA4898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84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A735-BD2C-97B7-B416-FD9057F8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D864-4EBA-06EF-D6BE-B3BA4898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Os</a:t>
            </a:r>
            <a:r>
              <a:rPr lang="en-US" dirty="0"/>
              <a:t> pets do bairro do </a:t>
            </a:r>
            <a:r>
              <a:rPr lang="en-US" dirty="0" err="1"/>
              <a:t>limoeiro</a:t>
            </a:r>
            <a:r>
              <a:rPr lang="en-US" dirty="0"/>
              <a:t> </a:t>
            </a:r>
            <a:r>
              <a:rPr lang="en-US" dirty="0" err="1"/>
              <a:t>fugiram</a:t>
            </a:r>
            <a:r>
              <a:rPr lang="en-US" dirty="0"/>
              <a:t> e cabe à </a:t>
            </a:r>
            <a:r>
              <a:rPr lang="en-US" dirty="0" err="1"/>
              <a:t>turminha</a:t>
            </a:r>
            <a:r>
              <a:rPr lang="en-US" dirty="0"/>
              <a:t> </a:t>
            </a:r>
            <a:r>
              <a:rPr lang="en-US" dirty="0" err="1"/>
              <a:t>reencontra-los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61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A735-BD2C-97B7-B416-FD9057F8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Obrigado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D864-4EBA-06EF-D6BE-B3BA4898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72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A735-BD2C-97B7-B416-FD9057F8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D864-4EBA-06EF-D6BE-B3BA4898D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personagem</a:t>
            </a:r>
            <a:r>
              <a:rPr lang="en-US" dirty="0"/>
              <a:t> com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individualidade</a:t>
            </a:r>
            <a:r>
              <a:rPr lang="en-US" dirty="0"/>
              <a:t> deve </a:t>
            </a:r>
            <a:r>
              <a:rPr lang="en-US" dirty="0" err="1"/>
              <a:t>ajudar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amigos a </a:t>
            </a:r>
            <a:r>
              <a:rPr lang="en-US" dirty="0" err="1"/>
              <a:t>reencontrarem</a:t>
            </a:r>
            <a:r>
              <a:rPr lang="en-US" dirty="0"/>
              <a:t> </a:t>
            </a:r>
            <a:r>
              <a:rPr lang="en-US" dirty="0" err="1"/>
              <a:t>seus</a:t>
            </a:r>
            <a:r>
              <a:rPr lang="en-US" dirty="0"/>
              <a:t> pets, </a:t>
            </a:r>
            <a:r>
              <a:rPr lang="en-US" dirty="0" err="1"/>
              <a:t>descobrindo</a:t>
            </a:r>
            <a:r>
              <a:rPr lang="en-US" dirty="0"/>
              <a:t> </a:t>
            </a:r>
            <a:r>
              <a:rPr lang="en-US" dirty="0" err="1"/>
              <a:t>curiosidades</a:t>
            </a:r>
            <a:r>
              <a:rPr lang="en-US" dirty="0"/>
              <a:t> pelo </a:t>
            </a:r>
            <a:r>
              <a:rPr lang="en-US" dirty="0" err="1"/>
              <a:t>caminho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Puzzle Platformer</a:t>
            </a:r>
          </a:p>
          <a:p>
            <a:r>
              <a:rPr lang="en-US" dirty="0" err="1"/>
              <a:t>Situado</a:t>
            </a:r>
            <a:r>
              <a:rPr lang="en-US" dirty="0"/>
              <a:t> no Bairro do </a:t>
            </a:r>
            <a:r>
              <a:rPr lang="en-US" dirty="0" err="1"/>
              <a:t>Limoeiro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33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763B-D48C-E6CB-6688-0646E1CE1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Mecânica</a:t>
            </a:r>
            <a:r>
              <a:rPr lang="en-US" dirty="0"/>
              <a:t> Principal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470C4-D9C2-9569-2ED6-FF18D3EAD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Troca</a:t>
            </a:r>
            <a:r>
              <a:rPr lang="en-US" dirty="0"/>
              <a:t> de </a:t>
            </a:r>
            <a:r>
              <a:rPr lang="en-US" dirty="0" err="1"/>
              <a:t>Personagens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65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D5D-B329-2A00-4BD6-1DE8B22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Mecânica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- </a:t>
            </a:r>
            <a:r>
              <a:rPr lang="en-US" dirty="0" err="1"/>
              <a:t>Mônica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5D7-10BD-DEC7-9AFC-43080008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Arremessar</a:t>
            </a:r>
            <a:r>
              <a:rPr lang="en-US" dirty="0"/>
              <a:t> </a:t>
            </a:r>
            <a:r>
              <a:rPr lang="en-US" dirty="0" err="1"/>
              <a:t>Sansão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3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D5D-B329-2A00-4BD6-1DE8B22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Mecânica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- </a:t>
            </a:r>
            <a:r>
              <a:rPr lang="en-US" dirty="0" err="1"/>
              <a:t>Cebolinha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5D7-10BD-DEC7-9AFC-43080008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Levitar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meio do seu </a:t>
            </a:r>
            <a:r>
              <a:rPr lang="en-US" dirty="0" err="1"/>
              <a:t>cabelo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5069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D5D-B329-2A00-4BD6-1DE8B22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Mecânica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- </a:t>
            </a:r>
            <a:r>
              <a:rPr lang="en-US" dirty="0" err="1"/>
              <a:t>Cascão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5D7-10BD-DEC7-9AFC-43080008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Planar com seu </a:t>
            </a:r>
            <a:r>
              <a:rPr lang="en-US" dirty="0" err="1"/>
              <a:t>guarda</a:t>
            </a:r>
            <a:r>
              <a:rPr lang="en-US" dirty="0"/>
              <a:t>-chuva</a:t>
            </a:r>
          </a:p>
        </p:txBody>
      </p:sp>
    </p:spTree>
    <p:extLst>
      <p:ext uri="{BB962C8B-B14F-4D97-AF65-F5344CB8AC3E}">
        <p14:creationId xmlns:p14="http://schemas.microsoft.com/office/powerpoint/2010/main" val="3667708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D5D-B329-2A00-4BD6-1DE8B22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Mecânica</a:t>
            </a:r>
            <a:r>
              <a:rPr lang="en-US" dirty="0"/>
              <a:t> </a:t>
            </a:r>
            <a:r>
              <a:rPr lang="en-US" dirty="0" err="1"/>
              <a:t>Básica</a:t>
            </a:r>
            <a:r>
              <a:rPr lang="en-US" dirty="0"/>
              <a:t> - Magali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5D7-10BD-DEC7-9AFC-43080008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Rolar</a:t>
            </a:r>
            <a:r>
              <a:rPr lang="en-US" dirty="0"/>
              <a:t> </a:t>
            </a:r>
            <a:r>
              <a:rPr lang="en-US" dirty="0" err="1"/>
              <a:t>melancia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985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DED5D-B329-2A00-4BD6-1DE8B222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Mecânicas</a:t>
            </a:r>
            <a:r>
              <a:rPr lang="en-US" dirty="0"/>
              <a:t> </a:t>
            </a:r>
            <a:r>
              <a:rPr lang="en-US" dirty="0" err="1"/>
              <a:t>Secundárias</a:t>
            </a:r>
            <a:r>
              <a:rPr lang="en-US" dirty="0"/>
              <a:t> - </a:t>
            </a:r>
            <a:r>
              <a:rPr lang="en-US" dirty="0" err="1"/>
              <a:t>Mônica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DA5D7-10BD-DEC7-9AFC-43080008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Coletar</a:t>
            </a:r>
            <a:r>
              <a:rPr lang="en-US" dirty="0"/>
              <a:t> </a:t>
            </a:r>
            <a:r>
              <a:rPr lang="en-US" dirty="0" err="1"/>
              <a:t>itens</a:t>
            </a:r>
            <a:r>
              <a:rPr lang="en-US" dirty="0"/>
              <a:t> </a:t>
            </a:r>
            <a:r>
              <a:rPr lang="en-US" dirty="0" err="1"/>
              <a:t>distantes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Ativar</a:t>
            </a:r>
            <a:r>
              <a:rPr lang="en-US" dirty="0"/>
              <a:t> </a:t>
            </a:r>
            <a:r>
              <a:rPr lang="en-US" dirty="0" err="1"/>
              <a:t>alavancas</a:t>
            </a:r>
            <a:r>
              <a:rPr lang="en-US" dirty="0"/>
              <a:t> a </a:t>
            </a:r>
            <a:r>
              <a:rPr lang="en-US" dirty="0" err="1"/>
              <a:t>distância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Derrubar</a:t>
            </a:r>
            <a:r>
              <a:rPr lang="en-US" dirty="0"/>
              <a:t> </a:t>
            </a:r>
            <a:r>
              <a:rPr lang="en-US" dirty="0" err="1"/>
              <a:t>obstáculos</a:t>
            </a:r>
            <a:r>
              <a:rPr lang="en-US" dirty="0"/>
              <a:t> à frente</a:t>
            </a:r>
          </a:p>
        </p:txBody>
      </p:sp>
    </p:spTree>
    <p:extLst>
      <p:ext uri="{BB962C8B-B14F-4D97-AF65-F5344CB8AC3E}">
        <p14:creationId xmlns:p14="http://schemas.microsoft.com/office/powerpoint/2010/main" val="2354457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185</Words>
  <Application>Microsoft Office PowerPoint</Application>
  <PresentationFormat>Widescreen</PresentationFormat>
  <Paragraphs>46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High Concept</vt:lpstr>
      <vt:lpstr>Concept</vt:lpstr>
      <vt:lpstr>Mecânica Principal</vt:lpstr>
      <vt:lpstr>Mecânica Básica - Mônica</vt:lpstr>
      <vt:lpstr>Mecânica Básica - Cebolinha</vt:lpstr>
      <vt:lpstr>Mecânica Básica - Cascão</vt:lpstr>
      <vt:lpstr>Mecânica Básica - Magali</vt:lpstr>
      <vt:lpstr>Mecânicas Secundárias - Mônica</vt:lpstr>
      <vt:lpstr>Mecânicas Secundárias - Cebolinha</vt:lpstr>
      <vt:lpstr>Mecânicas Secundárias - Cascão</vt:lpstr>
      <vt:lpstr>Mecânicas Secundárias - Magali</vt:lpstr>
      <vt:lpstr>Inspirações</vt:lpstr>
      <vt:lpstr>Progressão</vt:lpstr>
      <vt:lpstr>Objetivo Final</vt:lpstr>
      <vt:lpstr>Artes: Personagens</vt:lpstr>
      <vt:lpstr>Artes: Pets</vt:lpstr>
      <vt:lpstr>Artes: Obstáculos</vt:lpstr>
      <vt:lpstr>Artes: Level Design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FREITAS SILVA</dc:creator>
  <cp:lastModifiedBy>Felipe Silva</cp:lastModifiedBy>
  <cp:revision>5</cp:revision>
  <dcterms:created xsi:type="dcterms:W3CDTF">2024-03-23T01:27:58Z</dcterms:created>
  <dcterms:modified xsi:type="dcterms:W3CDTF">2024-03-23T21:36:11Z</dcterms:modified>
</cp:coreProperties>
</file>