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E1DB-AD08-C26B-1230-AEFD6072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B9D8F-5B33-4792-8F2E-CCB1E2F80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B51C-E802-6219-33C8-C60875A3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441F-348F-A1EA-0B88-CF7ABDBE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A64C-C29B-77DF-40E0-CB1853A9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13C-5AC1-CA47-E4D9-94103935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60E7B-3EAF-FC7B-3F53-795FF644E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C0E1-87F3-279A-F655-BA9598A0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2BC4-6209-0B9D-BBD4-6A668FE3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618F-B225-E020-7CCA-92FA8FCD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FE037-903D-09E6-1283-CAD3172C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A255-0C16-72D1-5840-A5C14FE0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06B3-D28E-935B-3312-FDF9935D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0906-729A-C173-BD5B-C94EDC8D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8066-B738-166F-5E21-17F3EB94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BC2E-2AFE-44E5-4D73-45BECE25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FF8D-A719-614F-9228-26196E65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D14D-BF4C-EE48-C134-72CDBF7F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25F7-6B46-E7E6-35A1-C3961CC5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6F61-0F78-157A-687B-C17959B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2E98-A478-AC1A-97FA-F981A0B6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F0121-B68C-64B1-BB06-BB9910490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C96F-ED63-6D68-A00A-A8A2791B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0B66-B0EB-B2D1-FF00-4F01E345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8D8D-3C14-8D75-941E-10A6895E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5B9-0B8C-6B7C-B787-1D3FDDC1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C7F0-B50D-98DA-D601-811F4B8F9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6A924-40E0-866E-1802-124F223E8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122C-9C5F-E311-4852-3ED97E20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44DE-AC46-54A7-92E3-C3D48148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0371-0FBF-DFA4-AFEF-BF95650C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10E9-B503-0D05-C5E7-E2C37B53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6359-2758-4D13-001F-851D4C0A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D6902-1761-EBDE-29E8-A5162A98C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C7C80-F4B6-182C-2A97-6C220539F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E0C71-989B-D406-20B5-AAE75769A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D94FC-602E-158D-0BBC-4BEBE0DC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F1799-32AF-E39C-CDFF-F595F96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948B7-DD2A-94C0-1E0D-B09736FF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3E00-6EE4-A756-4AA3-8EADEB67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1E7CB-7A84-03A8-481B-B54AA87B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95B63-9939-E4B6-965D-475B1B53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54788-51C9-8D65-D07F-CD666819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F6537-1A04-008D-835E-9595A9D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60544-3422-0C9A-0E8A-180C7C66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AEC6E-ED91-936C-3186-E640021B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800D-71F9-980F-82D4-3992CE2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9BE3-D8BF-23B7-359E-FFBFD205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9C158-67D5-7E7C-D447-3E121C837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C8DBC-124D-5FDD-2B74-E75564EE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8584F-A944-72C7-FA24-6D8704D3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0941-F0DE-E15D-AA94-C80170F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9032-D9B1-0AE6-EE94-2262DC84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94E1E-3408-E0F5-F175-CDCA4A79D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EB01-8992-7F28-B985-4A21C4C1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6F48-795E-B63B-CE70-D6063BB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634A-CD09-3748-B4E1-8BADD27B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902C1-E73C-A74B-ACFB-0547AE45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A4CAA-5666-F93A-3B79-C2F7CC2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278A1-3C86-D647-207A-12EA34E4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42CF-D7EF-113D-6C37-5E0E493C0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875E-28A7-4B82-859B-1A6079573ECF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9A600-5D9D-6D56-8B82-EFDD06D7F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62A4-EDDA-135E-19F1-2D88D401C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rtoon of a house and a fence&#10;&#10;Description automatically generated">
            <a:extLst>
              <a:ext uri="{FF2B5EF4-FFF2-40B4-BE49-F238E27FC236}">
                <a16:creationId xmlns:a16="http://schemas.microsoft.com/office/drawing/2014/main" id="{FFC7D825-EEB9-3CF7-9A99-2C84E56DC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" b="-1"/>
          <a:stretch/>
        </p:blipFill>
        <p:spPr>
          <a:xfrm>
            <a:off x="20" y="-700644"/>
            <a:ext cx="12191980" cy="7695210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DA867C5-CD6A-9649-351B-B31FA5D2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00828"/>
            <a:ext cx="7315199" cy="36512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Felipe Freitas Silva -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Desenvolvimento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Jogos – 2024/1 - PUCRS</a:t>
            </a:r>
          </a:p>
        </p:txBody>
      </p:sp>
      <p:pic>
        <p:nvPicPr>
          <p:cNvPr id="13" name="Picture 12" descr="A red and yellow text&#10;&#10;Description automatically generated">
            <a:extLst>
              <a:ext uri="{FF2B5EF4-FFF2-40B4-BE49-F238E27FC236}">
                <a16:creationId xmlns:a16="http://schemas.microsoft.com/office/drawing/2014/main" id="{3949581F-24CC-5982-D35B-B1B1881FE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291665"/>
            <a:ext cx="3314700" cy="1381125"/>
          </a:xfrm>
          <a:prstGeom prst="rect">
            <a:avLst/>
          </a:prstGeom>
        </p:spPr>
      </p:pic>
      <p:pic>
        <p:nvPicPr>
          <p:cNvPr id="16" name="Picture 15" descr="A green number on a black background&#10;&#10;Description automatically generated">
            <a:extLst>
              <a:ext uri="{FF2B5EF4-FFF2-40B4-BE49-F238E27FC236}">
                <a16:creationId xmlns:a16="http://schemas.microsoft.com/office/drawing/2014/main" id="{5051D6CA-6FAF-6FDE-AD6B-C8B7CD6C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43" y="2042941"/>
            <a:ext cx="5163113" cy="887243"/>
          </a:xfrm>
          <a:prstGeom prst="rect">
            <a:avLst/>
          </a:prstGeom>
        </p:spPr>
      </p:pic>
      <p:pic>
        <p:nvPicPr>
          <p:cNvPr id="20" name="Picture 19" descr="A yellow letters on a black background&#10;&#10;Description automatically generated">
            <a:extLst>
              <a:ext uri="{FF2B5EF4-FFF2-40B4-BE49-F238E27FC236}">
                <a16:creationId xmlns:a16="http://schemas.microsoft.com/office/drawing/2014/main" id="{1AA511B4-A912-8589-CCCA-1846EE17E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62" y="1737109"/>
            <a:ext cx="512473" cy="3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FREITAS SILVA</dc:creator>
  <cp:lastModifiedBy>FELIPE FREITAS SILVA</cp:lastModifiedBy>
  <cp:revision>3</cp:revision>
  <dcterms:created xsi:type="dcterms:W3CDTF">2024-03-23T01:27:58Z</dcterms:created>
  <dcterms:modified xsi:type="dcterms:W3CDTF">2024-03-23T02:16:06Z</dcterms:modified>
</cp:coreProperties>
</file>