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81" r:id="rId3"/>
    <p:sldId id="272" r:id="rId4"/>
    <p:sldId id="261" r:id="rId5"/>
    <p:sldId id="266" r:id="rId6"/>
    <p:sldId id="280" r:id="rId7"/>
    <p:sldId id="265" r:id="rId8"/>
    <p:sldId id="276" r:id="rId9"/>
    <p:sldId id="263" r:id="rId10"/>
    <p:sldId id="258" r:id="rId11"/>
    <p:sldId id="278" r:id="rId12"/>
    <p:sldId id="273" r:id="rId13"/>
    <p:sldId id="283" r:id="rId14"/>
    <p:sldId id="289" r:id="rId15"/>
    <p:sldId id="290" r:id="rId16"/>
    <p:sldId id="291" r:id="rId17"/>
    <p:sldId id="292" r:id="rId18"/>
    <p:sldId id="275" r:id="rId19"/>
  </p:sldIdLst>
  <p:sldSz cx="9144000" cy="5143500" type="screen16x9"/>
  <p:notesSz cx="6858000" cy="9144000"/>
  <p:embeddedFontLst>
    <p:embeddedFont>
      <p:font typeface="Cascadia Code ExtraLight" panose="020B0604020202020204" charset="0"/>
      <p:regular r:id="rId21"/>
      <p:italic r:id="rId22"/>
    </p:embeddedFont>
    <p:embeddedFont>
      <p:font typeface="Fira Sans" panose="020B0503050000020004" pitchFamily="34" charset="0"/>
      <p:regular r:id="rId23"/>
      <p:bold r:id="rId24"/>
    </p:embeddedFont>
    <p:embeddedFont>
      <p:font typeface="Fira Sans Black" panose="020B0A03050000020004" pitchFamily="34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57BF"/>
    <a:srgbClr val="2E2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7A0326-D868-4ACB-9A70-044EEA514B9F}">
  <a:tblStyle styleId="{6E7A0326-D868-4ACB-9A70-044EEA514B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7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91458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62ef91124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62ef91124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9646c4d463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9646c4d463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g9646c4d463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2" name="Google Shape;3932;g9646c4d463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g9646c4d463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2" name="Google Shape;3932;g9646c4d463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905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g9646c4d463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2" name="Google Shape;3932;g9646c4d463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200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g9646c4d463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2" name="Google Shape;3932;g9646c4d463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264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g9646c4d463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2" name="Google Shape;3932;g9646c4d463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673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9646c4d463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9646c4d463_0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9646c4d463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9646c4d463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9646c4d463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9646c4d463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1" name="Google Shape;3531;g9646c4d463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2" name="Google Shape;3532;g9646c4d463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9646c4d463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9646c4d463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9646c4d463_0_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9646c4d463_0_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646c4d463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646c4d463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microsoft.com/office/2007/relationships/hdphoto" Target="../media/hdphoto6.wdp"/><Relationship Id="rId5" Type="http://schemas.openxmlformats.org/officeDocument/2006/relationships/image" Target="../media/image6.png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ctrTitle"/>
          </p:nvPr>
        </p:nvSpPr>
        <p:spPr>
          <a:xfrm>
            <a:off x="4357688" y="761999"/>
            <a:ext cx="4571999" cy="1698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FUNDAMENTOS DE SEGURIDAD EN RED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4862101" y="103962"/>
            <a:ext cx="3567000" cy="55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8057BF"/>
                </a:solidFill>
              </a:rPr>
              <a:t>MODULO 1</a:t>
            </a:r>
            <a:endParaRPr dirty="0">
              <a:solidFill>
                <a:srgbClr val="8057BF"/>
              </a:solidFill>
            </a:endParaRPr>
          </a:p>
        </p:txBody>
      </p:sp>
      <p:grpSp>
        <p:nvGrpSpPr>
          <p:cNvPr id="56" name="Google Shape;56;p15"/>
          <p:cNvGrpSpPr/>
          <p:nvPr/>
        </p:nvGrpSpPr>
        <p:grpSpPr>
          <a:xfrm>
            <a:off x="-2395492" y="1206887"/>
            <a:ext cx="6967495" cy="3975885"/>
            <a:chOff x="2925068" y="2092209"/>
            <a:chExt cx="3288881" cy="1876746"/>
          </a:xfrm>
        </p:grpSpPr>
        <p:sp>
          <p:nvSpPr>
            <p:cNvPr id="57" name="Google Shape;57;p15"/>
            <p:cNvSpPr/>
            <p:nvPr/>
          </p:nvSpPr>
          <p:spPr>
            <a:xfrm>
              <a:off x="3215525" y="2092209"/>
              <a:ext cx="2707966" cy="1691850"/>
            </a:xfrm>
            <a:custGeom>
              <a:avLst/>
              <a:gdLst/>
              <a:ahLst/>
              <a:cxnLst/>
              <a:rect l="l" t="t" r="r" b="b"/>
              <a:pathLst>
                <a:path w="82309" h="51424" extrusionOk="0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323634" y="2235192"/>
              <a:ext cx="2492537" cy="1468557"/>
            </a:xfrm>
            <a:custGeom>
              <a:avLst/>
              <a:gdLst/>
              <a:ahLst/>
              <a:cxnLst/>
              <a:rect l="l" t="t" r="r" b="b"/>
              <a:pathLst>
                <a:path w="75761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925068" y="3784023"/>
              <a:ext cx="3288881" cy="184931"/>
            </a:xfrm>
            <a:custGeom>
              <a:avLst/>
              <a:gdLst/>
              <a:ahLst/>
              <a:cxnLst/>
              <a:rect l="l" t="t" r="r" b="b"/>
              <a:pathLst>
                <a:path w="99966" h="5621" extrusionOk="0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180924" y="3783234"/>
              <a:ext cx="777592" cy="56062"/>
            </a:xfrm>
            <a:custGeom>
              <a:avLst/>
              <a:gdLst/>
              <a:ahLst/>
              <a:cxnLst/>
              <a:rect l="l" t="t" r="r" b="b"/>
              <a:pathLst>
                <a:path w="23635" h="1704" extrusionOk="0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323059" y="2235192"/>
              <a:ext cx="2492899" cy="1468557"/>
            </a:xfrm>
            <a:custGeom>
              <a:avLst/>
              <a:gdLst/>
              <a:ahLst/>
              <a:cxnLst/>
              <a:rect l="l" t="t" r="r" b="b"/>
              <a:pathLst>
                <a:path w="75772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50738" y="2399297"/>
              <a:ext cx="837535" cy="1077278"/>
            </a:xfrm>
            <a:custGeom>
              <a:avLst/>
              <a:gdLst/>
              <a:ahLst/>
              <a:cxnLst/>
              <a:rect l="l" t="t" r="r" b="b"/>
              <a:pathLst>
                <a:path w="25457" h="32744" extrusionOk="0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76203" y="2431835"/>
              <a:ext cx="786606" cy="1012201"/>
            </a:xfrm>
            <a:custGeom>
              <a:avLst/>
              <a:gdLst/>
              <a:ahLst/>
              <a:cxnLst/>
              <a:rect l="l" t="t" r="r" b="b"/>
              <a:pathLst>
                <a:path w="23909" h="30766" fill="none" extrusionOk="0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w="7750" cap="flat" cmpd="sng">
              <a:solidFill>
                <a:srgbClr val="FCFC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479392" y="2781627"/>
              <a:ext cx="180226" cy="313011"/>
            </a:xfrm>
            <a:custGeom>
              <a:avLst/>
              <a:gdLst/>
              <a:ahLst/>
              <a:cxnLst/>
              <a:rect l="l" t="t" r="r" b="b"/>
              <a:pathLst>
                <a:path w="5478" h="9514" extrusionOk="0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8059968" y="1991350"/>
            <a:ext cx="945381" cy="1525716"/>
            <a:chOff x="7647218" y="2816850"/>
            <a:chExt cx="945381" cy="1525716"/>
          </a:xfrm>
        </p:grpSpPr>
        <p:sp>
          <p:nvSpPr>
            <p:cNvPr id="172" name="Google Shape;1961;p30"/>
            <p:cNvSpPr/>
            <p:nvPr/>
          </p:nvSpPr>
          <p:spPr>
            <a:xfrm>
              <a:off x="7821223" y="4005214"/>
              <a:ext cx="418050" cy="242450"/>
            </a:xfrm>
            <a:custGeom>
              <a:avLst/>
              <a:gdLst/>
              <a:ahLst/>
              <a:cxnLst/>
              <a:rect l="l" t="t" r="r" b="b"/>
              <a:pathLst>
                <a:path w="14158" h="8211" extrusionOk="0">
                  <a:moveTo>
                    <a:pt x="4086" y="1"/>
                  </a:moveTo>
                  <a:cubicBezTo>
                    <a:pt x="3790" y="1"/>
                    <a:pt x="3495" y="66"/>
                    <a:pt x="3275" y="197"/>
                  </a:cubicBezTo>
                  <a:lnTo>
                    <a:pt x="1787" y="1055"/>
                  </a:lnTo>
                  <a:lnTo>
                    <a:pt x="346" y="1888"/>
                  </a:lnTo>
                  <a:cubicBezTo>
                    <a:pt x="120" y="2031"/>
                    <a:pt x="1" y="2210"/>
                    <a:pt x="1" y="2376"/>
                  </a:cubicBezTo>
                  <a:lnTo>
                    <a:pt x="1" y="2400"/>
                  </a:lnTo>
                  <a:lnTo>
                    <a:pt x="1" y="2436"/>
                  </a:lnTo>
                  <a:cubicBezTo>
                    <a:pt x="13" y="2436"/>
                    <a:pt x="13" y="2448"/>
                    <a:pt x="13" y="2460"/>
                  </a:cubicBezTo>
                  <a:lnTo>
                    <a:pt x="13" y="2495"/>
                  </a:lnTo>
                  <a:cubicBezTo>
                    <a:pt x="13" y="2495"/>
                    <a:pt x="25" y="2507"/>
                    <a:pt x="25" y="2519"/>
                  </a:cubicBezTo>
                  <a:cubicBezTo>
                    <a:pt x="25" y="2531"/>
                    <a:pt x="48" y="2531"/>
                    <a:pt x="48" y="2555"/>
                  </a:cubicBezTo>
                  <a:cubicBezTo>
                    <a:pt x="48" y="2555"/>
                    <a:pt x="60" y="2567"/>
                    <a:pt x="60" y="2579"/>
                  </a:cubicBezTo>
                  <a:cubicBezTo>
                    <a:pt x="60" y="2591"/>
                    <a:pt x="72" y="2591"/>
                    <a:pt x="72" y="2614"/>
                  </a:cubicBezTo>
                  <a:cubicBezTo>
                    <a:pt x="96" y="2614"/>
                    <a:pt x="96" y="2626"/>
                    <a:pt x="108" y="2638"/>
                  </a:cubicBezTo>
                  <a:cubicBezTo>
                    <a:pt x="108" y="2650"/>
                    <a:pt x="108" y="2650"/>
                    <a:pt x="120" y="2674"/>
                  </a:cubicBezTo>
                  <a:lnTo>
                    <a:pt x="156" y="2698"/>
                  </a:lnTo>
                  <a:lnTo>
                    <a:pt x="179" y="2733"/>
                  </a:lnTo>
                  <a:cubicBezTo>
                    <a:pt x="191" y="2733"/>
                    <a:pt x="215" y="2745"/>
                    <a:pt x="227" y="2757"/>
                  </a:cubicBezTo>
                  <a:cubicBezTo>
                    <a:pt x="239" y="2757"/>
                    <a:pt x="239" y="2769"/>
                    <a:pt x="251" y="2769"/>
                  </a:cubicBezTo>
                  <a:cubicBezTo>
                    <a:pt x="275" y="2793"/>
                    <a:pt x="298" y="2805"/>
                    <a:pt x="334" y="2817"/>
                  </a:cubicBezTo>
                  <a:lnTo>
                    <a:pt x="9300" y="7996"/>
                  </a:lnTo>
                  <a:lnTo>
                    <a:pt x="9395" y="8044"/>
                  </a:lnTo>
                  <a:cubicBezTo>
                    <a:pt x="9407" y="8044"/>
                    <a:pt x="9407" y="8055"/>
                    <a:pt x="9419" y="8055"/>
                  </a:cubicBezTo>
                  <a:cubicBezTo>
                    <a:pt x="9442" y="8067"/>
                    <a:pt x="9466" y="8067"/>
                    <a:pt x="9478" y="8091"/>
                  </a:cubicBezTo>
                  <a:cubicBezTo>
                    <a:pt x="9514" y="8103"/>
                    <a:pt x="9562" y="8115"/>
                    <a:pt x="9597" y="8127"/>
                  </a:cubicBezTo>
                  <a:cubicBezTo>
                    <a:pt x="9621" y="8151"/>
                    <a:pt x="9633" y="8151"/>
                    <a:pt x="9645" y="8151"/>
                  </a:cubicBezTo>
                  <a:cubicBezTo>
                    <a:pt x="9681" y="8151"/>
                    <a:pt x="9693" y="8163"/>
                    <a:pt x="9716" y="8163"/>
                  </a:cubicBezTo>
                  <a:cubicBezTo>
                    <a:pt x="9740" y="8175"/>
                    <a:pt x="9752" y="8175"/>
                    <a:pt x="9764" y="8175"/>
                  </a:cubicBezTo>
                  <a:cubicBezTo>
                    <a:pt x="9776" y="8186"/>
                    <a:pt x="9812" y="8186"/>
                    <a:pt x="9823" y="8186"/>
                  </a:cubicBezTo>
                  <a:cubicBezTo>
                    <a:pt x="9835" y="8210"/>
                    <a:pt x="9859" y="8210"/>
                    <a:pt x="9871" y="8210"/>
                  </a:cubicBezTo>
                  <a:lnTo>
                    <a:pt x="10335" y="8210"/>
                  </a:lnTo>
                  <a:cubicBezTo>
                    <a:pt x="10371" y="8210"/>
                    <a:pt x="10419" y="8210"/>
                    <a:pt x="10466" y="8186"/>
                  </a:cubicBezTo>
                  <a:cubicBezTo>
                    <a:pt x="10478" y="8175"/>
                    <a:pt x="10490" y="8175"/>
                    <a:pt x="10514" y="8175"/>
                  </a:cubicBezTo>
                  <a:cubicBezTo>
                    <a:pt x="10526" y="8175"/>
                    <a:pt x="10550" y="8163"/>
                    <a:pt x="10574" y="8163"/>
                  </a:cubicBezTo>
                  <a:cubicBezTo>
                    <a:pt x="10585" y="8163"/>
                    <a:pt x="10597" y="8151"/>
                    <a:pt x="10609" y="8151"/>
                  </a:cubicBezTo>
                  <a:cubicBezTo>
                    <a:pt x="10633" y="8151"/>
                    <a:pt x="10657" y="8127"/>
                    <a:pt x="10669" y="8127"/>
                  </a:cubicBezTo>
                  <a:cubicBezTo>
                    <a:pt x="10693" y="8127"/>
                    <a:pt x="10693" y="8115"/>
                    <a:pt x="10705" y="8115"/>
                  </a:cubicBezTo>
                  <a:cubicBezTo>
                    <a:pt x="10728" y="8115"/>
                    <a:pt x="10764" y="8103"/>
                    <a:pt x="10788" y="8091"/>
                  </a:cubicBezTo>
                  <a:cubicBezTo>
                    <a:pt x="10812" y="8091"/>
                    <a:pt x="10812" y="8067"/>
                    <a:pt x="10824" y="8067"/>
                  </a:cubicBezTo>
                  <a:cubicBezTo>
                    <a:pt x="10847" y="8055"/>
                    <a:pt x="10895" y="8032"/>
                    <a:pt x="10931" y="8008"/>
                  </a:cubicBezTo>
                  <a:lnTo>
                    <a:pt x="12371" y="7174"/>
                  </a:lnTo>
                  <a:lnTo>
                    <a:pt x="13860" y="6317"/>
                  </a:lnTo>
                  <a:cubicBezTo>
                    <a:pt x="13884" y="6305"/>
                    <a:pt x="13907" y="6281"/>
                    <a:pt x="13931" y="6270"/>
                  </a:cubicBezTo>
                  <a:lnTo>
                    <a:pt x="13943" y="6258"/>
                  </a:lnTo>
                  <a:cubicBezTo>
                    <a:pt x="13967" y="6258"/>
                    <a:pt x="13979" y="6246"/>
                    <a:pt x="13991" y="6222"/>
                  </a:cubicBezTo>
                  <a:lnTo>
                    <a:pt x="14003" y="6210"/>
                  </a:lnTo>
                  <a:lnTo>
                    <a:pt x="14038" y="6186"/>
                  </a:lnTo>
                  <a:lnTo>
                    <a:pt x="14050" y="6162"/>
                  </a:lnTo>
                  <a:lnTo>
                    <a:pt x="14086" y="6139"/>
                  </a:lnTo>
                  <a:cubicBezTo>
                    <a:pt x="14086" y="6127"/>
                    <a:pt x="14098" y="6127"/>
                    <a:pt x="14098" y="6103"/>
                  </a:cubicBezTo>
                  <a:cubicBezTo>
                    <a:pt x="14098" y="6103"/>
                    <a:pt x="14110" y="6091"/>
                    <a:pt x="14110" y="6079"/>
                  </a:cubicBezTo>
                  <a:cubicBezTo>
                    <a:pt x="14122" y="6067"/>
                    <a:pt x="14122" y="6067"/>
                    <a:pt x="14122" y="6043"/>
                  </a:cubicBezTo>
                  <a:cubicBezTo>
                    <a:pt x="14122" y="6043"/>
                    <a:pt x="14145" y="6031"/>
                    <a:pt x="14145" y="6020"/>
                  </a:cubicBezTo>
                  <a:lnTo>
                    <a:pt x="14145" y="5984"/>
                  </a:lnTo>
                  <a:cubicBezTo>
                    <a:pt x="14157" y="5984"/>
                    <a:pt x="14157" y="5972"/>
                    <a:pt x="14157" y="5960"/>
                  </a:cubicBezTo>
                  <a:lnTo>
                    <a:pt x="14157" y="5924"/>
                  </a:lnTo>
                  <a:lnTo>
                    <a:pt x="14157" y="5912"/>
                  </a:lnTo>
                  <a:cubicBezTo>
                    <a:pt x="14157" y="5734"/>
                    <a:pt x="14050" y="5555"/>
                    <a:pt x="13884" y="5377"/>
                  </a:cubicBezTo>
                  <a:lnTo>
                    <a:pt x="4906" y="197"/>
                  </a:lnTo>
                  <a:cubicBezTo>
                    <a:pt x="4680" y="66"/>
                    <a:pt x="4382" y="1"/>
                    <a:pt x="4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62;p30"/>
            <p:cNvSpPr/>
            <p:nvPr/>
          </p:nvSpPr>
          <p:spPr>
            <a:xfrm>
              <a:off x="7820869" y="4079239"/>
              <a:ext cx="418405" cy="184252"/>
            </a:xfrm>
            <a:custGeom>
              <a:avLst/>
              <a:gdLst/>
              <a:ahLst/>
              <a:cxnLst/>
              <a:rect l="l" t="t" r="r" b="b"/>
              <a:pathLst>
                <a:path w="14170" h="6240" extrusionOk="0">
                  <a:moveTo>
                    <a:pt x="1" y="0"/>
                  </a:moveTo>
                  <a:lnTo>
                    <a:pt x="1" y="429"/>
                  </a:lnTo>
                  <a:cubicBezTo>
                    <a:pt x="1" y="607"/>
                    <a:pt x="120" y="774"/>
                    <a:pt x="346" y="905"/>
                  </a:cubicBezTo>
                  <a:lnTo>
                    <a:pt x="9312" y="6084"/>
                  </a:lnTo>
                  <a:lnTo>
                    <a:pt x="9407" y="6132"/>
                  </a:lnTo>
                  <a:cubicBezTo>
                    <a:pt x="9419" y="6132"/>
                    <a:pt x="9419" y="6144"/>
                    <a:pt x="9431" y="6144"/>
                  </a:cubicBezTo>
                  <a:cubicBezTo>
                    <a:pt x="9466" y="6144"/>
                    <a:pt x="9478" y="6156"/>
                    <a:pt x="9490" y="6156"/>
                  </a:cubicBezTo>
                  <a:cubicBezTo>
                    <a:pt x="9526" y="6180"/>
                    <a:pt x="9574" y="6191"/>
                    <a:pt x="9609" y="6203"/>
                  </a:cubicBezTo>
                  <a:lnTo>
                    <a:pt x="9657" y="6203"/>
                  </a:lnTo>
                  <a:cubicBezTo>
                    <a:pt x="9693" y="6203"/>
                    <a:pt x="9705" y="6215"/>
                    <a:pt x="9728" y="6215"/>
                  </a:cubicBezTo>
                  <a:lnTo>
                    <a:pt x="9776" y="6215"/>
                  </a:lnTo>
                  <a:cubicBezTo>
                    <a:pt x="9788" y="6239"/>
                    <a:pt x="9824" y="6239"/>
                    <a:pt x="9835" y="6239"/>
                  </a:cubicBezTo>
                  <a:lnTo>
                    <a:pt x="10359" y="6239"/>
                  </a:lnTo>
                  <a:cubicBezTo>
                    <a:pt x="10407" y="6239"/>
                    <a:pt x="10443" y="6215"/>
                    <a:pt x="10490" y="6215"/>
                  </a:cubicBezTo>
                  <a:lnTo>
                    <a:pt x="10526" y="6215"/>
                  </a:lnTo>
                  <a:cubicBezTo>
                    <a:pt x="10538" y="6215"/>
                    <a:pt x="10562" y="6203"/>
                    <a:pt x="10586" y="6203"/>
                  </a:cubicBezTo>
                  <a:cubicBezTo>
                    <a:pt x="10597" y="6203"/>
                    <a:pt x="10609" y="6191"/>
                    <a:pt x="10621" y="6191"/>
                  </a:cubicBezTo>
                  <a:cubicBezTo>
                    <a:pt x="10645" y="6191"/>
                    <a:pt x="10669" y="6180"/>
                    <a:pt x="10681" y="6180"/>
                  </a:cubicBezTo>
                  <a:lnTo>
                    <a:pt x="10705" y="6180"/>
                  </a:lnTo>
                  <a:cubicBezTo>
                    <a:pt x="10705" y="6156"/>
                    <a:pt x="10717" y="6156"/>
                    <a:pt x="10717" y="6156"/>
                  </a:cubicBezTo>
                  <a:cubicBezTo>
                    <a:pt x="10740" y="6156"/>
                    <a:pt x="10776" y="6144"/>
                    <a:pt x="10800" y="6132"/>
                  </a:cubicBezTo>
                  <a:cubicBezTo>
                    <a:pt x="10824" y="6132"/>
                    <a:pt x="10824" y="6120"/>
                    <a:pt x="10836" y="6120"/>
                  </a:cubicBezTo>
                  <a:cubicBezTo>
                    <a:pt x="10859" y="6096"/>
                    <a:pt x="10907" y="6072"/>
                    <a:pt x="10943" y="6060"/>
                  </a:cubicBezTo>
                  <a:lnTo>
                    <a:pt x="12800" y="4965"/>
                  </a:lnTo>
                  <a:lnTo>
                    <a:pt x="13860" y="4358"/>
                  </a:lnTo>
                  <a:cubicBezTo>
                    <a:pt x="13860" y="4346"/>
                    <a:pt x="13872" y="4346"/>
                    <a:pt x="13872" y="4346"/>
                  </a:cubicBezTo>
                  <a:cubicBezTo>
                    <a:pt x="13884" y="4346"/>
                    <a:pt x="13884" y="4334"/>
                    <a:pt x="13896" y="4334"/>
                  </a:cubicBezTo>
                  <a:cubicBezTo>
                    <a:pt x="13919" y="4310"/>
                    <a:pt x="13931" y="4310"/>
                    <a:pt x="13943" y="4298"/>
                  </a:cubicBezTo>
                  <a:lnTo>
                    <a:pt x="13979" y="4275"/>
                  </a:lnTo>
                  <a:cubicBezTo>
                    <a:pt x="13979" y="4251"/>
                    <a:pt x="13991" y="4251"/>
                    <a:pt x="14003" y="4239"/>
                  </a:cubicBezTo>
                  <a:lnTo>
                    <a:pt x="14003" y="4227"/>
                  </a:lnTo>
                  <a:lnTo>
                    <a:pt x="14050" y="4179"/>
                  </a:lnTo>
                  <a:lnTo>
                    <a:pt x="14062" y="4167"/>
                  </a:lnTo>
                  <a:cubicBezTo>
                    <a:pt x="14062" y="4155"/>
                    <a:pt x="14074" y="4155"/>
                    <a:pt x="14074" y="4132"/>
                  </a:cubicBezTo>
                  <a:lnTo>
                    <a:pt x="14098" y="4120"/>
                  </a:lnTo>
                  <a:lnTo>
                    <a:pt x="14098" y="4108"/>
                  </a:lnTo>
                  <a:cubicBezTo>
                    <a:pt x="14110" y="4096"/>
                    <a:pt x="14110" y="4072"/>
                    <a:pt x="14122" y="4060"/>
                  </a:cubicBezTo>
                  <a:cubicBezTo>
                    <a:pt x="14122" y="4060"/>
                    <a:pt x="14134" y="4048"/>
                    <a:pt x="14134" y="4036"/>
                  </a:cubicBezTo>
                  <a:cubicBezTo>
                    <a:pt x="14157" y="4013"/>
                    <a:pt x="14157" y="4001"/>
                    <a:pt x="14157" y="4001"/>
                  </a:cubicBezTo>
                  <a:cubicBezTo>
                    <a:pt x="14169" y="4001"/>
                    <a:pt x="14169" y="3989"/>
                    <a:pt x="14169" y="3977"/>
                  </a:cubicBezTo>
                  <a:lnTo>
                    <a:pt x="14169" y="3941"/>
                  </a:lnTo>
                  <a:lnTo>
                    <a:pt x="14169" y="3917"/>
                  </a:lnTo>
                  <a:lnTo>
                    <a:pt x="14169" y="3882"/>
                  </a:lnTo>
                  <a:lnTo>
                    <a:pt x="14169" y="3393"/>
                  </a:lnTo>
                  <a:cubicBezTo>
                    <a:pt x="14169" y="3405"/>
                    <a:pt x="14169" y="3405"/>
                    <a:pt x="14157" y="3477"/>
                  </a:cubicBezTo>
                  <a:lnTo>
                    <a:pt x="14157" y="3501"/>
                  </a:lnTo>
                  <a:lnTo>
                    <a:pt x="14157" y="3524"/>
                  </a:lnTo>
                  <a:cubicBezTo>
                    <a:pt x="14134" y="3524"/>
                    <a:pt x="14134" y="3536"/>
                    <a:pt x="14134" y="3560"/>
                  </a:cubicBezTo>
                  <a:lnTo>
                    <a:pt x="14134" y="3584"/>
                  </a:lnTo>
                  <a:cubicBezTo>
                    <a:pt x="14134" y="3596"/>
                    <a:pt x="14122" y="3596"/>
                    <a:pt x="14122" y="3620"/>
                  </a:cubicBezTo>
                  <a:cubicBezTo>
                    <a:pt x="14110" y="3632"/>
                    <a:pt x="14110" y="3632"/>
                    <a:pt x="14110" y="3643"/>
                  </a:cubicBezTo>
                  <a:cubicBezTo>
                    <a:pt x="14110" y="3643"/>
                    <a:pt x="14098" y="3655"/>
                    <a:pt x="14098" y="3679"/>
                  </a:cubicBezTo>
                  <a:cubicBezTo>
                    <a:pt x="14098" y="3691"/>
                    <a:pt x="14074" y="3691"/>
                    <a:pt x="14074" y="3703"/>
                  </a:cubicBezTo>
                  <a:lnTo>
                    <a:pt x="14050" y="3739"/>
                  </a:lnTo>
                  <a:lnTo>
                    <a:pt x="14038" y="3751"/>
                  </a:lnTo>
                  <a:lnTo>
                    <a:pt x="14003" y="3774"/>
                  </a:lnTo>
                  <a:lnTo>
                    <a:pt x="13991" y="3798"/>
                  </a:lnTo>
                  <a:cubicBezTo>
                    <a:pt x="13979" y="3798"/>
                    <a:pt x="13955" y="3810"/>
                    <a:pt x="13943" y="3822"/>
                  </a:cubicBezTo>
                  <a:lnTo>
                    <a:pt x="13931" y="3834"/>
                  </a:lnTo>
                  <a:cubicBezTo>
                    <a:pt x="13919" y="3858"/>
                    <a:pt x="13884" y="3870"/>
                    <a:pt x="13860" y="3882"/>
                  </a:cubicBezTo>
                  <a:lnTo>
                    <a:pt x="12372" y="4751"/>
                  </a:lnTo>
                  <a:lnTo>
                    <a:pt x="10919" y="5584"/>
                  </a:lnTo>
                  <a:cubicBezTo>
                    <a:pt x="10895" y="5608"/>
                    <a:pt x="10859" y="5620"/>
                    <a:pt x="10824" y="5644"/>
                  </a:cubicBezTo>
                  <a:cubicBezTo>
                    <a:pt x="10824" y="5644"/>
                    <a:pt x="10800" y="5656"/>
                    <a:pt x="10788" y="5656"/>
                  </a:cubicBezTo>
                  <a:cubicBezTo>
                    <a:pt x="10764" y="5668"/>
                    <a:pt x="10728" y="5668"/>
                    <a:pt x="10705" y="5679"/>
                  </a:cubicBezTo>
                  <a:cubicBezTo>
                    <a:pt x="10681" y="5703"/>
                    <a:pt x="10681" y="5703"/>
                    <a:pt x="10669" y="5703"/>
                  </a:cubicBezTo>
                  <a:cubicBezTo>
                    <a:pt x="10657" y="5703"/>
                    <a:pt x="10621" y="5715"/>
                    <a:pt x="10609" y="5715"/>
                  </a:cubicBezTo>
                  <a:cubicBezTo>
                    <a:pt x="10597" y="5715"/>
                    <a:pt x="10586" y="5727"/>
                    <a:pt x="10562" y="5727"/>
                  </a:cubicBezTo>
                  <a:cubicBezTo>
                    <a:pt x="10550" y="5727"/>
                    <a:pt x="10526" y="5739"/>
                    <a:pt x="10502" y="5739"/>
                  </a:cubicBezTo>
                  <a:cubicBezTo>
                    <a:pt x="10490" y="5763"/>
                    <a:pt x="10478" y="5763"/>
                    <a:pt x="10467" y="5763"/>
                  </a:cubicBezTo>
                  <a:cubicBezTo>
                    <a:pt x="10419" y="5763"/>
                    <a:pt x="10371" y="5775"/>
                    <a:pt x="10324" y="5775"/>
                  </a:cubicBezTo>
                  <a:lnTo>
                    <a:pt x="9871" y="5775"/>
                  </a:lnTo>
                  <a:cubicBezTo>
                    <a:pt x="9847" y="5763"/>
                    <a:pt x="9835" y="5763"/>
                    <a:pt x="9824" y="5763"/>
                  </a:cubicBezTo>
                  <a:cubicBezTo>
                    <a:pt x="9812" y="5763"/>
                    <a:pt x="9776" y="5739"/>
                    <a:pt x="9764" y="5739"/>
                  </a:cubicBezTo>
                  <a:cubicBezTo>
                    <a:pt x="9752" y="5727"/>
                    <a:pt x="9728" y="5727"/>
                    <a:pt x="9716" y="5727"/>
                  </a:cubicBezTo>
                  <a:cubicBezTo>
                    <a:pt x="9693" y="5727"/>
                    <a:pt x="9669" y="5715"/>
                    <a:pt x="9645" y="5715"/>
                  </a:cubicBezTo>
                  <a:cubicBezTo>
                    <a:pt x="9633" y="5703"/>
                    <a:pt x="9609" y="5703"/>
                    <a:pt x="9597" y="5703"/>
                  </a:cubicBezTo>
                  <a:cubicBezTo>
                    <a:pt x="9550" y="5679"/>
                    <a:pt x="9526" y="5668"/>
                    <a:pt x="9478" y="5656"/>
                  </a:cubicBezTo>
                  <a:cubicBezTo>
                    <a:pt x="9466" y="5644"/>
                    <a:pt x="9431" y="5644"/>
                    <a:pt x="9419" y="5620"/>
                  </a:cubicBezTo>
                  <a:cubicBezTo>
                    <a:pt x="9407" y="5620"/>
                    <a:pt x="9407" y="5608"/>
                    <a:pt x="9395" y="5608"/>
                  </a:cubicBezTo>
                  <a:lnTo>
                    <a:pt x="9300" y="5560"/>
                  </a:lnTo>
                  <a:lnTo>
                    <a:pt x="322" y="381"/>
                  </a:lnTo>
                  <a:cubicBezTo>
                    <a:pt x="299" y="369"/>
                    <a:pt x="287" y="357"/>
                    <a:pt x="251" y="345"/>
                  </a:cubicBezTo>
                  <a:cubicBezTo>
                    <a:pt x="239" y="345"/>
                    <a:pt x="239" y="322"/>
                    <a:pt x="227" y="322"/>
                  </a:cubicBezTo>
                  <a:cubicBezTo>
                    <a:pt x="203" y="322"/>
                    <a:pt x="191" y="310"/>
                    <a:pt x="180" y="298"/>
                  </a:cubicBezTo>
                  <a:cubicBezTo>
                    <a:pt x="168" y="286"/>
                    <a:pt x="168" y="262"/>
                    <a:pt x="144" y="262"/>
                  </a:cubicBezTo>
                  <a:lnTo>
                    <a:pt x="120" y="238"/>
                  </a:lnTo>
                  <a:cubicBezTo>
                    <a:pt x="120" y="226"/>
                    <a:pt x="108" y="226"/>
                    <a:pt x="108" y="203"/>
                  </a:cubicBezTo>
                  <a:cubicBezTo>
                    <a:pt x="84" y="203"/>
                    <a:pt x="84" y="191"/>
                    <a:pt x="72" y="179"/>
                  </a:cubicBezTo>
                  <a:cubicBezTo>
                    <a:pt x="72" y="167"/>
                    <a:pt x="60" y="167"/>
                    <a:pt x="60" y="143"/>
                  </a:cubicBezTo>
                  <a:cubicBezTo>
                    <a:pt x="60" y="143"/>
                    <a:pt x="49" y="131"/>
                    <a:pt x="49" y="119"/>
                  </a:cubicBezTo>
                  <a:cubicBezTo>
                    <a:pt x="25" y="107"/>
                    <a:pt x="25" y="107"/>
                    <a:pt x="25" y="84"/>
                  </a:cubicBezTo>
                  <a:cubicBezTo>
                    <a:pt x="25" y="84"/>
                    <a:pt x="13" y="72"/>
                    <a:pt x="13" y="60"/>
                  </a:cubicBezTo>
                  <a:lnTo>
                    <a:pt x="13" y="24"/>
                  </a:lnTo>
                  <a:cubicBezTo>
                    <a:pt x="1" y="24"/>
                    <a:pt x="1" y="1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63;p30"/>
            <p:cNvSpPr/>
            <p:nvPr/>
          </p:nvSpPr>
          <p:spPr>
            <a:xfrm>
              <a:off x="7871863" y="4006365"/>
              <a:ext cx="367411" cy="219507"/>
            </a:xfrm>
            <a:custGeom>
              <a:avLst/>
              <a:gdLst/>
              <a:ahLst/>
              <a:cxnLst/>
              <a:rect l="l" t="t" r="r" b="b"/>
              <a:pathLst>
                <a:path w="12443" h="7434" extrusionOk="0">
                  <a:moveTo>
                    <a:pt x="2304" y="1"/>
                  </a:moveTo>
                  <a:cubicBezTo>
                    <a:pt x="2007" y="1"/>
                    <a:pt x="1709" y="69"/>
                    <a:pt x="1489" y="206"/>
                  </a:cubicBezTo>
                  <a:lnTo>
                    <a:pt x="0" y="1063"/>
                  </a:lnTo>
                  <a:lnTo>
                    <a:pt x="10609" y="7195"/>
                  </a:lnTo>
                  <a:lnTo>
                    <a:pt x="11026" y="7433"/>
                  </a:lnTo>
                  <a:lnTo>
                    <a:pt x="12085" y="6826"/>
                  </a:lnTo>
                  <a:cubicBezTo>
                    <a:pt x="12085" y="6826"/>
                    <a:pt x="12097" y="6826"/>
                    <a:pt x="12097" y="6814"/>
                  </a:cubicBezTo>
                  <a:cubicBezTo>
                    <a:pt x="12109" y="6814"/>
                    <a:pt x="12109" y="6802"/>
                    <a:pt x="12121" y="6802"/>
                  </a:cubicBezTo>
                  <a:cubicBezTo>
                    <a:pt x="12145" y="6778"/>
                    <a:pt x="12157" y="6778"/>
                    <a:pt x="12169" y="6766"/>
                  </a:cubicBezTo>
                  <a:lnTo>
                    <a:pt x="12204" y="6731"/>
                  </a:lnTo>
                  <a:cubicBezTo>
                    <a:pt x="12216" y="6719"/>
                    <a:pt x="12228" y="6719"/>
                    <a:pt x="12228" y="6707"/>
                  </a:cubicBezTo>
                  <a:lnTo>
                    <a:pt x="12228" y="6695"/>
                  </a:lnTo>
                  <a:lnTo>
                    <a:pt x="12276" y="6647"/>
                  </a:lnTo>
                  <a:lnTo>
                    <a:pt x="12288" y="6635"/>
                  </a:lnTo>
                  <a:cubicBezTo>
                    <a:pt x="12299" y="6612"/>
                    <a:pt x="12299" y="6612"/>
                    <a:pt x="12299" y="6600"/>
                  </a:cubicBezTo>
                  <a:lnTo>
                    <a:pt x="12323" y="6588"/>
                  </a:lnTo>
                  <a:lnTo>
                    <a:pt x="12323" y="6576"/>
                  </a:lnTo>
                  <a:cubicBezTo>
                    <a:pt x="12335" y="6552"/>
                    <a:pt x="12335" y="6540"/>
                    <a:pt x="12347" y="6528"/>
                  </a:cubicBezTo>
                  <a:cubicBezTo>
                    <a:pt x="12347" y="6516"/>
                    <a:pt x="12359" y="6492"/>
                    <a:pt x="12359" y="6492"/>
                  </a:cubicBezTo>
                  <a:cubicBezTo>
                    <a:pt x="12359" y="6481"/>
                    <a:pt x="12359" y="6481"/>
                    <a:pt x="12383" y="6469"/>
                  </a:cubicBezTo>
                  <a:cubicBezTo>
                    <a:pt x="12383" y="6457"/>
                    <a:pt x="12383" y="6433"/>
                    <a:pt x="12395" y="6433"/>
                  </a:cubicBezTo>
                  <a:lnTo>
                    <a:pt x="12395" y="6409"/>
                  </a:lnTo>
                  <a:lnTo>
                    <a:pt x="12395" y="6373"/>
                  </a:lnTo>
                  <a:lnTo>
                    <a:pt x="12395" y="6350"/>
                  </a:lnTo>
                  <a:lnTo>
                    <a:pt x="12395" y="5861"/>
                  </a:lnTo>
                  <a:lnTo>
                    <a:pt x="12442" y="5873"/>
                  </a:lnTo>
                  <a:cubicBezTo>
                    <a:pt x="12442" y="5695"/>
                    <a:pt x="12335" y="5516"/>
                    <a:pt x="12097" y="5385"/>
                  </a:cubicBezTo>
                  <a:lnTo>
                    <a:pt x="3120" y="206"/>
                  </a:lnTo>
                  <a:cubicBezTo>
                    <a:pt x="2899" y="69"/>
                    <a:pt x="2602" y="1"/>
                    <a:pt x="2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64;p30"/>
            <p:cNvSpPr/>
            <p:nvPr/>
          </p:nvSpPr>
          <p:spPr>
            <a:xfrm>
              <a:off x="7647218" y="3264664"/>
              <a:ext cx="834979" cy="1076514"/>
            </a:xfrm>
            <a:custGeom>
              <a:avLst/>
              <a:gdLst/>
              <a:ahLst/>
              <a:cxnLst/>
              <a:rect l="l" t="t" r="r" b="b"/>
              <a:pathLst>
                <a:path w="28278" h="36458" extrusionOk="0">
                  <a:moveTo>
                    <a:pt x="1000" y="0"/>
                  </a:moveTo>
                  <a:cubicBezTo>
                    <a:pt x="977" y="0"/>
                    <a:pt x="965" y="0"/>
                    <a:pt x="953" y="24"/>
                  </a:cubicBezTo>
                  <a:cubicBezTo>
                    <a:pt x="941" y="24"/>
                    <a:pt x="917" y="24"/>
                    <a:pt x="905" y="36"/>
                  </a:cubicBezTo>
                  <a:cubicBezTo>
                    <a:pt x="893" y="36"/>
                    <a:pt x="881" y="48"/>
                    <a:pt x="857" y="48"/>
                  </a:cubicBezTo>
                  <a:lnTo>
                    <a:pt x="822" y="48"/>
                  </a:lnTo>
                  <a:cubicBezTo>
                    <a:pt x="798" y="48"/>
                    <a:pt x="786" y="60"/>
                    <a:pt x="774" y="60"/>
                  </a:cubicBezTo>
                  <a:lnTo>
                    <a:pt x="762" y="60"/>
                  </a:lnTo>
                  <a:cubicBezTo>
                    <a:pt x="738" y="60"/>
                    <a:pt x="738" y="60"/>
                    <a:pt x="727" y="84"/>
                  </a:cubicBezTo>
                  <a:cubicBezTo>
                    <a:pt x="715" y="84"/>
                    <a:pt x="703" y="96"/>
                    <a:pt x="703" y="96"/>
                  </a:cubicBezTo>
                  <a:cubicBezTo>
                    <a:pt x="679" y="96"/>
                    <a:pt x="667" y="108"/>
                    <a:pt x="655" y="108"/>
                  </a:cubicBezTo>
                  <a:cubicBezTo>
                    <a:pt x="286" y="334"/>
                    <a:pt x="48" y="798"/>
                    <a:pt x="48" y="1465"/>
                  </a:cubicBezTo>
                  <a:lnTo>
                    <a:pt x="0" y="18658"/>
                  </a:lnTo>
                  <a:cubicBezTo>
                    <a:pt x="0" y="19991"/>
                    <a:pt x="941" y="21610"/>
                    <a:pt x="2096" y="22289"/>
                  </a:cubicBezTo>
                  <a:lnTo>
                    <a:pt x="26146" y="36172"/>
                  </a:lnTo>
                  <a:cubicBezTo>
                    <a:pt x="26480" y="36365"/>
                    <a:pt x="26798" y="36458"/>
                    <a:pt x="27083" y="36458"/>
                  </a:cubicBezTo>
                  <a:cubicBezTo>
                    <a:pt x="27307" y="36458"/>
                    <a:pt x="27509" y="36401"/>
                    <a:pt x="27682" y="36291"/>
                  </a:cubicBezTo>
                  <a:cubicBezTo>
                    <a:pt x="27694" y="36291"/>
                    <a:pt x="27706" y="36279"/>
                    <a:pt x="27706" y="36279"/>
                  </a:cubicBezTo>
                  <a:cubicBezTo>
                    <a:pt x="27710" y="36283"/>
                    <a:pt x="27714" y="36284"/>
                    <a:pt x="27718" y="36284"/>
                  </a:cubicBezTo>
                  <a:cubicBezTo>
                    <a:pt x="27726" y="36284"/>
                    <a:pt x="27734" y="36279"/>
                    <a:pt x="27742" y="36279"/>
                  </a:cubicBezTo>
                  <a:cubicBezTo>
                    <a:pt x="27754" y="36255"/>
                    <a:pt x="27778" y="36255"/>
                    <a:pt x="27778" y="36243"/>
                  </a:cubicBezTo>
                  <a:lnTo>
                    <a:pt x="27801" y="36219"/>
                  </a:lnTo>
                  <a:lnTo>
                    <a:pt x="27837" y="36183"/>
                  </a:lnTo>
                  <a:lnTo>
                    <a:pt x="27861" y="36160"/>
                  </a:lnTo>
                  <a:lnTo>
                    <a:pt x="27897" y="36124"/>
                  </a:lnTo>
                  <a:cubicBezTo>
                    <a:pt x="27908" y="36112"/>
                    <a:pt x="27908" y="36100"/>
                    <a:pt x="27920" y="36100"/>
                  </a:cubicBezTo>
                  <a:lnTo>
                    <a:pt x="27932" y="36076"/>
                  </a:lnTo>
                  <a:lnTo>
                    <a:pt x="27956" y="36064"/>
                  </a:lnTo>
                  <a:cubicBezTo>
                    <a:pt x="27968" y="36053"/>
                    <a:pt x="27968" y="36041"/>
                    <a:pt x="27980" y="36041"/>
                  </a:cubicBezTo>
                  <a:cubicBezTo>
                    <a:pt x="27992" y="36017"/>
                    <a:pt x="27992" y="36005"/>
                    <a:pt x="28016" y="36005"/>
                  </a:cubicBezTo>
                  <a:cubicBezTo>
                    <a:pt x="28028" y="35993"/>
                    <a:pt x="28028" y="35981"/>
                    <a:pt x="28039" y="35957"/>
                  </a:cubicBezTo>
                  <a:cubicBezTo>
                    <a:pt x="28039" y="35945"/>
                    <a:pt x="28051" y="35933"/>
                    <a:pt x="28051" y="35933"/>
                  </a:cubicBezTo>
                  <a:cubicBezTo>
                    <a:pt x="28075" y="35922"/>
                    <a:pt x="28075" y="35898"/>
                    <a:pt x="28087" y="35886"/>
                  </a:cubicBezTo>
                  <a:cubicBezTo>
                    <a:pt x="28087" y="35874"/>
                    <a:pt x="28099" y="35874"/>
                    <a:pt x="28099" y="35862"/>
                  </a:cubicBezTo>
                  <a:lnTo>
                    <a:pt x="28099" y="35838"/>
                  </a:lnTo>
                  <a:cubicBezTo>
                    <a:pt x="28099" y="35826"/>
                    <a:pt x="28111" y="35814"/>
                    <a:pt x="28111" y="35802"/>
                  </a:cubicBezTo>
                  <a:cubicBezTo>
                    <a:pt x="28111" y="35779"/>
                    <a:pt x="28135" y="35767"/>
                    <a:pt x="28135" y="35755"/>
                  </a:cubicBezTo>
                  <a:cubicBezTo>
                    <a:pt x="28135" y="35743"/>
                    <a:pt x="28147" y="35719"/>
                    <a:pt x="28147" y="35707"/>
                  </a:cubicBezTo>
                  <a:cubicBezTo>
                    <a:pt x="28147" y="35695"/>
                    <a:pt x="28159" y="35683"/>
                    <a:pt x="28159" y="35660"/>
                  </a:cubicBezTo>
                  <a:cubicBezTo>
                    <a:pt x="28159" y="35648"/>
                    <a:pt x="28170" y="35636"/>
                    <a:pt x="28170" y="35600"/>
                  </a:cubicBezTo>
                  <a:lnTo>
                    <a:pt x="28170" y="35588"/>
                  </a:lnTo>
                  <a:cubicBezTo>
                    <a:pt x="28170" y="35576"/>
                    <a:pt x="28170" y="35576"/>
                    <a:pt x="28182" y="35564"/>
                  </a:cubicBezTo>
                  <a:cubicBezTo>
                    <a:pt x="28182" y="35541"/>
                    <a:pt x="28206" y="35517"/>
                    <a:pt x="28206" y="35505"/>
                  </a:cubicBezTo>
                  <a:lnTo>
                    <a:pt x="28206" y="35481"/>
                  </a:lnTo>
                  <a:lnTo>
                    <a:pt x="28206" y="35457"/>
                  </a:lnTo>
                  <a:cubicBezTo>
                    <a:pt x="28206" y="35445"/>
                    <a:pt x="28206" y="35410"/>
                    <a:pt x="28218" y="35398"/>
                  </a:cubicBezTo>
                  <a:lnTo>
                    <a:pt x="28218" y="35362"/>
                  </a:lnTo>
                  <a:lnTo>
                    <a:pt x="28218" y="35338"/>
                  </a:lnTo>
                  <a:cubicBezTo>
                    <a:pt x="28218" y="35326"/>
                    <a:pt x="28218" y="35291"/>
                    <a:pt x="28230" y="35267"/>
                  </a:cubicBezTo>
                  <a:lnTo>
                    <a:pt x="28230" y="35243"/>
                  </a:lnTo>
                  <a:lnTo>
                    <a:pt x="28230" y="35219"/>
                  </a:lnTo>
                  <a:lnTo>
                    <a:pt x="28230" y="35148"/>
                  </a:lnTo>
                  <a:lnTo>
                    <a:pt x="28230" y="35124"/>
                  </a:lnTo>
                  <a:lnTo>
                    <a:pt x="28230" y="35100"/>
                  </a:lnTo>
                  <a:lnTo>
                    <a:pt x="28230" y="34981"/>
                  </a:lnTo>
                  <a:lnTo>
                    <a:pt x="28278" y="17788"/>
                  </a:lnTo>
                  <a:cubicBezTo>
                    <a:pt x="28278" y="17717"/>
                    <a:pt x="28278" y="17622"/>
                    <a:pt x="28266" y="17550"/>
                  </a:cubicBezTo>
                  <a:lnTo>
                    <a:pt x="28266" y="17538"/>
                  </a:lnTo>
                  <a:cubicBezTo>
                    <a:pt x="28266" y="17467"/>
                    <a:pt x="28242" y="17372"/>
                    <a:pt x="28230" y="17288"/>
                  </a:cubicBezTo>
                  <a:cubicBezTo>
                    <a:pt x="28218" y="17193"/>
                    <a:pt x="28206" y="17122"/>
                    <a:pt x="28182" y="17026"/>
                  </a:cubicBezTo>
                  <a:lnTo>
                    <a:pt x="28182" y="17003"/>
                  </a:lnTo>
                  <a:cubicBezTo>
                    <a:pt x="28170" y="16931"/>
                    <a:pt x="28147" y="16836"/>
                    <a:pt x="28123" y="16764"/>
                  </a:cubicBezTo>
                  <a:lnTo>
                    <a:pt x="28123" y="16753"/>
                  </a:lnTo>
                  <a:cubicBezTo>
                    <a:pt x="28099" y="16657"/>
                    <a:pt x="28063" y="16586"/>
                    <a:pt x="28039" y="16491"/>
                  </a:cubicBezTo>
                  <a:lnTo>
                    <a:pt x="28039" y="16479"/>
                  </a:lnTo>
                  <a:cubicBezTo>
                    <a:pt x="28004" y="16407"/>
                    <a:pt x="27980" y="16312"/>
                    <a:pt x="27932" y="16241"/>
                  </a:cubicBezTo>
                  <a:lnTo>
                    <a:pt x="27932" y="16229"/>
                  </a:lnTo>
                  <a:cubicBezTo>
                    <a:pt x="27908" y="16157"/>
                    <a:pt x="27861" y="16062"/>
                    <a:pt x="27813" y="15991"/>
                  </a:cubicBezTo>
                  <a:cubicBezTo>
                    <a:pt x="27813" y="15991"/>
                    <a:pt x="27813" y="15979"/>
                    <a:pt x="27801" y="15979"/>
                  </a:cubicBezTo>
                  <a:cubicBezTo>
                    <a:pt x="27766" y="15919"/>
                    <a:pt x="27730" y="15836"/>
                    <a:pt x="27694" y="15776"/>
                  </a:cubicBezTo>
                  <a:cubicBezTo>
                    <a:pt x="27682" y="15764"/>
                    <a:pt x="27682" y="15752"/>
                    <a:pt x="27670" y="15717"/>
                  </a:cubicBezTo>
                  <a:cubicBezTo>
                    <a:pt x="27635" y="15681"/>
                    <a:pt x="27623" y="15645"/>
                    <a:pt x="27587" y="15598"/>
                  </a:cubicBezTo>
                  <a:lnTo>
                    <a:pt x="27504" y="15467"/>
                  </a:lnTo>
                  <a:cubicBezTo>
                    <a:pt x="27456" y="15395"/>
                    <a:pt x="27408" y="15324"/>
                    <a:pt x="27349" y="15264"/>
                  </a:cubicBezTo>
                  <a:lnTo>
                    <a:pt x="27170" y="15038"/>
                  </a:lnTo>
                  <a:cubicBezTo>
                    <a:pt x="27111" y="14967"/>
                    <a:pt x="27051" y="14907"/>
                    <a:pt x="26992" y="14824"/>
                  </a:cubicBezTo>
                  <a:lnTo>
                    <a:pt x="26980" y="14812"/>
                  </a:lnTo>
                  <a:lnTo>
                    <a:pt x="26801" y="14633"/>
                  </a:lnTo>
                  <a:lnTo>
                    <a:pt x="26789" y="14621"/>
                  </a:lnTo>
                  <a:cubicBezTo>
                    <a:pt x="26730" y="14562"/>
                    <a:pt x="26670" y="14514"/>
                    <a:pt x="26611" y="14467"/>
                  </a:cubicBezTo>
                  <a:lnTo>
                    <a:pt x="26599" y="14455"/>
                  </a:lnTo>
                  <a:cubicBezTo>
                    <a:pt x="26539" y="14407"/>
                    <a:pt x="26480" y="14347"/>
                    <a:pt x="26396" y="14312"/>
                  </a:cubicBezTo>
                  <a:cubicBezTo>
                    <a:pt x="26396" y="14312"/>
                    <a:pt x="26384" y="14312"/>
                    <a:pt x="26384" y="14288"/>
                  </a:cubicBezTo>
                  <a:cubicBezTo>
                    <a:pt x="26313" y="14252"/>
                    <a:pt x="26254" y="14205"/>
                    <a:pt x="26182" y="14157"/>
                  </a:cubicBezTo>
                  <a:lnTo>
                    <a:pt x="2131" y="274"/>
                  </a:lnTo>
                  <a:lnTo>
                    <a:pt x="2036" y="227"/>
                  </a:lnTo>
                  <a:cubicBezTo>
                    <a:pt x="2036" y="227"/>
                    <a:pt x="2024" y="227"/>
                    <a:pt x="2024" y="215"/>
                  </a:cubicBezTo>
                  <a:cubicBezTo>
                    <a:pt x="2012" y="215"/>
                    <a:pt x="1989" y="203"/>
                    <a:pt x="1989" y="203"/>
                  </a:cubicBezTo>
                  <a:cubicBezTo>
                    <a:pt x="1977" y="179"/>
                    <a:pt x="1965" y="179"/>
                    <a:pt x="1953" y="167"/>
                  </a:cubicBezTo>
                  <a:cubicBezTo>
                    <a:pt x="1953" y="167"/>
                    <a:pt x="1929" y="167"/>
                    <a:pt x="1929" y="155"/>
                  </a:cubicBezTo>
                  <a:cubicBezTo>
                    <a:pt x="1917" y="155"/>
                    <a:pt x="1905" y="143"/>
                    <a:pt x="1893" y="143"/>
                  </a:cubicBezTo>
                  <a:cubicBezTo>
                    <a:pt x="1870" y="120"/>
                    <a:pt x="1846" y="120"/>
                    <a:pt x="1834" y="108"/>
                  </a:cubicBezTo>
                  <a:cubicBezTo>
                    <a:pt x="1810" y="108"/>
                    <a:pt x="1798" y="96"/>
                    <a:pt x="1786" y="96"/>
                  </a:cubicBezTo>
                  <a:cubicBezTo>
                    <a:pt x="1774" y="96"/>
                    <a:pt x="1750" y="84"/>
                    <a:pt x="1739" y="84"/>
                  </a:cubicBezTo>
                  <a:cubicBezTo>
                    <a:pt x="1727" y="84"/>
                    <a:pt x="1715" y="60"/>
                    <a:pt x="1691" y="60"/>
                  </a:cubicBezTo>
                  <a:cubicBezTo>
                    <a:pt x="1679" y="60"/>
                    <a:pt x="1667" y="48"/>
                    <a:pt x="1655" y="48"/>
                  </a:cubicBezTo>
                  <a:lnTo>
                    <a:pt x="1631" y="48"/>
                  </a:lnTo>
                  <a:cubicBezTo>
                    <a:pt x="1619" y="48"/>
                    <a:pt x="1608" y="36"/>
                    <a:pt x="1596" y="36"/>
                  </a:cubicBezTo>
                  <a:cubicBezTo>
                    <a:pt x="1572" y="36"/>
                    <a:pt x="1560" y="36"/>
                    <a:pt x="1560" y="24"/>
                  </a:cubicBezTo>
                  <a:lnTo>
                    <a:pt x="1548" y="24"/>
                  </a:lnTo>
                  <a:cubicBezTo>
                    <a:pt x="1536" y="24"/>
                    <a:pt x="1512" y="24"/>
                    <a:pt x="1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65;p30"/>
            <p:cNvSpPr/>
            <p:nvPr/>
          </p:nvSpPr>
          <p:spPr>
            <a:xfrm>
              <a:off x="7668300" y="3256574"/>
              <a:ext cx="834979" cy="1085992"/>
            </a:xfrm>
            <a:custGeom>
              <a:avLst/>
              <a:gdLst/>
              <a:ahLst/>
              <a:cxnLst/>
              <a:rect l="l" t="t" r="r" b="b"/>
              <a:pathLst>
                <a:path w="28278" h="36779" extrusionOk="0">
                  <a:moveTo>
                    <a:pt x="1132" y="1"/>
                  </a:moveTo>
                  <a:cubicBezTo>
                    <a:pt x="1108" y="1"/>
                    <a:pt x="1072" y="13"/>
                    <a:pt x="1025" y="13"/>
                  </a:cubicBezTo>
                  <a:lnTo>
                    <a:pt x="1013" y="13"/>
                  </a:lnTo>
                  <a:cubicBezTo>
                    <a:pt x="965" y="24"/>
                    <a:pt x="929" y="24"/>
                    <a:pt x="882" y="36"/>
                  </a:cubicBezTo>
                  <a:lnTo>
                    <a:pt x="870" y="36"/>
                  </a:lnTo>
                  <a:cubicBezTo>
                    <a:pt x="846" y="36"/>
                    <a:pt x="822" y="60"/>
                    <a:pt x="810" y="72"/>
                  </a:cubicBezTo>
                  <a:cubicBezTo>
                    <a:pt x="786" y="72"/>
                    <a:pt x="786" y="72"/>
                    <a:pt x="775" y="84"/>
                  </a:cubicBezTo>
                  <a:cubicBezTo>
                    <a:pt x="751" y="96"/>
                    <a:pt x="715" y="120"/>
                    <a:pt x="703" y="132"/>
                  </a:cubicBezTo>
                  <a:lnTo>
                    <a:pt x="1" y="536"/>
                  </a:lnTo>
                  <a:cubicBezTo>
                    <a:pt x="13" y="536"/>
                    <a:pt x="36" y="513"/>
                    <a:pt x="48" y="513"/>
                  </a:cubicBezTo>
                  <a:cubicBezTo>
                    <a:pt x="60" y="513"/>
                    <a:pt x="72" y="501"/>
                    <a:pt x="72" y="501"/>
                  </a:cubicBezTo>
                  <a:cubicBezTo>
                    <a:pt x="96" y="501"/>
                    <a:pt x="96" y="489"/>
                    <a:pt x="108" y="489"/>
                  </a:cubicBezTo>
                  <a:lnTo>
                    <a:pt x="120" y="489"/>
                  </a:lnTo>
                  <a:cubicBezTo>
                    <a:pt x="132" y="489"/>
                    <a:pt x="155" y="477"/>
                    <a:pt x="167" y="477"/>
                  </a:cubicBezTo>
                  <a:lnTo>
                    <a:pt x="215" y="477"/>
                  </a:lnTo>
                  <a:cubicBezTo>
                    <a:pt x="227" y="477"/>
                    <a:pt x="239" y="453"/>
                    <a:pt x="251" y="453"/>
                  </a:cubicBezTo>
                  <a:cubicBezTo>
                    <a:pt x="274" y="453"/>
                    <a:pt x="286" y="453"/>
                    <a:pt x="298" y="441"/>
                  </a:cubicBezTo>
                  <a:cubicBezTo>
                    <a:pt x="310" y="441"/>
                    <a:pt x="334" y="441"/>
                    <a:pt x="346" y="429"/>
                  </a:cubicBezTo>
                  <a:lnTo>
                    <a:pt x="846" y="429"/>
                  </a:lnTo>
                  <a:cubicBezTo>
                    <a:pt x="870" y="429"/>
                    <a:pt x="882" y="429"/>
                    <a:pt x="894" y="441"/>
                  </a:cubicBezTo>
                  <a:lnTo>
                    <a:pt x="905" y="441"/>
                  </a:lnTo>
                  <a:cubicBezTo>
                    <a:pt x="929" y="441"/>
                    <a:pt x="941" y="441"/>
                    <a:pt x="941" y="453"/>
                  </a:cubicBezTo>
                  <a:cubicBezTo>
                    <a:pt x="953" y="453"/>
                    <a:pt x="965" y="453"/>
                    <a:pt x="989" y="477"/>
                  </a:cubicBezTo>
                  <a:lnTo>
                    <a:pt x="1001" y="477"/>
                  </a:lnTo>
                  <a:cubicBezTo>
                    <a:pt x="1013" y="477"/>
                    <a:pt x="1025" y="489"/>
                    <a:pt x="1048" y="489"/>
                  </a:cubicBezTo>
                  <a:cubicBezTo>
                    <a:pt x="1060" y="489"/>
                    <a:pt x="1072" y="501"/>
                    <a:pt x="1084" y="501"/>
                  </a:cubicBezTo>
                  <a:cubicBezTo>
                    <a:pt x="1108" y="501"/>
                    <a:pt x="1120" y="513"/>
                    <a:pt x="1132" y="513"/>
                  </a:cubicBezTo>
                  <a:cubicBezTo>
                    <a:pt x="1144" y="513"/>
                    <a:pt x="1167" y="536"/>
                    <a:pt x="1179" y="536"/>
                  </a:cubicBezTo>
                  <a:cubicBezTo>
                    <a:pt x="1191" y="548"/>
                    <a:pt x="1227" y="548"/>
                    <a:pt x="1239" y="560"/>
                  </a:cubicBezTo>
                  <a:cubicBezTo>
                    <a:pt x="1251" y="560"/>
                    <a:pt x="1263" y="572"/>
                    <a:pt x="1286" y="572"/>
                  </a:cubicBezTo>
                  <a:cubicBezTo>
                    <a:pt x="1286" y="572"/>
                    <a:pt x="1298" y="572"/>
                    <a:pt x="1298" y="596"/>
                  </a:cubicBezTo>
                  <a:cubicBezTo>
                    <a:pt x="1310" y="608"/>
                    <a:pt x="1322" y="608"/>
                    <a:pt x="1346" y="620"/>
                  </a:cubicBezTo>
                  <a:cubicBezTo>
                    <a:pt x="1358" y="620"/>
                    <a:pt x="1370" y="632"/>
                    <a:pt x="1370" y="632"/>
                  </a:cubicBezTo>
                  <a:cubicBezTo>
                    <a:pt x="1370" y="632"/>
                    <a:pt x="1382" y="632"/>
                    <a:pt x="1382" y="655"/>
                  </a:cubicBezTo>
                  <a:lnTo>
                    <a:pt x="1477" y="691"/>
                  </a:lnTo>
                  <a:lnTo>
                    <a:pt x="25528" y="14586"/>
                  </a:lnTo>
                  <a:cubicBezTo>
                    <a:pt x="25599" y="14621"/>
                    <a:pt x="25659" y="14669"/>
                    <a:pt x="25730" y="14717"/>
                  </a:cubicBezTo>
                  <a:cubicBezTo>
                    <a:pt x="25730" y="14717"/>
                    <a:pt x="25754" y="14717"/>
                    <a:pt x="25754" y="14729"/>
                  </a:cubicBezTo>
                  <a:cubicBezTo>
                    <a:pt x="25813" y="14776"/>
                    <a:pt x="25885" y="14824"/>
                    <a:pt x="25944" y="14883"/>
                  </a:cubicBezTo>
                  <a:lnTo>
                    <a:pt x="25956" y="14895"/>
                  </a:lnTo>
                  <a:cubicBezTo>
                    <a:pt x="26016" y="14943"/>
                    <a:pt x="26075" y="15002"/>
                    <a:pt x="26135" y="15038"/>
                  </a:cubicBezTo>
                  <a:lnTo>
                    <a:pt x="26147" y="15062"/>
                  </a:lnTo>
                  <a:lnTo>
                    <a:pt x="26325" y="15241"/>
                  </a:lnTo>
                  <a:lnTo>
                    <a:pt x="26349" y="15253"/>
                  </a:lnTo>
                  <a:cubicBezTo>
                    <a:pt x="26409" y="15312"/>
                    <a:pt x="26468" y="15383"/>
                    <a:pt x="26528" y="15455"/>
                  </a:cubicBezTo>
                  <a:lnTo>
                    <a:pt x="26706" y="15681"/>
                  </a:lnTo>
                  <a:cubicBezTo>
                    <a:pt x="26742" y="15753"/>
                    <a:pt x="26802" y="15812"/>
                    <a:pt x="26849" y="15895"/>
                  </a:cubicBezTo>
                  <a:lnTo>
                    <a:pt x="26944" y="16026"/>
                  </a:lnTo>
                  <a:cubicBezTo>
                    <a:pt x="26968" y="16074"/>
                    <a:pt x="26980" y="16098"/>
                    <a:pt x="27016" y="16145"/>
                  </a:cubicBezTo>
                  <a:cubicBezTo>
                    <a:pt x="27028" y="16157"/>
                    <a:pt x="27028" y="16169"/>
                    <a:pt x="27040" y="16205"/>
                  </a:cubicBezTo>
                  <a:cubicBezTo>
                    <a:pt x="27075" y="16265"/>
                    <a:pt x="27123" y="16336"/>
                    <a:pt x="27147" y="16395"/>
                  </a:cubicBezTo>
                  <a:cubicBezTo>
                    <a:pt x="27147" y="16395"/>
                    <a:pt x="27147" y="16407"/>
                    <a:pt x="27159" y="16407"/>
                  </a:cubicBezTo>
                  <a:cubicBezTo>
                    <a:pt x="27206" y="16491"/>
                    <a:pt x="27242" y="16574"/>
                    <a:pt x="27278" y="16646"/>
                  </a:cubicBezTo>
                  <a:lnTo>
                    <a:pt x="27278" y="16669"/>
                  </a:lnTo>
                  <a:cubicBezTo>
                    <a:pt x="27314" y="16741"/>
                    <a:pt x="27361" y="16824"/>
                    <a:pt x="27385" y="16907"/>
                  </a:cubicBezTo>
                  <a:lnTo>
                    <a:pt x="27385" y="16919"/>
                  </a:lnTo>
                  <a:cubicBezTo>
                    <a:pt x="27421" y="17003"/>
                    <a:pt x="27445" y="17086"/>
                    <a:pt x="27480" y="17169"/>
                  </a:cubicBezTo>
                  <a:lnTo>
                    <a:pt x="27480" y="17181"/>
                  </a:lnTo>
                  <a:cubicBezTo>
                    <a:pt x="27504" y="17265"/>
                    <a:pt x="27516" y="17348"/>
                    <a:pt x="27540" y="17419"/>
                  </a:cubicBezTo>
                  <a:lnTo>
                    <a:pt x="27540" y="17455"/>
                  </a:lnTo>
                  <a:cubicBezTo>
                    <a:pt x="27552" y="17538"/>
                    <a:pt x="27564" y="17622"/>
                    <a:pt x="27575" y="17705"/>
                  </a:cubicBezTo>
                  <a:cubicBezTo>
                    <a:pt x="27599" y="17800"/>
                    <a:pt x="27611" y="17872"/>
                    <a:pt x="27611" y="17955"/>
                  </a:cubicBezTo>
                  <a:lnTo>
                    <a:pt x="27611" y="17979"/>
                  </a:lnTo>
                  <a:lnTo>
                    <a:pt x="27611" y="18098"/>
                  </a:lnTo>
                  <a:lnTo>
                    <a:pt x="27611" y="18110"/>
                  </a:lnTo>
                  <a:lnTo>
                    <a:pt x="27611" y="18229"/>
                  </a:lnTo>
                  <a:lnTo>
                    <a:pt x="27564" y="35422"/>
                  </a:lnTo>
                  <a:lnTo>
                    <a:pt x="27564" y="35541"/>
                  </a:lnTo>
                  <a:lnTo>
                    <a:pt x="27564" y="35565"/>
                  </a:lnTo>
                  <a:lnTo>
                    <a:pt x="27564" y="35576"/>
                  </a:lnTo>
                  <a:lnTo>
                    <a:pt x="27564" y="35660"/>
                  </a:lnTo>
                  <a:lnTo>
                    <a:pt x="27564" y="35684"/>
                  </a:lnTo>
                  <a:lnTo>
                    <a:pt x="27564" y="35695"/>
                  </a:lnTo>
                  <a:cubicBezTo>
                    <a:pt x="27564" y="35731"/>
                    <a:pt x="27564" y="35743"/>
                    <a:pt x="27552" y="35779"/>
                  </a:cubicBezTo>
                  <a:lnTo>
                    <a:pt x="27552" y="35803"/>
                  </a:lnTo>
                  <a:lnTo>
                    <a:pt x="27552" y="35838"/>
                  </a:lnTo>
                  <a:cubicBezTo>
                    <a:pt x="27552" y="35850"/>
                    <a:pt x="27552" y="35874"/>
                    <a:pt x="27540" y="35898"/>
                  </a:cubicBezTo>
                  <a:lnTo>
                    <a:pt x="27540" y="35922"/>
                  </a:lnTo>
                  <a:lnTo>
                    <a:pt x="27540" y="35934"/>
                  </a:lnTo>
                  <a:cubicBezTo>
                    <a:pt x="27540" y="35957"/>
                    <a:pt x="27516" y="35981"/>
                    <a:pt x="27516" y="35993"/>
                  </a:cubicBezTo>
                  <a:cubicBezTo>
                    <a:pt x="27516" y="36017"/>
                    <a:pt x="27516" y="36017"/>
                    <a:pt x="27504" y="36029"/>
                  </a:cubicBezTo>
                  <a:lnTo>
                    <a:pt x="27504" y="36041"/>
                  </a:lnTo>
                  <a:cubicBezTo>
                    <a:pt x="27504" y="36053"/>
                    <a:pt x="27492" y="36076"/>
                    <a:pt x="27492" y="36100"/>
                  </a:cubicBezTo>
                  <a:cubicBezTo>
                    <a:pt x="27492" y="36112"/>
                    <a:pt x="27480" y="36136"/>
                    <a:pt x="27480" y="36148"/>
                  </a:cubicBezTo>
                  <a:cubicBezTo>
                    <a:pt x="27480" y="36160"/>
                    <a:pt x="27456" y="36172"/>
                    <a:pt x="27456" y="36196"/>
                  </a:cubicBezTo>
                  <a:cubicBezTo>
                    <a:pt x="27456" y="36207"/>
                    <a:pt x="27445" y="36219"/>
                    <a:pt x="27445" y="36231"/>
                  </a:cubicBezTo>
                  <a:cubicBezTo>
                    <a:pt x="27445" y="36255"/>
                    <a:pt x="27433" y="36267"/>
                    <a:pt x="27433" y="36279"/>
                  </a:cubicBezTo>
                  <a:lnTo>
                    <a:pt x="27433" y="36291"/>
                  </a:lnTo>
                  <a:cubicBezTo>
                    <a:pt x="27433" y="36315"/>
                    <a:pt x="27421" y="36315"/>
                    <a:pt x="27421" y="36327"/>
                  </a:cubicBezTo>
                  <a:cubicBezTo>
                    <a:pt x="27421" y="36338"/>
                    <a:pt x="27397" y="36350"/>
                    <a:pt x="27385" y="36374"/>
                  </a:cubicBezTo>
                  <a:cubicBezTo>
                    <a:pt x="27385" y="36386"/>
                    <a:pt x="27373" y="36398"/>
                    <a:pt x="27373" y="36398"/>
                  </a:cubicBezTo>
                  <a:cubicBezTo>
                    <a:pt x="27361" y="36410"/>
                    <a:pt x="27361" y="36434"/>
                    <a:pt x="27337" y="36446"/>
                  </a:cubicBezTo>
                  <a:cubicBezTo>
                    <a:pt x="27325" y="36457"/>
                    <a:pt x="27325" y="36469"/>
                    <a:pt x="27314" y="36469"/>
                  </a:cubicBezTo>
                  <a:cubicBezTo>
                    <a:pt x="27302" y="36493"/>
                    <a:pt x="27302" y="36505"/>
                    <a:pt x="27278" y="36505"/>
                  </a:cubicBezTo>
                  <a:lnTo>
                    <a:pt x="27266" y="36517"/>
                  </a:lnTo>
                  <a:lnTo>
                    <a:pt x="27254" y="36529"/>
                  </a:lnTo>
                  <a:cubicBezTo>
                    <a:pt x="27242" y="36553"/>
                    <a:pt x="27242" y="36565"/>
                    <a:pt x="27218" y="36565"/>
                  </a:cubicBezTo>
                  <a:lnTo>
                    <a:pt x="27194" y="36588"/>
                  </a:lnTo>
                  <a:lnTo>
                    <a:pt x="27159" y="36624"/>
                  </a:lnTo>
                  <a:lnTo>
                    <a:pt x="27135" y="36660"/>
                  </a:lnTo>
                  <a:lnTo>
                    <a:pt x="27099" y="36684"/>
                  </a:lnTo>
                  <a:lnTo>
                    <a:pt x="27087" y="36696"/>
                  </a:lnTo>
                  <a:cubicBezTo>
                    <a:pt x="27087" y="36696"/>
                    <a:pt x="27075" y="36696"/>
                    <a:pt x="27075" y="36719"/>
                  </a:cubicBezTo>
                  <a:cubicBezTo>
                    <a:pt x="27064" y="36731"/>
                    <a:pt x="27040" y="36731"/>
                    <a:pt x="27040" y="36743"/>
                  </a:cubicBezTo>
                  <a:cubicBezTo>
                    <a:pt x="27038" y="36744"/>
                    <a:pt x="27037" y="36746"/>
                    <a:pt x="27036" y="36747"/>
                  </a:cubicBezTo>
                  <a:lnTo>
                    <a:pt x="27036" y="36747"/>
                  </a:lnTo>
                  <a:lnTo>
                    <a:pt x="27683" y="36374"/>
                  </a:lnTo>
                  <a:cubicBezTo>
                    <a:pt x="27718" y="36362"/>
                    <a:pt x="27742" y="36327"/>
                    <a:pt x="27778" y="36315"/>
                  </a:cubicBezTo>
                  <a:lnTo>
                    <a:pt x="27790" y="36303"/>
                  </a:lnTo>
                  <a:cubicBezTo>
                    <a:pt x="27814" y="36267"/>
                    <a:pt x="27849" y="36255"/>
                    <a:pt x="27873" y="36219"/>
                  </a:cubicBezTo>
                  <a:lnTo>
                    <a:pt x="27956" y="36148"/>
                  </a:lnTo>
                  <a:lnTo>
                    <a:pt x="27968" y="36136"/>
                  </a:lnTo>
                  <a:cubicBezTo>
                    <a:pt x="27992" y="36100"/>
                    <a:pt x="28016" y="36076"/>
                    <a:pt x="28040" y="36041"/>
                  </a:cubicBezTo>
                  <a:cubicBezTo>
                    <a:pt x="28076" y="36005"/>
                    <a:pt x="28087" y="35957"/>
                    <a:pt x="28111" y="35910"/>
                  </a:cubicBezTo>
                  <a:cubicBezTo>
                    <a:pt x="28135" y="35886"/>
                    <a:pt x="28147" y="35838"/>
                    <a:pt x="28159" y="35803"/>
                  </a:cubicBezTo>
                  <a:lnTo>
                    <a:pt x="28159" y="35791"/>
                  </a:lnTo>
                  <a:cubicBezTo>
                    <a:pt x="28159" y="35779"/>
                    <a:pt x="28159" y="35779"/>
                    <a:pt x="28171" y="35767"/>
                  </a:cubicBezTo>
                  <a:cubicBezTo>
                    <a:pt x="28195" y="35743"/>
                    <a:pt x="28195" y="35719"/>
                    <a:pt x="28195" y="35707"/>
                  </a:cubicBezTo>
                  <a:lnTo>
                    <a:pt x="28195" y="35684"/>
                  </a:lnTo>
                  <a:cubicBezTo>
                    <a:pt x="28195" y="35672"/>
                    <a:pt x="28195" y="35672"/>
                    <a:pt x="28207" y="35660"/>
                  </a:cubicBezTo>
                  <a:cubicBezTo>
                    <a:pt x="28207" y="35636"/>
                    <a:pt x="28218" y="35612"/>
                    <a:pt x="28218" y="35600"/>
                  </a:cubicBezTo>
                  <a:lnTo>
                    <a:pt x="28218" y="35565"/>
                  </a:lnTo>
                  <a:lnTo>
                    <a:pt x="28218" y="35541"/>
                  </a:lnTo>
                  <a:cubicBezTo>
                    <a:pt x="28218" y="35517"/>
                    <a:pt x="28218" y="35505"/>
                    <a:pt x="28230" y="35493"/>
                  </a:cubicBezTo>
                  <a:lnTo>
                    <a:pt x="28230" y="35457"/>
                  </a:lnTo>
                  <a:lnTo>
                    <a:pt x="28230" y="35434"/>
                  </a:lnTo>
                  <a:lnTo>
                    <a:pt x="28230" y="35386"/>
                  </a:lnTo>
                  <a:lnTo>
                    <a:pt x="28230" y="35362"/>
                  </a:lnTo>
                  <a:lnTo>
                    <a:pt x="28230" y="35314"/>
                  </a:lnTo>
                  <a:lnTo>
                    <a:pt x="28230" y="35267"/>
                  </a:lnTo>
                  <a:lnTo>
                    <a:pt x="28230" y="35255"/>
                  </a:lnTo>
                  <a:lnTo>
                    <a:pt x="28230" y="35195"/>
                  </a:lnTo>
                  <a:lnTo>
                    <a:pt x="28230" y="35160"/>
                  </a:lnTo>
                  <a:lnTo>
                    <a:pt x="28230" y="35148"/>
                  </a:lnTo>
                  <a:lnTo>
                    <a:pt x="28230" y="35041"/>
                  </a:lnTo>
                  <a:lnTo>
                    <a:pt x="28278" y="17860"/>
                  </a:lnTo>
                  <a:cubicBezTo>
                    <a:pt x="28278" y="17646"/>
                    <a:pt x="28266" y="17622"/>
                    <a:pt x="28266" y="17586"/>
                  </a:cubicBezTo>
                  <a:lnTo>
                    <a:pt x="28266" y="17479"/>
                  </a:lnTo>
                  <a:lnTo>
                    <a:pt x="28266" y="17443"/>
                  </a:lnTo>
                  <a:lnTo>
                    <a:pt x="28266" y="17419"/>
                  </a:lnTo>
                  <a:lnTo>
                    <a:pt x="28266" y="17396"/>
                  </a:lnTo>
                  <a:cubicBezTo>
                    <a:pt x="28266" y="17360"/>
                    <a:pt x="28254" y="17324"/>
                    <a:pt x="28254" y="17288"/>
                  </a:cubicBezTo>
                  <a:cubicBezTo>
                    <a:pt x="28254" y="17265"/>
                    <a:pt x="28254" y="17217"/>
                    <a:pt x="28230" y="17181"/>
                  </a:cubicBezTo>
                  <a:cubicBezTo>
                    <a:pt x="28230" y="17157"/>
                    <a:pt x="28218" y="17122"/>
                    <a:pt x="28218" y="17086"/>
                  </a:cubicBezTo>
                  <a:cubicBezTo>
                    <a:pt x="28218" y="17050"/>
                    <a:pt x="28207" y="17003"/>
                    <a:pt x="28207" y="16979"/>
                  </a:cubicBezTo>
                  <a:cubicBezTo>
                    <a:pt x="28207" y="16967"/>
                    <a:pt x="28207" y="16943"/>
                    <a:pt x="28195" y="16931"/>
                  </a:cubicBezTo>
                  <a:lnTo>
                    <a:pt x="28195" y="16907"/>
                  </a:lnTo>
                  <a:cubicBezTo>
                    <a:pt x="28195" y="16884"/>
                    <a:pt x="28171" y="16872"/>
                    <a:pt x="28171" y="16860"/>
                  </a:cubicBezTo>
                  <a:cubicBezTo>
                    <a:pt x="28159" y="16824"/>
                    <a:pt x="28159" y="16788"/>
                    <a:pt x="28147" y="16753"/>
                  </a:cubicBezTo>
                  <a:cubicBezTo>
                    <a:pt x="28135" y="16729"/>
                    <a:pt x="28135" y="16693"/>
                    <a:pt x="28135" y="16681"/>
                  </a:cubicBezTo>
                  <a:lnTo>
                    <a:pt x="28135" y="16669"/>
                  </a:lnTo>
                  <a:lnTo>
                    <a:pt x="28135" y="16646"/>
                  </a:lnTo>
                  <a:cubicBezTo>
                    <a:pt x="28111" y="16622"/>
                    <a:pt x="28099" y="16574"/>
                    <a:pt x="28099" y="16550"/>
                  </a:cubicBezTo>
                  <a:cubicBezTo>
                    <a:pt x="28087" y="16515"/>
                    <a:pt x="28076" y="16467"/>
                    <a:pt x="28076" y="16443"/>
                  </a:cubicBezTo>
                  <a:lnTo>
                    <a:pt x="28076" y="16431"/>
                  </a:lnTo>
                  <a:lnTo>
                    <a:pt x="28076" y="16407"/>
                  </a:lnTo>
                  <a:cubicBezTo>
                    <a:pt x="28052" y="16384"/>
                    <a:pt x="28052" y="16372"/>
                    <a:pt x="28040" y="16348"/>
                  </a:cubicBezTo>
                  <a:cubicBezTo>
                    <a:pt x="28028" y="16324"/>
                    <a:pt x="28016" y="16276"/>
                    <a:pt x="27992" y="16253"/>
                  </a:cubicBezTo>
                  <a:cubicBezTo>
                    <a:pt x="27980" y="16217"/>
                    <a:pt x="27980" y="16205"/>
                    <a:pt x="27968" y="16169"/>
                  </a:cubicBezTo>
                  <a:lnTo>
                    <a:pt x="27968" y="16157"/>
                  </a:lnTo>
                  <a:lnTo>
                    <a:pt x="27968" y="16145"/>
                  </a:lnTo>
                  <a:cubicBezTo>
                    <a:pt x="27956" y="16110"/>
                    <a:pt x="27933" y="16074"/>
                    <a:pt x="27921" y="16038"/>
                  </a:cubicBezTo>
                  <a:cubicBezTo>
                    <a:pt x="27909" y="16014"/>
                    <a:pt x="27897" y="15967"/>
                    <a:pt x="27861" y="15931"/>
                  </a:cubicBezTo>
                  <a:cubicBezTo>
                    <a:pt x="27861" y="15931"/>
                    <a:pt x="27861" y="15919"/>
                    <a:pt x="27849" y="15919"/>
                  </a:cubicBezTo>
                  <a:cubicBezTo>
                    <a:pt x="27849" y="15919"/>
                    <a:pt x="27849" y="15907"/>
                    <a:pt x="27837" y="15907"/>
                  </a:cubicBezTo>
                  <a:lnTo>
                    <a:pt x="27790" y="15812"/>
                  </a:lnTo>
                  <a:cubicBezTo>
                    <a:pt x="27778" y="15788"/>
                    <a:pt x="27742" y="15741"/>
                    <a:pt x="27730" y="15717"/>
                  </a:cubicBezTo>
                  <a:cubicBezTo>
                    <a:pt x="27718" y="15693"/>
                    <a:pt x="27718" y="15669"/>
                    <a:pt x="27695" y="15657"/>
                  </a:cubicBezTo>
                  <a:lnTo>
                    <a:pt x="27683" y="15633"/>
                  </a:lnTo>
                  <a:cubicBezTo>
                    <a:pt x="27671" y="15610"/>
                    <a:pt x="27635" y="15574"/>
                    <a:pt x="27623" y="15550"/>
                  </a:cubicBezTo>
                  <a:lnTo>
                    <a:pt x="27540" y="15419"/>
                  </a:lnTo>
                  <a:lnTo>
                    <a:pt x="27516" y="15395"/>
                  </a:lnTo>
                  <a:cubicBezTo>
                    <a:pt x="27480" y="15336"/>
                    <a:pt x="27433" y="15264"/>
                    <a:pt x="27385" y="15205"/>
                  </a:cubicBezTo>
                  <a:cubicBezTo>
                    <a:pt x="27361" y="15157"/>
                    <a:pt x="27325" y="15133"/>
                    <a:pt x="27302" y="15086"/>
                  </a:cubicBezTo>
                  <a:cubicBezTo>
                    <a:pt x="27266" y="15062"/>
                    <a:pt x="27254" y="15026"/>
                    <a:pt x="27218" y="14979"/>
                  </a:cubicBezTo>
                  <a:lnTo>
                    <a:pt x="27135" y="14895"/>
                  </a:lnTo>
                  <a:cubicBezTo>
                    <a:pt x="27099" y="14860"/>
                    <a:pt x="27075" y="14836"/>
                    <a:pt x="27064" y="14800"/>
                  </a:cubicBezTo>
                  <a:lnTo>
                    <a:pt x="27040" y="14788"/>
                  </a:lnTo>
                  <a:lnTo>
                    <a:pt x="27028" y="14776"/>
                  </a:lnTo>
                  <a:lnTo>
                    <a:pt x="26968" y="14717"/>
                  </a:lnTo>
                  <a:lnTo>
                    <a:pt x="26885" y="14621"/>
                  </a:lnTo>
                  <a:lnTo>
                    <a:pt x="26849" y="14598"/>
                  </a:lnTo>
                  <a:lnTo>
                    <a:pt x="26837" y="14586"/>
                  </a:lnTo>
                  <a:lnTo>
                    <a:pt x="26790" y="14538"/>
                  </a:lnTo>
                  <a:cubicBezTo>
                    <a:pt x="26766" y="14502"/>
                    <a:pt x="26730" y="14479"/>
                    <a:pt x="26706" y="14467"/>
                  </a:cubicBezTo>
                  <a:cubicBezTo>
                    <a:pt x="26683" y="14443"/>
                    <a:pt x="26671" y="14431"/>
                    <a:pt x="26659" y="14431"/>
                  </a:cubicBezTo>
                  <a:lnTo>
                    <a:pt x="26647" y="14419"/>
                  </a:lnTo>
                  <a:lnTo>
                    <a:pt x="26611" y="14383"/>
                  </a:lnTo>
                  <a:cubicBezTo>
                    <a:pt x="26587" y="14360"/>
                    <a:pt x="26552" y="14348"/>
                    <a:pt x="26528" y="14312"/>
                  </a:cubicBezTo>
                  <a:cubicBezTo>
                    <a:pt x="26504" y="14300"/>
                    <a:pt x="26480" y="14288"/>
                    <a:pt x="26468" y="14264"/>
                  </a:cubicBezTo>
                  <a:cubicBezTo>
                    <a:pt x="26468" y="14264"/>
                    <a:pt x="26444" y="14264"/>
                    <a:pt x="26444" y="14252"/>
                  </a:cubicBezTo>
                  <a:cubicBezTo>
                    <a:pt x="26444" y="14252"/>
                    <a:pt x="26432" y="14252"/>
                    <a:pt x="26432" y="14240"/>
                  </a:cubicBezTo>
                  <a:cubicBezTo>
                    <a:pt x="26409" y="14229"/>
                    <a:pt x="26373" y="14193"/>
                    <a:pt x="26349" y="14181"/>
                  </a:cubicBezTo>
                  <a:cubicBezTo>
                    <a:pt x="26313" y="14169"/>
                    <a:pt x="26290" y="14133"/>
                    <a:pt x="26254" y="14121"/>
                  </a:cubicBezTo>
                  <a:lnTo>
                    <a:pt x="26242" y="14110"/>
                  </a:lnTo>
                  <a:lnTo>
                    <a:pt x="2191" y="215"/>
                  </a:lnTo>
                  <a:cubicBezTo>
                    <a:pt x="2156" y="203"/>
                    <a:pt x="2144" y="191"/>
                    <a:pt x="2120" y="191"/>
                  </a:cubicBezTo>
                  <a:cubicBezTo>
                    <a:pt x="2096" y="191"/>
                    <a:pt x="2096" y="179"/>
                    <a:pt x="2084" y="179"/>
                  </a:cubicBezTo>
                  <a:cubicBezTo>
                    <a:pt x="2072" y="179"/>
                    <a:pt x="2060" y="155"/>
                    <a:pt x="2060" y="155"/>
                  </a:cubicBezTo>
                  <a:cubicBezTo>
                    <a:pt x="2037" y="155"/>
                    <a:pt x="2037" y="144"/>
                    <a:pt x="2025" y="144"/>
                  </a:cubicBezTo>
                  <a:cubicBezTo>
                    <a:pt x="2013" y="144"/>
                    <a:pt x="2001" y="132"/>
                    <a:pt x="1977" y="132"/>
                  </a:cubicBezTo>
                  <a:cubicBezTo>
                    <a:pt x="1965" y="132"/>
                    <a:pt x="1965" y="120"/>
                    <a:pt x="1953" y="120"/>
                  </a:cubicBezTo>
                  <a:lnTo>
                    <a:pt x="1941" y="120"/>
                  </a:lnTo>
                  <a:cubicBezTo>
                    <a:pt x="1906" y="96"/>
                    <a:pt x="1882" y="84"/>
                    <a:pt x="1846" y="84"/>
                  </a:cubicBezTo>
                  <a:cubicBezTo>
                    <a:pt x="1822" y="72"/>
                    <a:pt x="1787" y="72"/>
                    <a:pt x="1763" y="60"/>
                  </a:cubicBezTo>
                  <a:lnTo>
                    <a:pt x="1739" y="60"/>
                  </a:lnTo>
                  <a:cubicBezTo>
                    <a:pt x="1727" y="60"/>
                    <a:pt x="1727" y="60"/>
                    <a:pt x="1715" y="36"/>
                  </a:cubicBezTo>
                  <a:cubicBezTo>
                    <a:pt x="1703" y="36"/>
                    <a:pt x="1679" y="24"/>
                    <a:pt x="1667" y="24"/>
                  </a:cubicBezTo>
                  <a:lnTo>
                    <a:pt x="1656" y="24"/>
                  </a:lnTo>
                  <a:cubicBezTo>
                    <a:pt x="1644" y="24"/>
                    <a:pt x="1620" y="24"/>
                    <a:pt x="1620" y="13"/>
                  </a:cubicBezTo>
                  <a:lnTo>
                    <a:pt x="1560" y="13"/>
                  </a:lnTo>
                  <a:cubicBezTo>
                    <a:pt x="1548" y="13"/>
                    <a:pt x="1537" y="13"/>
                    <a:pt x="1537" y="1"/>
                  </a:cubicBezTo>
                  <a:close/>
                  <a:moveTo>
                    <a:pt x="27036" y="36747"/>
                  </a:moveTo>
                  <a:lnTo>
                    <a:pt x="27022" y="36755"/>
                  </a:lnTo>
                  <a:lnTo>
                    <a:pt x="27022" y="36755"/>
                  </a:lnTo>
                  <a:cubicBezTo>
                    <a:pt x="27027" y="36755"/>
                    <a:pt x="27030" y="36753"/>
                    <a:pt x="27036" y="36747"/>
                  </a:cubicBezTo>
                  <a:close/>
                  <a:moveTo>
                    <a:pt x="27022" y="36755"/>
                  </a:moveTo>
                  <a:cubicBezTo>
                    <a:pt x="27020" y="36755"/>
                    <a:pt x="27018" y="36755"/>
                    <a:pt x="27016" y="36755"/>
                  </a:cubicBezTo>
                  <a:cubicBezTo>
                    <a:pt x="27010" y="36755"/>
                    <a:pt x="27008" y="36760"/>
                    <a:pt x="27004" y="36765"/>
                  </a:cubicBezTo>
                  <a:lnTo>
                    <a:pt x="27004" y="36765"/>
                  </a:lnTo>
                  <a:lnTo>
                    <a:pt x="27022" y="36755"/>
                  </a:lnTo>
                  <a:close/>
                  <a:moveTo>
                    <a:pt x="27004" y="36765"/>
                  </a:moveTo>
                  <a:lnTo>
                    <a:pt x="26980" y="36779"/>
                  </a:lnTo>
                  <a:cubicBezTo>
                    <a:pt x="26993" y="36779"/>
                    <a:pt x="26999" y="36772"/>
                    <a:pt x="27004" y="367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66;p30"/>
            <p:cNvSpPr/>
            <p:nvPr/>
          </p:nvSpPr>
          <p:spPr>
            <a:xfrm>
              <a:off x="7682355" y="3311406"/>
              <a:ext cx="765028" cy="923945"/>
            </a:xfrm>
            <a:custGeom>
              <a:avLst/>
              <a:gdLst/>
              <a:ahLst/>
              <a:cxnLst/>
              <a:rect l="l" t="t" r="r" b="b"/>
              <a:pathLst>
                <a:path w="25909" h="31291" extrusionOk="0">
                  <a:moveTo>
                    <a:pt x="37" y="1"/>
                  </a:moveTo>
                  <a:lnTo>
                    <a:pt x="1" y="16253"/>
                  </a:lnTo>
                  <a:lnTo>
                    <a:pt x="25861" y="31291"/>
                  </a:lnTo>
                  <a:lnTo>
                    <a:pt x="25909" y="150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67;p30"/>
            <p:cNvSpPr/>
            <p:nvPr/>
          </p:nvSpPr>
          <p:spPr>
            <a:xfrm>
              <a:off x="7740377" y="2816850"/>
              <a:ext cx="305698" cy="474891"/>
            </a:xfrm>
            <a:custGeom>
              <a:avLst/>
              <a:gdLst/>
              <a:ahLst/>
              <a:cxnLst/>
              <a:rect l="l" t="t" r="r" b="b"/>
              <a:pathLst>
                <a:path w="10353" h="16083" extrusionOk="0">
                  <a:moveTo>
                    <a:pt x="1774" y="5784"/>
                  </a:moveTo>
                  <a:cubicBezTo>
                    <a:pt x="2013" y="5880"/>
                    <a:pt x="2274" y="5987"/>
                    <a:pt x="2584" y="6094"/>
                  </a:cubicBezTo>
                  <a:lnTo>
                    <a:pt x="2608" y="6094"/>
                  </a:lnTo>
                  <a:cubicBezTo>
                    <a:pt x="3192" y="6281"/>
                    <a:pt x="3709" y="6348"/>
                    <a:pt x="4148" y="6348"/>
                  </a:cubicBezTo>
                  <a:cubicBezTo>
                    <a:pt x="4577" y="6348"/>
                    <a:pt x="4933" y="6283"/>
                    <a:pt x="5203" y="6201"/>
                  </a:cubicBezTo>
                  <a:cubicBezTo>
                    <a:pt x="5608" y="6082"/>
                    <a:pt x="5834" y="5927"/>
                    <a:pt x="5834" y="5927"/>
                  </a:cubicBezTo>
                  <a:cubicBezTo>
                    <a:pt x="5834" y="5927"/>
                    <a:pt x="6204" y="7535"/>
                    <a:pt x="7811" y="9118"/>
                  </a:cubicBezTo>
                  <a:cubicBezTo>
                    <a:pt x="8109" y="9368"/>
                    <a:pt x="8382" y="9571"/>
                    <a:pt x="8632" y="9737"/>
                  </a:cubicBezTo>
                  <a:lnTo>
                    <a:pt x="8632" y="9963"/>
                  </a:lnTo>
                  <a:lnTo>
                    <a:pt x="8835" y="10083"/>
                  </a:lnTo>
                  <a:lnTo>
                    <a:pt x="8823" y="10975"/>
                  </a:lnTo>
                  <a:cubicBezTo>
                    <a:pt x="8823" y="11285"/>
                    <a:pt x="8692" y="11499"/>
                    <a:pt x="8490" y="11559"/>
                  </a:cubicBezTo>
                  <a:cubicBezTo>
                    <a:pt x="8406" y="11976"/>
                    <a:pt x="8311" y="12404"/>
                    <a:pt x="8144" y="12797"/>
                  </a:cubicBezTo>
                  <a:cubicBezTo>
                    <a:pt x="7821" y="13529"/>
                    <a:pt x="7302" y="14116"/>
                    <a:pt x="6441" y="14116"/>
                  </a:cubicBezTo>
                  <a:cubicBezTo>
                    <a:pt x="6098" y="14116"/>
                    <a:pt x="5700" y="14023"/>
                    <a:pt x="5239" y="13809"/>
                  </a:cubicBezTo>
                  <a:cubicBezTo>
                    <a:pt x="5227" y="13785"/>
                    <a:pt x="5192" y="13785"/>
                    <a:pt x="5180" y="13773"/>
                  </a:cubicBezTo>
                  <a:cubicBezTo>
                    <a:pt x="5168" y="13773"/>
                    <a:pt x="5168" y="13762"/>
                    <a:pt x="5156" y="13762"/>
                  </a:cubicBezTo>
                  <a:lnTo>
                    <a:pt x="5120" y="13762"/>
                  </a:lnTo>
                  <a:cubicBezTo>
                    <a:pt x="3513" y="12642"/>
                    <a:pt x="2667" y="10928"/>
                    <a:pt x="2239" y="9392"/>
                  </a:cubicBezTo>
                  <a:cubicBezTo>
                    <a:pt x="2215" y="9368"/>
                    <a:pt x="2215" y="9321"/>
                    <a:pt x="2203" y="9273"/>
                  </a:cubicBezTo>
                  <a:cubicBezTo>
                    <a:pt x="2060" y="8737"/>
                    <a:pt x="1965" y="8225"/>
                    <a:pt x="1893" y="7761"/>
                  </a:cubicBezTo>
                  <a:cubicBezTo>
                    <a:pt x="1679" y="7463"/>
                    <a:pt x="1560" y="7118"/>
                    <a:pt x="1560" y="6796"/>
                  </a:cubicBezTo>
                  <a:lnTo>
                    <a:pt x="1560" y="5880"/>
                  </a:lnTo>
                  <a:lnTo>
                    <a:pt x="1774" y="5999"/>
                  </a:lnTo>
                  <a:lnTo>
                    <a:pt x="1774" y="5784"/>
                  </a:lnTo>
                  <a:close/>
                  <a:moveTo>
                    <a:pt x="3369" y="1"/>
                  </a:moveTo>
                  <a:cubicBezTo>
                    <a:pt x="2884" y="1"/>
                    <a:pt x="2439" y="144"/>
                    <a:pt x="2072" y="450"/>
                  </a:cubicBezTo>
                  <a:cubicBezTo>
                    <a:pt x="965" y="1343"/>
                    <a:pt x="0" y="4153"/>
                    <a:pt x="0" y="6022"/>
                  </a:cubicBezTo>
                  <a:lnTo>
                    <a:pt x="0" y="6046"/>
                  </a:lnTo>
                  <a:cubicBezTo>
                    <a:pt x="0" y="6582"/>
                    <a:pt x="36" y="7106"/>
                    <a:pt x="108" y="7606"/>
                  </a:cubicBezTo>
                  <a:cubicBezTo>
                    <a:pt x="119" y="7749"/>
                    <a:pt x="131" y="7868"/>
                    <a:pt x="167" y="7987"/>
                  </a:cubicBezTo>
                  <a:cubicBezTo>
                    <a:pt x="179" y="8106"/>
                    <a:pt x="215" y="8237"/>
                    <a:pt x="239" y="8356"/>
                  </a:cubicBezTo>
                  <a:cubicBezTo>
                    <a:pt x="274" y="8475"/>
                    <a:pt x="286" y="8594"/>
                    <a:pt x="310" y="8713"/>
                  </a:cubicBezTo>
                  <a:cubicBezTo>
                    <a:pt x="334" y="8785"/>
                    <a:pt x="346" y="8856"/>
                    <a:pt x="369" y="8940"/>
                  </a:cubicBezTo>
                  <a:lnTo>
                    <a:pt x="369" y="8951"/>
                  </a:lnTo>
                  <a:cubicBezTo>
                    <a:pt x="369" y="8975"/>
                    <a:pt x="393" y="8999"/>
                    <a:pt x="393" y="9023"/>
                  </a:cubicBezTo>
                  <a:cubicBezTo>
                    <a:pt x="393" y="9035"/>
                    <a:pt x="405" y="9070"/>
                    <a:pt x="405" y="9082"/>
                  </a:cubicBezTo>
                  <a:lnTo>
                    <a:pt x="453" y="9261"/>
                  </a:lnTo>
                  <a:cubicBezTo>
                    <a:pt x="477" y="9356"/>
                    <a:pt x="489" y="9428"/>
                    <a:pt x="524" y="9511"/>
                  </a:cubicBezTo>
                  <a:cubicBezTo>
                    <a:pt x="524" y="9535"/>
                    <a:pt x="524" y="9535"/>
                    <a:pt x="536" y="9547"/>
                  </a:cubicBezTo>
                  <a:cubicBezTo>
                    <a:pt x="572" y="9630"/>
                    <a:pt x="596" y="9713"/>
                    <a:pt x="608" y="9785"/>
                  </a:cubicBezTo>
                  <a:cubicBezTo>
                    <a:pt x="643" y="9868"/>
                    <a:pt x="667" y="9952"/>
                    <a:pt x="703" y="10035"/>
                  </a:cubicBezTo>
                  <a:cubicBezTo>
                    <a:pt x="715" y="10071"/>
                    <a:pt x="715" y="10094"/>
                    <a:pt x="727" y="10130"/>
                  </a:cubicBezTo>
                  <a:cubicBezTo>
                    <a:pt x="750" y="10190"/>
                    <a:pt x="774" y="10225"/>
                    <a:pt x="786" y="10285"/>
                  </a:cubicBezTo>
                  <a:cubicBezTo>
                    <a:pt x="822" y="10380"/>
                    <a:pt x="870" y="10464"/>
                    <a:pt x="893" y="10547"/>
                  </a:cubicBezTo>
                  <a:cubicBezTo>
                    <a:pt x="929" y="10618"/>
                    <a:pt x="953" y="10690"/>
                    <a:pt x="1001" y="10761"/>
                  </a:cubicBezTo>
                  <a:cubicBezTo>
                    <a:pt x="1048" y="10868"/>
                    <a:pt x="1108" y="10975"/>
                    <a:pt x="1143" y="11083"/>
                  </a:cubicBezTo>
                  <a:cubicBezTo>
                    <a:pt x="1191" y="11154"/>
                    <a:pt x="1227" y="11226"/>
                    <a:pt x="1262" y="11297"/>
                  </a:cubicBezTo>
                  <a:cubicBezTo>
                    <a:pt x="1286" y="11333"/>
                    <a:pt x="1298" y="11356"/>
                    <a:pt x="1310" y="11380"/>
                  </a:cubicBezTo>
                  <a:cubicBezTo>
                    <a:pt x="1358" y="11452"/>
                    <a:pt x="1382" y="11511"/>
                    <a:pt x="1429" y="11583"/>
                  </a:cubicBezTo>
                  <a:cubicBezTo>
                    <a:pt x="1429" y="11595"/>
                    <a:pt x="1441" y="11595"/>
                    <a:pt x="1441" y="11618"/>
                  </a:cubicBezTo>
                  <a:cubicBezTo>
                    <a:pt x="1465" y="11630"/>
                    <a:pt x="1477" y="11654"/>
                    <a:pt x="1477" y="11678"/>
                  </a:cubicBezTo>
                  <a:cubicBezTo>
                    <a:pt x="1489" y="11702"/>
                    <a:pt x="1524" y="11737"/>
                    <a:pt x="1536" y="11773"/>
                  </a:cubicBezTo>
                  <a:cubicBezTo>
                    <a:pt x="1548" y="11809"/>
                    <a:pt x="1560" y="11833"/>
                    <a:pt x="1584" y="11857"/>
                  </a:cubicBezTo>
                  <a:cubicBezTo>
                    <a:pt x="1608" y="11892"/>
                    <a:pt x="1643" y="11940"/>
                    <a:pt x="1655" y="11976"/>
                  </a:cubicBezTo>
                  <a:cubicBezTo>
                    <a:pt x="1679" y="12011"/>
                    <a:pt x="1715" y="12059"/>
                    <a:pt x="1727" y="12095"/>
                  </a:cubicBezTo>
                  <a:cubicBezTo>
                    <a:pt x="1739" y="12118"/>
                    <a:pt x="1774" y="12154"/>
                    <a:pt x="1798" y="12190"/>
                  </a:cubicBezTo>
                  <a:cubicBezTo>
                    <a:pt x="1822" y="12226"/>
                    <a:pt x="1846" y="12249"/>
                    <a:pt x="1882" y="12297"/>
                  </a:cubicBezTo>
                  <a:cubicBezTo>
                    <a:pt x="1917" y="12357"/>
                    <a:pt x="1965" y="12428"/>
                    <a:pt x="2013" y="12488"/>
                  </a:cubicBezTo>
                  <a:cubicBezTo>
                    <a:pt x="2013" y="12511"/>
                    <a:pt x="2024" y="12511"/>
                    <a:pt x="2024" y="12523"/>
                  </a:cubicBezTo>
                  <a:cubicBezTo>
                    <a:pt x="2060" y="12571"/>
                    <a:pt x="2084" y="12607"/>
                    <a:pt x="2120" y="12642"/>
                  </a:cubicBezTo>
                  <a:cubicBezTo>
                    <a:pt x="2144" y="12690"/>
                    <a:pt x="2191" y="12726"/>
                    <a:pt x="2215" y="12773"/>
                  </a:cubicBezTo>
                  <a:cubicBezTo>
                    <a:pt x="2251" y="12809"/>
                    <a:pt x="2274" y="12845"/>
                    <a:pt x="2310" y="12880"/>
                  </a:cubicBezTo>
                  <a:cubicBezTo>
                    <a:pt x="2358" y="12928"/>
                    <a:pt x="2382" y="12988"/>
                    <a:pt x="2429" y="13023"/>
                  </a:cubicBezTo>
                  <a:cubicBezTo>
                    <a:pt x="2501" y="13119"/>
                    <a:pt x="2572" y="13190"/>
                    <a:pt x="2632" y="13285"/>
                  </a:cubicBezTo>
                  <a:cubicBezTo>
                    <a:pt x="2691" y="13357"/>
                    <a:pt x="2775" y="13428"/>
                    <a:pt x="2834" y="13488"/>
                  </a:cubicBezTo>
                  <a:lnTo>
                    <a:pt x="3013" y="13666"/>
                  </a:lnTo>
                  <a:lnTo>
                    <a:pt x="3036" y="13702"/>
                  </a:lnTo>
                  <a:cubicBezTo>
                    <a:pt x="3084" y="13762"/>
                    <a:pt x="3144" y="13797"/>
                    <a:pt x="3203" y="13845"/>
                  </a:cubicBezTo>
                  <a:lnTo>
                    <a:pt x="3263" y="13904"/>
                  </a:lnTo>
                  <a:cubicBezTo>
                    <a:pt x="3322" y="13964"/>
                    <a:pt x="3382" y="14012"/>
                    <a:pt x="3441" y="14071"/>
                  </a:cubicBezTo>
                  <a:cubicBezTo>
                    <a:pt x="3513" y="14143"/>
                    <a:pt x="3608" y="14214"/>
                    <a:pt x="3679" y="14274"/>
                  </a:cubicBezTo>
                  <a:cubicBezTo>
                    <a:pt x="3739" y="14321"/>
                    <a:pt x="3798" y="14369"/>
                    <a:pt x="3846" y="14416"/>
                  </a:cubicBezTo>
                  <a:cubicBezTo>
                    <a:pt x="3906" y="14452"/>
                    <a:pt x="3941" y="14500"/>
                    <a:pt x="4001" y="14535"/>
                  </a:cubicBezTo>
                  <a:cubicBezTo>
                    <a:pt x="4025" y="14547"/>
                    <a:pt x="4037" y="14559"/>
                    <a:pt x="4049" y="14559"/>
                  </a:cubicBezTo>
                  <a:cubicBezTo>
                    <a:pt x="4096" y="14595"/>
                    <a:pt x="4120" y="14619"/>
                    <a:pt x="4168" y="14655"/>
                  </a:cubicBezTo>
                  <a:lnTo>
                    <a:pt x="4179" y="14666"/>
                  </a:lnTo>
                  <a:cubicBezTo>
                    <a:pt x="4227" y="14714"/>
                    <a:pt x="4287" y="14738"/>
                    <a:pt x="4334" y="14785"/>
                  </a:cubicBezTo>
                  <a:cubicBezTo>
                    <a:pt x="4572" y="14964"/>
                    <a:pt x="4822" y="15107"/>
                    <a:pt x="5072" y="15262"/>
                  </a:cubicBezTo>
                  <a:cubicBezTo>
                    <a:pt x="5992" y="15794"/>
                    <a:pt x="6863" y="16082"/>
                    <a:pt x="7612" y="16082"/>
                  </a:cubicBezTo>
                  <a:cubicBezTo>
                    <a:pt x="7784" y="16082"/>
                    <a:pt x="7950" y="16067"/>
                    <a:pt x="8109" y="16036"/>
                  </a:cubicBezTo>
                  <a:cubicBezTo>
                    <a:pt x="8144" y="16036"/>
                    <a:pt x="8168" y="16024"/>
                    <a:pt x="8216" y="16024"/>
                  </a:cubicBezTo>
                  <a:cubicBezTo>
                    <a:pt x="8228" y="16024"/>
                    <a:pt x="8251" y="16024"/>
                    <a:pt x="8251" y="16000"/>
                  </a:cubicBezTo>
                  <a:cubicBezTo>
                    <a:pt x="8263" y="16000"/>
                    <a:pt x="8275" y="15988"/>
                    <a:pt x="8311" y="15988"/>
                  </a:cubicBezTo>
                  <a:cubicBezTo>
                    <a:pt x="8323" y="15988"/>
                    <a:pt x="8347" y="15976"/>
                    <a:pt x="8370" y="15976"/>
                  </a:cubicBezTo>
                  <a:lnTo>
                    <a:pt x="8501" y="15928"/>
                  </a:lnTo>
                  <a:cubicBezTo>
                    <a:pt x="8549" y="15917"/>
                    <a:pt x="8585" y="15905"/>
                    <a:pt x="8621" y="15869"/>
                  </a:cubicBezTo>
                  <a:cubicBezTo>
                    <a:pt x="8632" y="15857"/>
                    <a:pt x="8668" y="15857"/>
                    <a:pt x="8680" y="15845"/>
                  </a:cubicBezTo>
                  <a:cubicBezTo>
                    <a:pt x="8692" y="15821"/>
                    <a:pt x="8728" y="15821"/>
                    <a:pt x="8740" y="15809"/>
                  </a:cubicBezTo>
                  <a:cubicBezTo>
                    <a:pt x="8847" y="15750"/>
                    <a:pt x="8930" y="15690"/>
                    <a:pt x="9025" y="15619"/>
                  </a:cubicBezTo>
                  <a:lnTo>
                    <a:pt x="9061" y="15571"/>
                  </a:lnTo>
                  <a:cubicBezTo>
                    <a:pt x="9121" y="15524"/>
                    <a:pt x="9168" y="15488"/>
                    <a:pt x="9216" y="15428"/>
                  </a:cubicBezTo>
                  <a:lnTo>
                    <a:pt x="9263" y="15381"/>
                  </a:lnTo>
                  <a:cubicBezTo>
                    <a:pt x="9275" y="15369"/>
                    <a:pt x="9287" y="15333"/>
                    <a:pt x="9299" y="15321"/>
                  </a:cubicBezTo>
                  <a:cubicBezTo>
                    <a:pt x="9335" y="15286"/>
                    <a:pt x="9347" y="15262"/>
                    <a:pt x="9383" y="15226"/>
                  </a:cubicBezTo>
                  <a:cubicBezTo>
                    <a:pt x="9525" y="15047"/>
                    <a:pt x="9644" y="14833"/>
                    <a:pt x="9764" y="14571"/>
                  </a:cubicBezTo>
                  <a:cubicBezTo>
                    <a:pt x="9775" y="14547"/>
                    <a:pt x="9799" y="14512"/>
                    <a:pt x="9799" y="14500"/>
                  </a:cubicBezTo>
                  <a:cubicBezTo>
                    <a:pt x="9799" y="14488"/>
                    <a:pt x="9811" y="14440"/>
                    <a:pt x="9823" y="14416"/>
                  </a:cubicBezTo>
                  <a:cubicBezTo>
                    <a:pt x="9835" y="14381"/>
                    <a:pt x="9835" y="14357"/>
                    <a:pt x="9859" y="14321"/>
                  </a:cubicBezTo>
                  <a:cubicBezTo>
                    <a:pt x="9871" y="14297"/>
                    <a:pt x="9871" y="14262"/>
                    <a:pt x="9883" y="14238"/>
                  </a:cubicBezTo>
                  <a:lnTo>
                    <a:pt x="9978" y="13964"/>
                  </a:lnTo>
                  <a:cubicBezTo>
                    <a:pt x="9990" y="13940"/>
                    <a:pt x="9990" y="13904"/>
                    <a:pt x="10002" y="13881"/>
                  </a:cubicBezTo>
                  <a:cubicBezTo>
                    <a:pt x="10014" y="13821"/>
                    <a:pt x="10037" y="13738"/>
                    <a:pt x="10049" y="13678"/>
                  </a:cubicBezTo>
                  <a:cubicBezTo>
                    <a:pt x="10061" y="13607"/>
                    <a:pt x="10073" y="13547"/>
                    <a:pt x="10097" y="13476"/>
                  </a:cubicBezTo>
                  <a:cubicBezTo>
                    <a:pt x="10097" y="13440"/>
                    <a:pt x="10109" y="13404"/>
                    <a:pt x="10109" y="13369"/>
                  </a:cubicBezTo>
                  <a:cubicBezTo>
                    <a:pt x="10109" y="13345"/>
                    <a:pt x="10121" y="13297"/>
                    <a:pt x="10121" y="13261"/>
                  </a:cubicBezTo>
                  <a:cubicBezTo>
                    <a:pt x="10133" y="13190"/>
                    <a:pt x="10133" y="13119"/>
                    <a:pt x="10156" y="13047"/>
                  </a:cubicBezTo>
                  <a:lnTo>
                    <a:pt x="10156" y="13023"/>
                  </a:lnTo>
                  <a:cubicBezTo>
                    <a:pt x="10168" y="12928"/>
                    <a:pt x="10180" y="12809"/>
                    <a:pt x="10180" y="12690"/>
                  </a:cubicBezTo>
                  <a:cubicBezTo>
                    <a:pt x="10180" y="12642"/>
                    <a:pt x="10180" y="12595"/>
                    <a:pt x="10192" y="12571"/>
                  </a:cubicBezTo>
                  <a:lnTo>
                    <a:pt x="10192" y="12476"/>
                  </a:lnTo>
                  <a:lnTo>
                    <a:pt x="10192" y="12416"/>
                  </a:lnTo>
                  <a:cubicBezTo>
                    <a:pt x="10192" y="12297"/>
                    <a:pt x="10216" y="12178"/>
                    <a:pt x="10216" y="12059"/>
                  </a:cubicBezTo>
                  <a:lnTo>
                    <a:pt x="10216" y="11928"/>
                  </a:lnTo>
                  <a:lnTo>
                    <a:pt x="10216" y="11880"/>
                  </a:lnTo>
                  <a:cubicBezTo>
                    <a:pt x="10257" y="11894"/>
                    <a:pt x="10285" y="11900"/>
                    <a:pt x="10304" y="11900"/>
                  </a:cubicBezTo>
                  <a:cubicBezTo>
                    <a:pt x="10353" y="11900"/>
                    <a:pt x="10347" y="11863"/>
                    <a:pt x="10347" y="11821"/>
                  </a:cubicBezTo>
                  <a:lnTo>
                    <a:pt x="10347" y="11749"/>
                  </a:lnTo>
                  <a:cubicBezTo>
                    <a:pt x="10347" y="11583"/>
                    <a:pt x="10335" y="11404"/>
                    <a:pt x="10299" y="11214"/>
                  </a:cubicBezTo>
                  <a:cubicBezTo>
                    <a:pt x="10299" y="11190"/>
                    <a:pt x="10299" y="11154"/>
                    <a:pt x="10287" y="11130"/>
                  </a:cubicBezTo>
                  <a:cubicBezTo>
                    <a:pt x="10252" y="10904"/>
                    <a:pt x="10228" y="10654"/>
                    <a:pt x="10192" y="10392"/>
                  </a:cubicBezTo>
                  <a:cubicBezTo>
                    <a:pt x="10192" y="10368"/>
                    <a:pt x="10180" y="10333"/>
                    <a:pt x="10180" y="10309"/>
                  </a:cubicBezTo>
                  <a:cubicBezTo>
                    <a:pt x="10168" y="10249"/>
                    <a:pt x="10168" y="10190"/>
                    <a:pt x="10156" y="10118"/>
                  </a:cubicBezTo>
                  <a:lnTo>
                    <a:pt x="10109" y="9892"/>
                  </a:lnTo>
                  <a:cubicBezTo>
                    <a:pt x="10097" y="9832"/>
                    <a:pt x="10097" y="9785"/>
                    <a:pt x="10073" y="9725"/>
                  </a:cubicBezTo>
                  <a:cubicBezTo>
                    <a:pt x="10061" y="9654"/>
                    <a:pt x="10049" y="9559"/>
                    <a:pt x="10037" y="9487"/>
                  </a:cubicBezTo>
                  <a:cubicBezTo>
                    <a:pt x="9883" y="8725"/>
                    <a:pt x="9692" y="7927"/>
                    <a:pt x="9466" y="7154"/>
                  </a:cubicBezTo>
                  <a:cubicBezTo>
                    <a:pt x="9442" y="7070"/>
                    <a:pt x="9418" y="6987"/>
                    <a:pt x="9394" y="6915"/>
                  </a:cubicBezTo>
                  <a:cubicBezTo>
                    <a:pt x="9394" y="6892"/>
                    <a:pt x="9383" y="6868"/>
                    <a:pt x="9383" y="6832"/>
                  </a:cubicBezTo>
                  <a:cubicBezTo>
                    <a:pt x="9347" y="6761"/>
                    <a:pt x="9335" y="6677"/>
                    <a:pt x="9299" y="6594"/>
                  </a:cubicBezTo>
                  <a:cubicBezTo>
                    <a:pt x="9287" y="6558"/>
                    <a:pt x="9275" y="6511"/>
                    <a:pt x="9263" y="6451"/>
                  </a:cubicBezTo>
                  <a:lnTo>
                    <a:pt x="9216" y="6320"/>
                  </a:lnTo>
                  <a:lnTo>
                    <a:pt x="9121" y="6046"/>
                  </a:lnTo>
                  <a:cubicBezTo>
                    <a:pt x="9085" y="5915"/>
                    <a:pt x="9037" y="5796"/>
                    <a:pt x="8990" y="5665"/>
                  </a:cubicBezTo>
                  <a:cubicBezTo>
                    <a:pt x="8978" y="5618"/>
                    <a:pt x="8966" y="5558"/>
                    <a:pt x="8930" y="5511"/>
                  </a:cubicBezTo>
                  <a:cubicBezTo>
                    <a:pt x="8906" y="5451"/>
                    <a:pt x="8882" y="5380"/>
                    <a:pt x="8859" y="5320"/>
                  </a:cubicBezTo>
                  <a:cubicBezTo>
                    <a:pt x="8680" y="4856"/>
                    <a:pt x="8490" y="4415"/>
                    <a:pt x="8287" y="4034"/>
                  </a:cubicBezTo>
                  <a:cubicBezTo>
                    <a:pt x="7489" y="2451"/>
                    <a:pt x="6346" y="1224"/>
                    <a:pt x="5180" y="558"/>
                  </a:cubicBezTo>
                  <a:cubicBezTo>
                    <a:pt x="4562" y="198"/>
                    <a:pt x="3938" y="1"/>
                    <a:pt x="3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68;p30"/>
            <p:cNvSpPr/>
            <p:nvPr/>
          </p:nvSpPr>
          <p:spPr>
            <a:xfrm>
              <a:off x="7792759" y="2987637"/>
              <a:ext cx="202175" cy="123071"/>
            </a:xfrm>
            <a:custGeom>
              <a:avLst/>
              <a:gdLst/>
              <a:ahLst/>
              <a:cxnLst/>
              <a:rect l="l" t="t" r="r" b="b"/>
              <a:pathLst>
                <a:path w="6847" h="4168" extrusionOk="0">
                  <a:moveTo>
                    <a:pt x="0" y="0"/>
                  </a:moveTo>
                  <a:lnTo>
                    <a:pt x="0" y="227"/>
                  </a:lnTo>
                  <a:lnTo>
                    <a:pt x="3025" y="1965"/>
                  </a:lnTo>
                  <a:lnTo>
                    <a:pt x="3025" y="2405"/>
                  </a:lnTo>
                  <a:lnTo>
                    <a:pt x="3822" y="2870"/>
                  </a:lnTo>
                  <a:lnTo>
                    <a:pt x="3822" y="2429"/>
                  </a:lnTo>
                  <a:lnTo>
                    <a:pt x="6847" y="4168"/>
                  </a:lnTo>
                  <a:lnTo>
                    <a:pt x="6847" y="3941"/>
                  </a:lnTo>
                  <a:cubicBezTo>
                    <a:pt x="6608" y="3775"/>
                    <a:pt x="6335" y="3572"/>
                    <a:pt x="6037" y="3334"/>
                  </a:cubicBezTo>
                  <a:cubicBezTo>
                    <a:pt x="4430" y="1751"/>
                    <a:pt x="4060" y="143"/>
                    <a:pt x="4060" y="143"/>
                  </a:cubicBezTo>
                  <a:cubicBezTo>
                    <a:pt x="4060" y="143"/>
                    <a:pt x="3834" y="298"/>
                    <a:pt x="3441" y="417"/>
                  </a:cubicBezTo>
                  <a:cubicBezTo>
                    <a:pt x="3165" y="499"/>
                    <a:pt x="2806" y="564"/>
                    <a:pt x="2375" y="564"/>
                  </a:cubicBezTo>
                  <a:cubicBezTo>
                    <a:pt x="1935" y="564"/>
                    <a:pt x="1418" y="497"/>
                    <a:pt x="834" y="310"/>
                  </a:cubicBezTo>
                  <a:lnTo>
                    <a:pt x="822" y="310"/>
                  </a:lnTo>
                  <a:cubicBezTo>
                    <a:pt x="500" y="203"/>
                    <a:pt x="239" y="10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69;p30"/>
            <p:cNvSpPr/>
            <p:nvPr/>
          </p:nvSpPr>
          <p:spPr>
            <a:xfrm>
              <a:off x="7796272" y="3045275"/>
              <a:ext cx="195147" cy="149468"/>
            </a:xfrm>
            <a:custGeom>
              <a:avLst/>
              <a:gdLst/>
              <a:ahLst/>
              <a:cxnLst/>
              <a:rect l="l" t="t" r="r" b="b"/>
              <a:pathLst>
                <a:path w="6609" h="5062" extrusionOk="0">
                  <a:moveTo>
                    <a:pt x="0" y="1"/>
                  </a:moveTo>
                  <a:cubicBezTo>
                    <a:pt x="72" y="453"/>
                    <a:pt x="167" y="977"/>
                    <a:pt x="310" y="1513"/>
                  </a:cubicBezTo>
                  <a:cubicBezTo>
                    <a:pt x="322" y="1561"/>
                    <a:pt x="322" y="1608"/>
                    <a:pt x="346" y="1632"/>
                  </a:cubicBezTo>
                  <a:cubicBezTo>
                    <a:pt x="441" y="1704"/>
                    <a:pt x="596" y="1799"/>
                    <a:pt x="762" y="1882"/>
                  </a:cubicBezTo>
                  <a:cubicBezTo>
                    <a:pt x="1345" y="2234"/>
                    <a:pt x="2179" y="2635"/>
                    <a:pt x="2813" y="2635"/>
                  </a:cubicBezTo>
                  <a:cubicBezTo>
                    <a:pt x="2995" y="2635"/>
                    <a:pt x="3160" y="2602"/>
                    <a:pt x="3299" y="2525"/>
                  </a:cubicBezTo>
                  <a:cubicBezTo>
                    <a:pt x="3918" y="3585"/>
                    <a:pt x="5073" y="4382"/>
                    <a:pt x="5835" y="4823"/>
                  </a:cubicBezTo>
                  <a:cubicBezTo>
                    <a:pt x="6001" y="4918"/>
                    <a:pt x="6144" y="5002"/>
                    <a:pt x="6263" y="5061"/>
                  </a:cubicBezTo>
                  <a:cubicBezTo>
                    <a:pt x="6430" y="4668"/>
                    <a:pt x="6537" y="4240"/>
                    <a:pt x="6608" y="3823"/>
                  </a:cubicBezTo>
                  <a:lnTo>
                    <a:pt x="6608" y="3823"/>
                  </a:lnTo>
                  <a:cubicBezTo>
                    <a:pt x="6573" y="3828"/>
                    <a:pt x="6537" y="3831"/>
                    <a:pt x="6501" y="3831"/>
                  </a:cubicBezTo>
                  <a:cubicBezTo>
                    <a:pt x="6381" y="3831"/>
                    <a:pt x="6258" y="3798"/>
                    <a:pt x="6120" y="3716"/>
                  </a:cubicBezTo>
                  <a:lnTo>
                    <a:pt x="4537" y="2811"/>
                  </a:lnTo>
                  <a:cubicBezTo>
                    <a:pt x="4072" y="2537"/>
                    <a:pt x="3715" y="1918"/>
                    <a:pt x="3703" y="1394"/>
                  </a:cubicBezTo>
                  <a:lnTo>
                    <a:pt x="2906" y="930"/>
                  </a:lnTo>
                  <a:cubicBezTo>
                    <a:pt x="2889" y="1290"/>
                    <a:pt x="2701" y="1497"/>
                    <a:pt x="2438" y="1497"/>
                  </a:cubicBezTo>
                  <a:cubicBezTo>
                    <a:pt x="2327" y="1497"/>
                    <a:pt x="2203" y="1460"/>
                    <a:pt x="2072" y="1382"/>
                  </a:cubicBezTo>
                  <a:lnTo>
                    <a:pt x="489" y="477"/>
                  </a:lnTo>
                  <a:cubicBezTo>
                    <a:pt x="310" y="370"/>
                    <a:pt x="131" y="19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70;p30"/>
            <p:cNvSpPr/>
            <p:nvPr/>
          </p:nvSpPr>
          <p:spPr>
            <a:xfrm>
              <a:off x="7786085" y="2990088"/>
              <a:ext cx="95285" cy="99921"/>
            </a:xfrm>
            <a:custGeom>
              <a:avLst/>
              <a:gdLst/>
              <a:ahLst/>
              <a:cxnLst/>
              <a:rect l="l" t="t" r="r" b="b"/>
              <a:pathLst>
                <a:path w="3227" h="3384" extrusionOk="0">
                  <a:moveTo>
                    <a:pt x="0" y="1"/>
                  </a:moveTo>
                  <a:lnTo>
                    <a:pt x="0" y="917"/>
                  </a:lnTo>
                  <a:cubicBezTo>
                    <a:pt x="0" y="1239"/>
                    <a:pt x="119" y="1584"/>
                    <a:pt x="322" y="1882"/>
                  </a:cubicBezTo>
                  <a:cubicBezTo>
                    <a:pt x="465" y="2072"/>
                    <a:pt x="643" y="2251"/>
                    <a:pt x="822" y="2358"/>
                  </a:cubicBezTo>
                  <a:lnTo>
                    <a:pt x="2393" y="3263"/>
                  </a:lnTo>
                  <a:cubicBezTo>
                    <a:pt x="2529" y="3345"/>
                    <a:pt x="2656" y="3383"/>
                    <a:pt x="2770" y="3383"/>
                  </a:cubicBezTo>
                  <a:cubicBezTo>
                    <a:pt x="3035" y="3383"/>
                    <a:pt x="3218" y="3173"/>
                    <a:pt x="3227" y="2822"/>
                  </a:cubicBezTo>
                  <a:lnTo>
                    <a:pt x="2512" y="2406"/>
                  </a:lnTo>
                  <a:lnTo>
                    <a:pt x="2512" y="1906"/>
                  </a:lnTo>
                  <a:lnTo>
                    <a:pt x="3227" y="2311"/>
                  </a:lnTo>
                  <a:lnTo>
                    <a:pt x="3227" y="1870"/>
                  </a:lnTo>
                  <a:lnTo>
                    <a:pt x="203" y="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71;p30"/>
            <p:cNvSpPr/>
            <p:nvPr/>
          </p:nvSpPr>
          <p:spPr>
            <a:xfrm>
              <a:off x="7905613" y="3058651"/>
              <a:ext cx="95994" cy="100128"/>
            </a:xfrm>
            <a:custGeom>
              <a:avLst/>
              <a:gdLst/>
              <a:ahLst/>
              <a:cxnLst/>
              <a:rect l="l" t="t" r="r" b="b"/>
              <a:pathLst>
                <a:path w="3251" h="3391" extrusionOk="0">
                  <a:moveTo>
                    <a:pt x="0" y="0"/>
                  </a:moveTo>
                  <a:lnTo>
                    <a:pt x="0" y="453"/>
                  </a:lnTo>
                  <a:lnTo>
                    <a:pt x="715" y="870"/>
                  </a:lnTo>
                  <a:lnTo>
                    <a:pt x="715" y="1358"/>
                  </a:lnTo>
                  <a:lnTo>
                    <a:pt x="0" y="941"/>
                  </a:lnTo>
                  <a:lnTo>
                    <a:pt x="0" y="941"/>
                  </a:lnTo>
                  <a:cubicBezTo>
                    <a:pt x="12" y="1465"/>
                    <a:pt x="393" y="2084"/>
                    <a:pt x="834" y="2358"/>
                  </a:cubicBezTo>
                  <a:lnTo>
                    <a:pt x="2417" y="3263"/>
                  </a:lnTo>
                  <a:cubicBezTo>
                    <a:pt x="2545" y="3348"/>
                    <a:pt x="2672" y="3390"/>
                    <a:pt x="2783" y="3390"/>
                  </a:cubicBezTo>
                  <a:cubicBezTo>
                    <a:pt x="2827" y="3390"/>
                    <a:pt x="2868" y="3383"/>
                    <a:pt x="2905" y="3370"/>
                  </a:cubicBezTo>
                  <a:cubicBezTo>
                    <a:pt x="3108" y="3310"/>
                    <a:pt x="3251" y="3096"/>
                    <a:pt x="3251" y="2786"/>
                  </a:cubicBezTo>
                  <a:lnTo>
                    <a:pt x="3251" y="1882"/>
                  </a:lnTo>
                  <a:lnTo>
                    <a:pt x="3025" y="1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72;p30"/>
            <p:cNvSpPr/>
            <p:nvPr/>
          </p:nvSpPr>
          <p:spPr>
            <a:xfrm>
              <a:off x="7860259" y="3046338"/>
              <a:ext cx="66466" cy="52411"/>
            </a:xfrm>
            <a:custGeom>
              <a:avLst/>
              <a:gdLst/>
              <a:ahLst/>
              <a:cxnLst/>
              <a:rect l="l" t="t" r="r" b="b"/>
              <a:pathLst>
                <a:path w="2251" h="1775" extrusionOk="0">
                  <a:moveTo>
                    <a:pt x="0" y="1"/>
                  </a:moveTo>
                  <a:lnTo>
                    <a:pt x="0" y="477"/>
                  </a:lnTo>
                  <a:lnTo>
                    <a:pt x="739" y="894"/>
                  </a:lnTo>
                  <a:lnTo>
                    <a:pt x="1536" y="1358"/>
                  </a:lnTo>
                  <a:lnTo>
                    <a:pt x="2251" y="1775"/>
                  </a:lnTo>
                  <a:lnTo>
                    <a:pt x="2251" y="1298"/>
                  </a:lnTo>
                  <a:lnTo>
                    <a:pt x="1536" y="882"/>
                  </a:lnTo>
                  <a:lnTo>
                    <a:pt x="739" y="4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973;p30"/>
            <p:cNvSpPr/>
            <p:nvPr/>
          </p:nvSpPr>
          <p:spPr>
            <a:xfrm>
              <a:off x="7806459" y="3094497"/>
              <a:ext cx="174419" cy="139163"/>
            </a:xfrm>
            <a:custGeom>
              <a:avLst/>
              <a:gdLst/>
              <a:ahLst/>
              <a:cxnLst/>
              <a:rect l="l" t="t" r="r" b="b"/>
              <a:pathLst>
                <a:path w="5907" h="4713" extrusionOk="0">
                  <a:moveTo>
                    <a:pt x="1" y="1"/>
                  </a:moveTo>
                  <a:cubicBezTo>
                    <a:pt x="429" y="1525"/>
                    <a:pt x="1275" y="3239"/>
                    <a:pt x="2882" y="4359"/>
                  </a:cubicBezTo>
                  <a:lnTo>
                    <a:pt x="2918" y="4359"/>
                  </a:lnTo>
                  <a:cubicBezTo>
                    <a:pt x="2930" y="4359"/>
                    <a:pt x="2930" y="4370"/>
                    <a:pt x="2942" y="4370"/>
                  </a:cubicBezTo>
                  <a:cubicBezTo>
                    <a:pt x="2954" y="4382"/>
                    <a:pt x="2989" y="4382"/>
                    <a:pt x="3001" y="4406"/>
                  </a:cubicBezTo>
                  <a:cubicBezTo>
                    <a:pt x="3462" y="4620"/>
                    <a:pt x="3860" y="4713"/>
                    <a:pt x="4203" y="4713"/>
                  </a:cubicBezTo>
                  <a:cubicBezTo>
                    <a:pt x="5064" y="4713"/>
                    <a:pt x="5583" y="4126"/>
                    <a:pt x="5906" y="3394"/>
                  </a:cubicBezTo>
                  <a:cubicBezTo>
                    <a:pt x="5799" y="3335"/>
                    <a:pt x="5656" y="3239"/>
                    <a:pt x="5490" y="3180"/>
                  </a:cubicBezTo>
                  <a:cubicBezTo>
                    <a:pt x="4728" y="2751"/>
                    <a:pt x="3573" y="1942"/>
                    <a:pt x="2954" y="894"/>
                  </a:cubicBezTo>
                  <a:cubicBezTo>
                    <a:pt x="2820" y="966"/>
                    <a:pt x="2661" y="997"/>
                    <a:pt x="2486" y="997"/>
                  </a:cubicBezTo>
                  <a:cubicBezTo>
                    <a:pt x="1851" y="997"/>
                    <a:pt x="1006" y="587"/>
                    <a:pt x="417" y="251"/>
                  </a:cubicBezTo>
                  <a:cubicBezTo>
                    <a:pt x="251" y="156"/>
                    <a:pt x="120" y="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974;p30"/>
            <p:cNvSpPr/>
            <p:nvPr/>
          </p:nvSpPr>
          <p:spPr>
            <a:xfrm>
              <a:off x="7893300" y="3119832"/>
              <a:ext cx="384" cy="30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975;p30"/>
            <p:cNvSpPr/>
            <p:nvPr/>
          </p:nvSpPr>
          <p:spPr>
            <a:xfrm>
              <a:off x="7893300" y="3223532"/>
              <a:ext cx="1801" cy="1093"/>
            </a:xfrm>
            <a:custGeom>
              <a:avLst/>
              <a:gdLst/>
              <a:ahLst/>
              <a:cxnLst/>
              <a:rect l="l" t="t" r="r" b="b"/>
              <a:pathLst>
                <a:path w="61" h="37" extrusionOk="0">
                  <a:moveTo>
                    <a:pt x="60" y="36"/>
                  </a:moveTo>
                  <a:lnTo>
                    <a:pt x="60" y="36"/>
                  </a:lnTo>
                  <a:cubicBezTo>
                    <a:pt x="48" y="12"/>
                    <a:pt x="13" y="12"/>
                    <a:pt x="1" y="0"/>
                  </a:cubicBezTo>
                  <a:cubicBezTo>
                    <a:pt x="13" y="12"/>
                    <a:pt x="48" y="12"/>
                    <a:pt x="60" y="36"/>
                  </a:cubicBez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76;p30"/>
            <p:cNvSpPr/>
            <p:nvPr/>
          </p:nvSpPr>
          <p:spPr>
            <a:xfrm>
              <a:off x="7893300" y="3119478"/>
              <a:ext cx="30" cy="38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77;p30"/>
            <p:cNvSpPr/>
            <p:nvPr/>
          </p:nvSpPr>
          <p:spPr>
            <a:xfrm>
              <a:off x="7788536" y="3573345"/>
              <a:ext cx="142765" cy="226535"/>
            </a:xfrm>
            <a:custGeom>
              <a:avLst/>
              <a:gdLst/>
              <a:ahLst/>
              <a:cxnLst/>
              <a:rect l="l" t="t" r="r" b="b"/>
              <a:pathLst>
                <a:path w="4835" h="7672" extrusionOk="0">
                  <a:moveTo>
                    <a:pt x="2060" y="0"/>
                  </a:moveTo>
                  <a:cubicBezTo>
                    <a:pt x="2048" y="0"/>
                    <a:pt x="2048" y="0"/>
                    <a:pt x="2025" y="12"/>
                  </a:cubicBezTo>
                  <a:lnTo>
                    <a:pt x="2001" y="12"/>
                  </a:lnTo>
                  <a:cubicBezTo>
                    <a:pt x="1989" y="12"/>
                    <a:pt x="1965" y="12"/>
                    <a:pt x="1965" y="24"/>
                  </a:cubicBezTo>
                  <a:lnTo>
                    <a:pt x="1941" y="24"/>
                  </a:lnTo>
                  <a:cubicBezTo>
                    <a:pt x="1929" y="24"/>
                    <a:pt x="1906" y="24"/>
                    <a:pt x="1894" y="48"/>
                  </a:cubicBezTo>
                  <a:lnTo>
                    <a:pt x="1870" y="48"/>
                  </a:lnTo>
                  <a:cubicBezTo>
                    <a:pt x="1846" y="48"/>
                    <a:pt x="1834" y="48"/>
                    <a:pt x="1822" y="60"/>
                  </a:cubicBezTo>
                  <a:lnTo>
                    <a:pt x="1786" y="60"/>
                  </a:lnTo>
                  <a:cubicBezTo>
                    <a:pt x="1751" y="72"/>
                    <a:pt x="1703" y="72"/>
                    <a:pt x="1656" y="83"/>
                  </a:cubicBezTo>
                  <a:cubicBezTo>
                    <a:pt x="1608" y="107"/>
                    <a:pt x="1572" y="107"/>
                    <a:pt x="1513" y="119"/>
                  </a:cubicBezTo>
                  <a:cubicBezTo>
                    <a:pt x="1465" y="119"/>
                    <a:pt x="1417" y="131"/>
                    <a:pt x="1358" y="131"/>
                  </a:cubicBezTo>
                  <a:lnTo>
                    <a:pt x="1346" y="131"/>
                  </a:lnTo>
                  <a:cubicBezTo>
                    <a:pt x="1298" y="131"/>
                    <a:pt x="1239" y="143"/>
                    <a:pt x="1191" y="143"/>
                  </a:cubicBezTo>
                  <a:lnTo>
                    <a:pt x="1179" y="143"/>
                  </a:lnTo>
                  <a:cubicBezTo>
                    <a:pt x="1120" y="143"/>
                    <a:pt x="1060" y="167"/>
                    <a:pt x="1001" y="167"/>
                  </a:cubicBezTo>
                  <a:lnTo>
                    <a:pt x="524" y="167"/>
                  </a:lnTo>
                  <a:cubicBezTo>
                    <a:pt x="477" y="167"/>
                    <a:pt x="441" y="143"/>
                    <a:pt x="382" y="143"/>
                  </a:cubicBezTo>
                  <a:lnTo>
                    <a:pt x="322" y="143"/>
                  </a:lnTo>
                  <a:cubicBezTo>
                    <a:pt x="286" y="143"/>
                    <a:pt x="262" y="131"/>
                    <a:pt x="215" y="131"/>
                  </a:cubicBezTo>
                  <a:lnTo>
                    <a:pt x="179" y="131"/>
                  </a:lnTo>
                  <a:cubicBezTo>
                    <a:pt x="155" y="131"/>
                    <a:pt x="120" y="119"/>
                    <a:pt x="96" y="119"/>
                  </a:cubicBezTo>
                  <a:lnTo>
                    <a:pt x="84" y="119"/>
                  </a:lnTo>
                  <a:cubicBezTo>
                    <a:pt x="60" y="119"/>
                    <a:pt x="48" y="119"/>
                    <a:pt x="48" y="107"/>
                  </a:cubicBezTo>
                  <a:cubicBezTo>
                    <a:pt x="36" y="107"/>
                    <a:pt x="24" y="83"/>
                    <a:pt x="1" y="83"/>
                  </a:cubicBezTo>
                  <a:lnTo>
                    <a:pt x="1" y="2703"/>
                  </a:lnTo>
                  <a:lnTo>
                    <a:pt x="1" y="3001"/>
                  </a:lnTo>
                  <a:cubicBezTo>
                    <a:pt x="1" y="3215"/>
                    <a:pt x="48" y="3453"/>
                    <a:pt x="120" y="3703"/>
                  </a:cubicBezTo>
                  <a:cubicBezTo>
                    <a:pt x="596" y="5882"/>
                    <a:pt x="2406" y="7644"/>
                    <a:pt x="2406" y="7644"/>
                  </a:cubicBezTo>
                  <a:cubicBezTo>
                    <a:pt x="2406" y="7644"/>
                    <a:pt x="2554" y="7671"/>
                    <a:pt x="2777" y="7671"/>
                  </a:cubicBezTo>
                  <a:cubicBezTo>
                    <a:pt x="3085" y="7671"/>
                    <a:pt x="3536" y="7619"/>
                    <a:pt x="3930" y="7370"/>
                  </a:cubicBezTo>
                  <a:cubicBezTo>
                    <a:pt x="3930" y="7370"/>
                    <a:pt x="3953" y="7370"/>
                    <a:pt x="3953" y="7346"/>
                  </a:cubicBezTo>
                  <a:cubicBezTo>
                    <a:pt x="3989" y="7424"/>
                    <a:pt x="4012" y="7443"/>
                    <a:pt x="4032" y="7443"/>
                  </a:cubicBezTo>
                  <a:cubicBezTo>
                    <a:pt x="4046" y="7443"/>
                    <a:pt x="4058" y="7434"/>
                    <a:pt x="4072" y="7430"/>
                  </a:cubicBezTo>
                  <a:lnTo>
                    <a:pt x="4084" y="7418"/>
                  </a:lnTo>
                  <a:cubicBezTo>
                    <a:pt x="4120" y="7394"/>
                    <a:pt x="4132" y="7382"/>
                    <a:pt x="4156" y="7358"/>
                  </a:cubicBezTo>
                  <a:lnTo>
                    <a:pt x="4180" y="7334"/>
                  </a:lnTo>
                  <a:cubicBezTo>
                    <a:pt x="4203" y="7322"/>
                    <a:pt x="4215" y="7299"/>
                    <a:pt x="4251" y="7263"/>
                  </a:cubicBezTo>
                  <a:lnTo>
                    <a:pt x="4263" y="7251"/>
                  </a:lnTo>
                  <a:lnTo>
                    <a:pt x="4323" y="7191"/>
                  </a:lnTo>
                  <a:lnTo>
                    <a:pt x="4334" y="7180"/>
                  </a:lnTo>
                  <a:cubicBezTo>
                    <a:pt x="4370" y="7144"/>
                    <a:pt x="4382" y="7120"/>
                    <a:pt x="4418" y="7084"/>
                  </a:cubicBezTo>
                  <a:lnTo>
                    <a:pt x="4430" y="7072"/>
                  </a:lnTo>
                  <a:cubicBezTo>
                    <a:pt x="4442" y="7037"/>
                    <a:pt x="4477" y="7013"/>
                    <a:pt x="4489" y="6977"/>
                  </a:cubicBezTo>
                  <a:cubicBezTo>
                    <a:pt x="4489" y="6977"/>
                    <a:pt x="4489" y="6965"/>
                    <a:pt x="4501" y="6965"/>
                  </a:cubicBezTo>
                  <a:cubicBezTo>
                    <a:pt x="4513" y="6930"/>
                    <a:pt x="4549" y="6906"/>
                    <a:pt x="4561" y="6858"/>
                  </a:cubicBezTo>
                  <a:cubicBezTo>
                    <a:pt x="4561" y="6846"/>
                    <a:pt x="4573" y="6846"/>
                    <a:pt x="4573" y="6834"/>
                  </a:cubicBezTo>
                  <a:cubicBezTo>
                    <a:pt x="4596" y="6799"/>
                    <a:pt x="4608" y="6751"/>
                    <a:pt x="4632" y="6727"/>
                  </a:cubicBezTo>
                  <a:lnTo>
                    <a:pt x="4632" y="6715"/>
                  </a:lnTo>
                  <a:cubicBezTo>
                    <a:pt x="4656" y="6668"/>
                    <a:pt x="4668" y="6632"/>
                    <a:pt x="4680" y="6596"/>
                  </a:cubicBezTo>
                  <a:cubicBezTo>
                    <a:pt x="4680" y="6572"/>
                    <a:pt x="4692" y="6572"/>
                    <a:pt x="4692" y="6560"/>
                  </a:cubicBezTo>
                  <a:lnTo>
                    <a:pt x="4739" y="6429"/>
                  </a:lnTo>
                  <a:cubicBezTo>
                    <a:pt x="4751" y="6394"/>
                    <a:pt x="4751" y="6382"/>
                    <a:pt x="4775" y="6358"/>
                  </a:cubicBezTo>
                  <a:lnTo>
                    <a:pt x="4775" y="6334"/>
                  </a:lnTo>
                  <a:cubicBezTo>
                    <a:pt x="4787" y="6310"/>
                    <a:pt x="4787" y="6299"/>
                    <a:pt x="4799" y="6263"/>
                  </a:cubicBezTo>
                  <a:lnTo>
                    <a:pt x="4799" y="6239"/>
                  </a:lnTo>
                  <a:cubicBezTo>
                    <a:pt x="4799" y="6215"/>
                    <a:pt x="4811" y="6203"/>
                    <a:pt x="4811" y="6191"/>
                  </a:cubicBezTo>
                  <a:lnTo>
                    <a:pt x="4811" y="6156"/>
                  </a:lnTo>
                  <a:cubicBezTo>
                    <a:pt x="4811" y="6144"/>
                    <a:pt x="4811" y="6132"/>
                    <a:pt x="4834" y="6120"/>
                  </a:cubicBezTo>
                  <a:lnTo>
                    <a:pt x="4834" y="6084"/>
                  </a:lnTo>
                  <a:lnTo>
                    <a:pt x="4834" y="6060"/>
                  </a:lnTo>
                  <a:lnTo>
                    <a:pt x="4834" y="6013"/>
                  </a:lnTo>
                  <a:lnTo>
                    <a:pt x="4834" y="5977"/>
                  </a:lnTo>
                  <a:lnTo>
                    <a:pt x="4834" y="5941"/>
                  </a:lnTo>
                  <a:lnTo>
                    <a:pt x="4834" y="5918"/>
                  </a:lnTo>
                  <a:lnTo>
                    <a:pt x="4834" y="5846"/>
                  </a:lnTo>
                  <a:lnTo>
                    <a:pt x="4834" y="5548"/>
                  </a:lnTo>
                  <a:lnTo>
                    <a:pt x="4834" y="2929"/>
                  </a:lnTo>
                  <a:cubicBezTo>
                    <a:pt x="4799" y="2905"/>
                    <a:pt x="4775" y="2881"/>
                    <a:pt x="4739" y="2858"/>
                  </a:cubicBezTo>
                  <a:cubicBezTo>
                    <a:pt x="4715" y="2822"/>
                    <a:pt x="4668" y="2798"/>
                    <a:pt x="4632" y="2750"/>
                  </a:cubicBezTo>
                  <a:lnTo>
                    <a:pt x="4561" y="2679"/>
                  </a:lnTo>
                  <a:lnTo>
                    <a:pt x="4549" y="2667"/>
                  </a:lnTo>
                  <a:lnTo>
                    <a:pt x="4501" y="2620"/>
                  </a:lnTo>
                  <a:lnTo>
                    <a:pt x="4453" y="2572"/>
                  </a:lnTo>
                  <a:lnTo>
                    <a:pt x="4334" y="2453"/>
                  </a:lnTo>
                  <a:lnTo>
                    <a:pt x="4323" y="2441"/>
                  </a:lnTo>
                  <a:lnTo>
                    <a:pt x="4311" y="2429"/>
                  </a:lnTo>
                  <a:lnTo>
                    <a:pt x="4251" y="2369"/>
                  </a:lnTo>
                  <a:cubicBezTo>
                    <a:pt x="4239" y="2346"/>
                    <a:pt x="4215" y="2334"/>
                    <a:pt x="4215" y="2322"/>
                  </a:cubicBezTo>
                  <a:lnTo>
                    <a:pt x="4144" y="2250"/>
                  </a:lnTo>
                  <a:lnTo>
                    <a:pt x="4120" y="2215"/>
                  </a:lnTo>
                  <a:cubicBezTo>
                    <a:pt x="4084" y="2167"/>
                    <a:pt x="4037" y="2131"/>
                    <a:pt x="4013" y="2084"/>
                  </a:cubicBezTo>
                  <a:lnTo>
                    <a:pt x="3977" y="2048"/>
                  </a:lnTo>
                  <a:cubicBezTo>
                    <a:pt x="3953" y="2024"/>
                    <a:pt x="3918" y="1977"/>
                    <a:pt x="3894" y="1953"/>
                  </a:cubicBezTo>
                  <a:lnTo>
                    <a:pt x="3870" y="1929"/>
                  </a:lnTo>
                  <a:lnTo>
                    <a:pt x="3870" y="1917"/>
                  </a:lnTo>
                  <a:cubicBezTo>
                    <a:pt x="3834" y="1858"/>
                    <a:pt x="3775" y="1798"/>
                    <a:pt x="3727" y="1738"/>
                  </a:cubicBezTo>
                  <a:cubicBezTo>
                    <a:pt x="3727" y="1727"/>
                    <a:pt x="3715" y="1727"/>
                    <a:pt x="3715" y="1715"/>
                  </a:cubicBezTo>
                  <a:cubicBezTo>
                    <a:pt x="3668" y="1655"/>
                    <a:pt x="3620" y="1596"/>
                    <a:pt x="3561" y="1536"/>
                  </a:cubicBezTo>
                  <a:cubicBezTo>
                    <a:pt x="3561" y="1536"/>
                    <a:pt x="3561" y="1512"/>
                    <a:pt x="3549" y="1512"/>
                  </a:cubicBezTo>
                  <a:lnTo>
                    <a:pt x="3537" y="1500"/>
                  </a:lnTo>
                  <a:cubicBezTo>
                    <a:pt x="3501" y="1453"/>
                    <a:pt x="3453" y="1417"/>
                    <a:pt x="3430" y="1369"/>
                  </a:cubicBezTo>
                  <a:cubicBezTo>
                    <a:pt x="3430" y="1369"/>
                    <a:pt x="3430" y="1357"/>
                    <a:pt x="3418" y="1357"/>
                  </a:cubicBezTo>
                  <a:cubicBezTo>
                    <a:pt x="3382" y="1310"/>
                    <a:pt x="3358" y="1274"/>
                    <a:pt x="3322" y="1238"/>
                  </a:cubicBezTo>
                  <a:cubicBezTo>
                    <a:pt x="3310" y="1215"/>
                    <a:pt x="3310" y="1203"/>
                    <a:pt x="3299" y="1203"/>
                  </a:cubicBezTo>
                  <a:cubicBezTo>
                    <a:pt x="3263" y="1155"/>
                    <a:pt x="3239" y="1119"/>
                    <a:pt x="3191" y="1072"/>
                  </a:cubicBezTo>
                  <a:lnTo>
                    <a:pt x="3096" y="941"/>
                  </a:lnTo>
                  <a:lnTo>
                    <a:pt x="3084" y="917"/>
                  </a:lnTo>
                  <a:cubicBezTo>
                    <a:pt x="3084" y="905"/>
                    <a:pt x="3072" y="905"/>
                    <a:pt x="3072" y="893"/>
                  </a:cubicBezTo>
                  <a:cubicBezTo>
                    <a:pt x="3060" y="881"/>
                    <a:pt x="3060" y="857"/>
                    <a:pt x="3037" y="857"/>
                  </a:cubicBezTo>
                  <a:cubicBezTo>
                    <a:pt x="3025" y="845"/>
                    <a:pt x="3013" y="822"/>
                    <a:pt x="3001" y="798"/>
                  </a:cubicBezTo>
                  <a:lnTo>
                    <a:pt x="2965" y="774"/>
                  </a:lnTo>
                  <a:cubicBezTo>
                    <a:pt x="2953" y="762"/>
                    <a:pt x="2941" y="726"/>
                    <a:pt x="2918" y="715"/>
                  </a:cubicBezTo>
                  <a:cubicBezTo>
                    <a:pt x="2918" y="703"/>
                    <a:pt x="2906" y="703"/>
                    <a:pt x="2906" y="679"/>
                  </a:cubicBezTo>
                  <a:cubicBezTo>
                    <a:pt x="2858" y="619"/>
                    <a:pt x="2834" y="584"/>
                    <a:pt x="2787" y="524"/>
                  </a:cubicBezTo>
                  <a:cubicBezTo>
                    <a:pt x="2787" y="500"/>
                    <a:pt x="2775" y="500"/>
                    <a:pt x="2775" y="488"/>
                  </a:cubicBezTo>
                  <a:cubicBezTo>
                    <a:pt x="2763" y="476"/>
                    <a:pt x="2739" y="464"/>
                    <a:pt x="2739" y="441"/>
                  </a:cubicBezTo>
                  <a:cubicBezTo>
                    <a:pt x="2739" y="429"/>
                    <a:pt x="2727" y="429"/>
                    <a:pt x="2727" y="417"/>
                  </a:cubicBezTo>
                  <a:cubicBezTo>
                    <a:pt x="2715" y="405"/>
                    <a:pt x="2715" y="381"/>
                    <a:pt x="2703" y="369"/>
                  </a:cubicBezTo>
                  <a:cubicBezTo>
                    <a:pt x="2703" y="357"/>
                    <a:pt x="2679" y="357"/>
                    <a:pt x="2679" y="345"/>
                  </a:cubicBezTo>
                  <a:cubicBezTo>
                    <a:pt x="2668" y="322"/>
                    <a:pt x="2668" y="310"/>
                    <a:pt x="2656" y="298"/>
                  </a:cubicBezTo>
                  <a:cubicBezTo>
                    <a:pt x="2656" y="286"/>
                    <a:pt x="2644" y="286"/>
                    <a:pt x="2644" y="262"/>
                  </a:cubicBezTo>
                  <a:cubicBezTo>
                    <a:pt x="2620" y="250"/>
                    <a:pt x="2620" y="238"/>
                    <a:pt x="2608" y="238"/>
                  </a:cubicBezTo>
                  <a:lnTo>
                    <a:pt x="2596" y="226"/>
                  </a:lnTo>
                  <a:cubicBezTo>
                    <a:pt x="2584" y="203"/>
                    <a:pt x="2584" y="191"/>
                    <a:pt x="2560" y="191"/>
                  </a:cubicBezTo>
                  <a:cubicBezTo>
                    <a:pt x="2560" y="191"/>
                    <a:pt x="2560" y="179"/>
                    <a:pt x="2548" y="179"/>
                  </a:cubicBezTo>
                  <a:cubicBezTo>
                    <a:pt x="2537" y="167"/>
                    <a:pt x="2537" y="143"/>
                    <a:pt x="2525" y="131"/>
                  </a:cubicBezTo>
                  <a:cubicBezTo>
                    <a:pt x="2501" y="119"/>
                    <a:pt x="2501" y="107"/>
                    <a:pt x="2489" y="83"/>
                  </a:cubicBezTo>
                  <a:cubicBezTo>
                    <a:pt x="2489" y="83"/>
                    <a:pt x="2489" y="72"/>
                    <a:pt x="2477" y="72"/>
                  </a:cubicBezTo>
                  <a:lnTo>
                    <a:pt x="2465" y="60"/>
                  </a:lnTo>
                  <a:cubicBezTo>
                    <a:pt x="2465" y="60"/>
                    <a:pt x="2465" y="48"/>
                    <a:pt x="2441" y="48"/>
                  </a:cubicBezTo>
                  <a:cubicBezTo>
                    <a:pt x="2441" y="48"/>
                    <a:pt x="2441" y="24"/>
                    <a:pt x="2429" y="24"/>
                  </a:cubicBezTo>
                  <a:lnTo>
                    <a:pt x="2429" y="1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78;p30"/>
            <p:cNvSpPr/>
            <p:nvPr/>
          </p:nvSpPr>
          <p:spPr>
            <a:xfrm>
              <a:off x="7787828" y="3568059"/>
              <a:ext cx="154370" cy="227126"/>
            </a:xfrm>
            <a:custGeom>
              <a:avLst/>
              <a:gdLst/>
              <a:ahLst/>
              <a:cxnLst/>
              <a:rect l="l" t="t" r="r" b="b"/>
              <a:pathLst>
                <a:path w="5228" h="7692" extrusionOk="0">
                  <a:moveTo>
                    <a:pt x="2382" y="1"/>
                  </a:moveTo>
                  <a:cubicBezTo>
                    <a:pt x="2370" y="1"/>
                    <a:pt x="2346" y="1"/>
                    <a:pt x="2346" y="12"/>
                  </a:cubicBezTo>
                  <a:lnTo>
                    <a:pt x="2322" y="12"/>
                  </a:lnTo>
                  <a:cubicBezTo>
                    <a:pt x="2311" y="12"/>
                    <a:pt x="2287" y="12"/>
                    <a:pt x="2275" y="36"/>
                  </a:cubicBezTo>
                  <a:lnTo>
                    <a:pt x="2251" y="36"/>
                  </a:lnTo>
                  <a:cubicBezTo>
                    <a:pt x="2227" y="36"/>
                    <a:pt x="2215" y="36"/>
                    <a:pt x="2203" y="48"/>
                  </a:cubicBezTo>
                  <a:lnTo>
                    <a:pt x="2168" y="48"/>
                  </a:lnTo>
                  <a:cubicBezTo>
                    <a:pt x="2132" y="60"/>
                    <a:pt x="2084" y="60"/>
                    <a:pt x="2037" y="72"/>
                  </a:cubicBezTo>
                  <a:cubicBezTo>
                    <a:pt x="1989" y="96"/>
                    <a:pt x="1953" y="96"/>
                    <a:pt x="1894" y="108"/>
                  </a:cubicBezTo>
                  <a:cubicBezTo>
                    <a:pt x="1846" y="108"/>
                    <a:pt x="1799" y="120"/>
                    <a:pt x="1739" y="120"/>
                  </a:cubicBezTo>
                  <a:lnTo>
                    <a:pt x="1727" y="120"/>
                  </a:lnTo>
                  <a:cubicBezTo>
                    <a:pt x="1680" y="120"/>
                    <a:pt x="1620" y="132"/>
                    <a:pt x="1572" y="132"/>
                  </a:cubicBezTo>
                  <a:lnTo>
                    <a:pt x="1560" y="132"/>
                  </a:lnTo>
                  <a:cubicBezTo>
                    <a:pt x="1501" y="132"/>
                    <a:pt x="1441" y="155"/>
                    <a:pt x="1382" y="155"/>
                  </a:cubicBezTo>
                  <a:lnTo>
                    <a:pt x="906" y="155"/>
                  </a:lnTo>
                  <a:cubicBezTo>
                    <a:pt x="858" y="155"/>
                    <a:pt x="822" y="132"/>
                    <a:pt x="763" y="132"/>
                  </a:cubicBezTo>
                  <a:cubicBezTo>
                    <a:pt x="739" y="132"/>
                    <a:pt x="715" y="132"/>
                    <a:pt x="703" y="120"/>
                  </a:cubicBezTo>
                  <a:cubicBezTo>
                    <a:pt x="667" y="120"/>
                    <a:pt x="644" y="108"/>
                    <a:pt x="596" y="108"/>
                  </a:cubicBezTo>
                  <a:lnTo>
                    <a:pt x="560" y="108"/>
                  </a:lnTo>
                  <a:cubicBezTo>
                    <a:pt x="537" y="108"/>
                    <a:pt x="501" y="96"/>
                    <a:pt x="477" y="96"/>
                  </a:cubicBezTo>
                  <a:lnTo>
                    <a:pt x="465" y="96"/>
                  </a:lnTo>
                  <a:cubicBezTo>
                    <a:pt x="441" y="96"/>
                    <a:pt x="429" y="96"/>
                    <a:pt x="429" y="72"/>
                  </a:cubicBezTo>
                  <a:cubicBezTo>
                    <a:pt x="417" y="72"/>
                    <a:pt x="382" y="60"/>
                    <a:pt x="370" y="60"/>
                  </a:cubicBezTo>
                  <a:lnTo>
                    <a:pt x="1" y="286"/>
                  </a:lnTo>
                  <a:cubicBezTo>
                    <a:pt x="13" y="286"/>
                    <a:pt x="25" y="298"/>
                    <a:pt x="48" y="298"/>
                  </a:cubicBezTo>
                  <a:cubicBezTo>
                    <a:pt x="60" y="298"/>
                    <a:pt x="72" y="298"/>
                    <a:pt x="72" y="310"/>
                  </a:cubicBezTo>
                  <a:lnTo>
                    <a:pt x="84" y="310"/>
                  </a:lnTo>
                  <a:cubicBezTo>
                    <a:pt x="120" y="310"/>
                    <a:pt x="144" y="334"/>
                    <a:pt x="179" y="334"/>
                  </a:cubicBezTo>
                  <a:lnTo>
                    <a:pt x="203" y="334"/>
                  </a:lnTo>
                  <a:cubicBezTo>
                    <a:pt x="239" y="334"/>
                    <a:pt x="263" y="346"/>
                    <a:pt x="310" y="346"/>
                  </a:cubicBezTo>
                  <a:lnTo>
                    <a:pt x="370" y="346"/>
                  </a:lnTo>
                  <a:cubicBezTo>
                    <a:pt x="417" y="346"/>
                    <a:pt x="465" y="358"/>
                    <a:pt x="525" y="358"/>
                  </a:cubicBezTo>
                  <a:lnTo>
                    <a:pt x="1001" y="358"/>
                  </a:lnTo>
                  <a:cubicBezTo>
                    <a:pt x="1060" y="358"/>
                    <a:pt x="1120" y="346"/>
                    <a:pt x="1179" y="346"/>
                  </a:cubicBezTo>
                  <a:lnTo>
                    <a:pt x="1191" y="346"/>
                  </a:lnTo>
                  <a:cubicBezTo>
                    <a:pt x="1239" y="346"/>
                    <a:pt x="1299" y="334"/>
                    <a:pt x="1334" y="334"/>
                  </a:cubicBezTo>
                  <a:lnTo>
                    <a:pt x="1358" y="334"/>
                  </a:lnTo>
                  <a:cubicBezTo>
                    <a:pt x="1394" y="334"/>
                    <a:pt x="1453" y="310"/>
                    <a:pt x="1501" y="310"/>
                  </a:cubicBezTo>
                  <a:cubicBezTo>
                    <a:pt x="1549" y="310"/>
                    <a:pt x="1608" y="298"/>
                    <a:pt x="1656" y="286"/>
                  </a:cubicBezTo>
                  <a:cubicBezTo>
                    <a:pt x="1691" y="274"/>
                    <a:pt x="1739" y="274"/>
                    <a:pt x="1787" y="251"/>
                  </a:cubicBezTo>
                  <a:lnTo>
                    <a:pt x="1810" y="251"/>
                  </a:lnTo>
                  <a:cubicBezTo>
                    <a:pt x="1834" y="251"/>
                    <a:pt x="1846" y="251"/>
                    <a:pt x="1858" y="239"/>
                  </a:cubicBezTo>
                  <a:lnTo>
                    <a:pt x="1894" y="239"/>
                  </a:lnTo>
                  <a:cubicBezTo>
                    <a:pt x="1906" y="239"/>
                    <a:pt x="1918" y="239"/>
                    <a:pt x="1930" y="227"/>
                  </a:cubicBezTo>
                  <a:lnTo>
                    <a:pt x="1965" y="227"/>
                  </a:lnTo>
                  <a:cubicBezTo>
                    <a:pt x="1977" y="227"/>
                    <a:pt x="1989" y="227"/>
                    <a:pt x="1989" y="215"/>
                  </a:cubicBezTo>
                  <a:lnTo>
                    <a:pt x="2025" y="215"/>
                  </a:lnTo>
                  <a:cubicBezTo>
                    <a:pt x="2037" y="215"/>
                    <a:pt x="2037" y="215"/>
                    <a:pt x="2049" y="191"/>
                  </a:cubicBezTo>
                  <a:lnTo>
                    <a:pt x="2430" y="191"/>
                  </a:lnTo>
                  <a:lnTo>
                    <a:pt x="2430" y="215"/>
                  </a:lnTo>
                  <a:lnTo>
                    <a:pt x="2430" y="227"/>
                  </a:lnTo>
                  <a:cubicBezTo>
                    <a:pt x="2430" y="227"/>
                    <a:pt x="2430" y="239"/>
                    <a:pt x="2442" y="239"/>
                  </a:cubicBezTo>
                  <a:cubicBezTo>
                    <a:pt x="2442" y="239"/>
                    <a:pt x="2442" y="251"/>
                    <a:pt x="2453" y="251"/>
                  </a:cubicBezTo>
                  <a:lnTo>
                    <a:pt x="2465" y="274"/>
                  </a:lnTo>
                  <a:cubicBezTo>
                    <a:pt x="2465" y="274"/>
                    <a:pt x="2465" y="286"/>
                    <a:pt x="2489" y="286"/>
                  </a:cubicBezTo>
                  <a:cubicBezTo>
                    <a:pt x="2501" y="298"/>
                    <a:pt x="2501" y="310"/>
                    <a:pt x="2513" y="334"/>
                  </a:cubicBezTo>
                  <a:cubicBezTo>
                    <a:pt x="2525" y="346"/>
                    <a:pt x="2525" y="358"/>
                    <a:pt x="2549" y="370"/>
                  </a:cubicBezTo>
                  <a:cubicBezTo>
                    <a:pt x="2549" y="370"/>
                    <a:pt x="2549" y="393"/>
                    <a:pt x="2561" y="393"/>
                  </a:cubicBezTo>
                  <a:cubicBezTo>
                    <a:pt x="2572" y="405"/>
                    <a:pt x="2572" y="417"/>
                    <a:pt x="2584" y="417"/>
                  </a:cubicBezTo>
                  <a:lnTo>
                    <a:pt x="2608" y="429"/>
                  </a:lnTo>
                  <a:cubicBezTo>
                    <a:pt x="2620" y="453"/>
                    <a:pt x="2620" y="465"/>
                    <a:pt x="2632" y="465"/>
                  </a:cubicBezTo>
                  <a:cubicBezTo>
                    <a:pt x="2632" y="477"/>
                    <a:pt x="2644" y="477"/>
                    <a:pt x="2644" y="489"/>
                  </a:cubicBezTo>
                  <a:cubicBezTo>
                    <a:pt x="2668" y="513"/>
                    <a:pt x="2668" y="524"/>
                    <a:pt x="2680" y="536"/>
                  </a:cubicBezTo>
                  <a:cubicBezTo>
                    <a:pt x="2680" y="548"/>
                    <a:pt x="2692" y="548"/>
                    <a:pt x="2692" y="572"/>
                  </a:cubicBezTo>
                  <a:cubicBezTo>
                    <a:pt x="2703" y="584"/>
                    <a:pt x="2703" y="596"/>
                    <a:pt x="2727" y="608"/>
                  </a:cubicBezTo>
                  <a:cubicBezTo>
                    <a:pt x="2727" y="632"/>
                    <a:pt x="2739" y="632"/>
                    <a:pt x="2739" y="643"/>
                  </a:cubicBezTo>
                  <a:cubicBezTo>
                    <a:pt x="2751" y="655"/>
                    <a:pt x="2763" y="667"/>
                    <a:pt x="2763" y="691"/>
                  </a:cubicBezTo>
                  <a:cubicBezTo>
                    <a:pt x="2763" y="703"/>
                    <a:pt x="2787" y="703"/>
                    <a:pt x="2787" y="715"/>
                  </a:cubicBezTo>
                  <a:cubicBezTo>
                    <a:pt x="2811" y="763"/>
                    <a:pt x="2858" y="822"/>
                    <a:pt x="2906" y="882"/>
                  </a:cubicBezTo>
                  <a:cubicBezTo>
                    <a:pt x="2906" y="894"/>
                    <a:pt x="2918" y="894"/>
                    <a:pt x="2918" y="905"/>
                  </a:cubicBezTo>
                  <a:cubicBezTo>
                    <a:pt x="2930" y="929"/>
                    <a:pt x="2942" y="953"/>
                    <a:pt x="2965" y="965"/>
                  </a:cubicBezTo>
                  <a:lnTo>
                    <a:pt x="2989" y="1001"/>
                  </a:lnTo>
                  <a:cubicBezTo>
                    <a:pt x="3001" y="1013"/>
                    <a:pt x="3025" y="1024"/>
                    <a:pt x="3037" y="1060"/>
                  </a:cubicBezTo>
                  <a:cubicBezTo>
                    <a:pt x="3049" y="1072"/>
                    <a:pt x="3049" y="1084"/>
                    <a:pt x="3061" y="1084"/>
                  </a:cubicBezTo>
                  <a:cubicBezTo>
                    <a:pt x="3061" y="1108"/>
                    <a:pt x="3084" y="1108"/>
                    <a:pt x="3084" y="1120"/>
                  </a:cubicBezTo>
                  <a:lnTo>
                    <a:pt x="3096" y="1132"/>
                  </a:lnTo>
                  <a:lnTo>
                    <a:pt x="3180" y="1263"/>
                  </a:lnTo>
                  <a:cubicBezTo>
                    <a:pt x="3215" y="1310"/>
                    <a:pt x="3239" y="1358"/>
                    <a:pt x="3287" y="1405"/>
                  </a:cubicBezTo>
                  <a:cubicBezTo>
                    <a:pt x="3299" y="1417"/>
                    <a:pt x="3299" y="1429"/>
                    <a:pt x="3323" y="1429"/>
                  </a:cubicBezTo>
                  <a:cubicBezTo>
                    <a:pt x="3346" y="1477"/>
                    <a:pt x="3382" y="1501"/>
                    <a:pt x="3406" y="1548"/>
                  </a:cubicBezTo>
                  <a:cubicBezTo>
                    <a:pt x="3406" y="1548"/>
                    <a:pt x="3406" y="1560"/>
                    <a:pt x="3418" y="1560"/>
                  </a:cubicBezTo>
                  <a:cubicBezTo>
                    <a:pt x="3454" y="1608"/>
                    <a:pt x="3501" y="1656"/>
                    <a:pt x="3525" y="1703"/>
                  </a:cubicBezTo>
                  <a:lnTo>
                    <a:pt x="3537" y="1715"/>
                  </a:lnTo>
                  <a:cubicBezTo>
                    <a:pt x="3537" y="1715"/>
                    <a:pt x="3537" y="1727"/>
                    <a:pt x="3561" y="1727"/>
                  </a:cubicBezTo>
                  <a:cubicBezTo>
                    <a:pt x="3596" y="1786"/>
                    <a:pt x="3644" y="1846"/>
                    <a:pt x="3704" y="1906"/>
                  </a:cubicBezTo>
                  <a:cubicBezTo>
                    <a:pt x="3704" y="1917"/>
                    <a:pt x="3715" y="1917"/>
                    <a:pt x="3715" y="1941"/>
                  </a:cubicBezTo>
                  <a:cubicBezTo>
                    <a:pt x="3763" y="2001"/>
                    <a:pt x="3823" y="2060"/>
                    <a:pt x="3870" y="2120"/>
                  </a:cubicBezTo>
                  <a:lnTo>
                    <a:pt x="3870" y="2132"/>
                  </a:lnTo>
                  <a:lnTo>
                    <a:pt x="3882" y="2144"/>
                  </a:lnTo>
                  <a:cubicBezTo>
                    <a:pt x="3918" y="2179"/>
                    <a:pt x="3942" y="2215"/>
                    <a:pt x="3977" y="2251"/>
                  </a:cubicBezTo>
                  <a:lnTo>
                    <a:pt x="4001" y="2275"/>
                  </a:lnTo>
                  <a:cubicBezTo>
                    <a:pt x="4037" y="2322"/>
                    <a:pt x="4073" y="2370"/>
                    <a:pt x="4108" y="2418"/>
                  </a:cubicBezTo>
                  <a:lnTo>
                    <a:pt x="4132" y="2441"/>
                  </a:lnTo>
                  <a:lnTo>
                    <a:pt x="4216" y="2513"/>
                  </a:lnTo>
                  <a:cubicBezTo>
                    <a:pt x="4227" y="2537"/>
                    <a:pt x="4239" y="2548"/>
                    <a:pt x="4239" y="2560"/>
                  </a:cubicBezTo>
                  <a:cubicBezTo>
                    <a:pt x="4263" y="2596"/>
                    <a:pt x="4287" y="2608"/>
                    <a:pt x="4299" y="2620"/>
                  </a:cubicBezTo>
                  <a:lnTo>
                    <a:pt x="4323" y="2632"/>
                  </a:lnTo>
                  <a:lnTo>
                    <a:pt x="4335" y="2656"/>
                  </a:lnTo>
                  <a:cubicBezTo>
                    <a:pt x="4382" y="2691"/>
                    <a:pt x="4406" y="2739"/>
                    <a:pt x="4454" y="2775"/>
                  </a:cubicBezTo>
                  <a:lnTo>
                    <a:pt x="4489" y="2810"/>
                  </a:lnTo>
                  <a:lnTo>
                    <a:pt x="4537" y="2858"/>
                  </a:lnTo>
                  <a:lnTo>
                    <a:pt x="4549" y="2870"/>
                  </a:lnTo>
                  <a:lnTo>
                    <a:pt x="4632" y="2953"/>
                  </a:lnTo>
                  <a:cubicBezTo>
                    <a:pt x="4656" y="2977"/>
                    <a:pt x="4704" y="3013"/>
                    <a:pt x="4728" y="3049"/>
                  </a:cubicBezTo>
                  <a:cubicBezTo>
                    <a:pt x="4763" y="3084"/>
                    <a:pt x="4787" y="3096"/>
                    <a:pt x="4823" y="3132"/>
                  </a:cubicBezTo>
                  <a:lnTo>
                    <a:pt x="4823" y="5751"/>
                  </a:lnTo>
                  <a:lnTo>
                    <a:pt x="4823" y="6049"/>
                  </a:lnTo>
                  <a:lnTo>
                    <a:pt x="4823" y="6120"/>
                  </a:lnTo>
                  <a:lnTo>
                    <a:pt x="4823" y="6132"/>
                  </a:lnTo>
                  <a:lnTo>
                    <a:pt x="4823" y="6180"/>
                  </a:lnTo>
                  <a:lnTo>
                    <a:pt x="4823" y="6204"/>
                  </a:lnTo>
                  <a:lnTo>
                    <a:pt x="4823" y="6251"/>
                  </a:lnTo>
                  <a:lnTo>
                    <a:pt x="4823" y="6287"/>
                  </a:lnTo>
                  <a:lnTo>
                    <a:pt x="4823" y="6311"/>
                  </a:lnTo>
                  <a:cubicBezTo>
                    <a:pt x="4823" y="6323"/>
                    <a:pt x="4823" y="6347"/>
                    <a:pt x="4811" y="6358"/>
                  </a:cubicBezTo>
                  <a:lnTo>
                    <a:pt x="4811" y="6382"/>
                  </a:lnTo>
                  <a:cubicBezTo>
                    <a:pt x="4811" y="6406"/>
                    <a:pt x="4787" y="6418"/>
                    <a:pt x="4787" y="6430"/>
                  </a:cubicBezTo>
                  <a:lnTo>
                    <a:pt x="4787" y="6466"/>
                  </a:lnTo>
                  <a:cubicBezTo>
                    <a:pt x="4775" y="6489"/>
                    <a:pt x="4775" y="6501"/>
                    <a:pt x="4763" y="6537"/>
                  </a:cubicBezTo>
                  <a:lnTo>
                    <a:pt x="4763" y="6549"/>
                  </a:lnTo>
                  <a:cubicBezTo>
                    <a:pt x="4751" y="6585"/>
                    <a:pt x="4751" y="6597"/>
                    <a:pt x="4728" y="6620"/>
                  </a:cubicBezTo>
                  <a:cubicBezTo>
                    <a:pt x="4716" y="6668"/>
                    <a:pt x="4704" y="6704"/>
                    <a:pt x="4692" y="6739"/>
                  </a:cubicBezTo>
                  <a:lnTo>
                    <a:pt x="4692" y="6763"/>
                  </a:lnTo>
                  <a:cubicBezTo>
                    <a:pt x="4692" y="6775"/>
                    <a:pt x="4668" y="6775"/>
                    <a:pt x="4668" y="6787"/>
                  </a:cubicBezTo>
                  <a:cubicBezTo>
                    <a:pt x="4656" y="6835"/>
                    <a:pt x="4644" y="6859"/>
                    <a:pt x="4632" y="6906"/>
                  </a:cubicBezTo>
                  <a:lnTo>
                    <a:pt x="4632" y="6918"/>
                  </a:lnTo>
                  <a:cubicBezTo>
                    <a:pt x="4608" y="6954"/>
                    <a:pt x="4597" y="7001"/>
                    <a:pt x="4573" y="7025"/>
                  </a:cubicBezTo>
                  <a:cubicBezTo>
                    <a:pt x="4573" y="7037"/>
                    <a:pt x="4549" y="7037"/>
                    <a:pt x="4549" y="7061"/>
                  </a:cubicBezTo>
                  <a:cubicBezTo>
                    <a:pt x="4537" y="7085"/>
                    <a:pt x="4513" y="7132"/>
                    <a:pt x="4489" y="7156"/>
                  </a:cubicBezTo>
                  <a:cubicBezTo>
                    <a:pt x="4489" y="7156"/>
                    <a:pt x="4489" y="7180"/>
                    <a:pt x="4477" y="7180"/>
                  </a:cubicBezTo>
                  <a:cubicBezTo>
                    <a:pt x="4466" y="7204"/>
                    <a:pt x="4430" y="7240"/>
                    <a:pt x="4418" y="7263"/>
                  </a:cubicBezTo>
                  <a:lnTo>
                    <a:pt x="4406" y="7275"/>
                  </a:lnTo>
                  <a:cubicBezTo>
                    <a:pt x="4370" y="7311"/>
                    <a:pt x="4358" y="7335"/>
                    <a:pt x="4335" y="7370"/>
                  </a:cubicBezTo>
                  <a:lnTo>
                    <a:pt x="4311" y="7382"/>
                  </a:lnTo>
                  <a:cubicBezTo>
                    <a:pt x="4299" y="7418"/>
                    <a:pt x="4275" y="7430"/>
                    <a:pt x="4251" y="7442"/>
                  </a:cubicBezTo>
                  <a:lnTo>
                    <a:pt x="4239" y="7454"/>
                  </a:lnTo>
                  <a:lnTo>
                    <a:pt x="4168" y="7537"/>
                  </a:lnTo>
                  <a:lnTo>
                    <a:pt x="4156" y="7549"/>
                  </a:lnTo>
                  <a:cubicBezTo>
                    <a:pt x="4120" y="7561"/>
                    <a:pt x="4108" y="7573"/>
                    <a:pt x="4073" y="7609"/>
                  </a:cubicBezTo>
                  <a:lnTo>
                    <a:pt x="4061" y="7609"/>
                  </a:lnTo>
                  <a:cubicBezTo>
                    <a:pt x="4042" y="7618"/>
                    <a:pt x="4015" y="7643"/>
                    <a:pt x="3999" y="7659"/>
                  </a:cubicBezTo>
                  <a:lnTo>
                    <a:pt x="3999" y="7659"/>
                  </a:lnTo>
                  <a:lnTo>
                    <a:pt x="4311" y="7478"/>
                  </a:lnTo>
                  <a:cubicBezTo>
                    <a:pt x="4347" y="7454"/>
                    <a:pt x="4358" y="7442"/>
                    <a:pt x="4394" y="7430"/>
                  </a:cubicBezTo>
                  <a:lnTo>
                    <a:pt x="4406" y="7418"/>
                  </a:lnTo>
                  <a:cubicBezTo>
                    <a:pt x="4418" y="7394"/>
                    <a:pt x="4430" y="7382"/>
                    <a:pt x="4454" y="7382"/>
                  </a:cubicBezTo>
                  <a:cubicBezTo>
                    <a:pt x="4466" y="7382"/>
                    <a:pt x="4466" y="7370"/>
                    <a:pt x="4477" y="7370"/>
                  </a:cubicBezTo>
                  <a:lnTo>
                    <a:pt x="4525" y="7323"/>
                  </a:lnTo>
                  <a:lnTo>
                    <a:pt x="4537" y="7311"/>
                  </a:lnTo>
                  <a:cubicBezTo>
                    <a:pt x="4573" y="7299"/>
                    <a:pt x="4585" y="7263"/>
                    <a:pt x="4597" y="7251"/>
                  </a:cubicBezTo>
                  <a:lnTo>
                    <a:pt x="4608" y="7240"/>
                  </a:lnTo>
                  <a:lnTo>
                    <a:pt x="4668" y="7180"/>
                  </a:lnTo>
                  <a:lnTo>
                    <a:pt x="4692" y="7156"/>
                  </a:lnTo>
                  <a:lnTo>
                    <a:pt x="4728" y="7120"/>
                  </a:lnTo>
                  <a:cubicBezTo>
                    <a:pt x="4728" y="7097"/>
                    <a:pt x="4751" y="7097"/>
                    <a:pt x="4751" y="7085"/>
                  </a:cubicBezTo>
                  <a:cubicBezTo>
                    <a:pt x="4763" y="7073"/>
                    <a:pt x="4775" y="7037"/>
                    <a:pt x="4787" y="7025"/>
                  </a:cubicBezTo>
                  <a:lnTo>
                    <a:pt x="4811" y="7013"/>
                  </a:lnTo>
                  <a:cubicBezTo>
                    <a:pt x="4823" y="6978"/>
                    <a:pt x="4847" y="6954"/>
                    <a:pt x="4870" y="6942"/>
                  </a:cubicBezTo>
                  <a:cubicBezTo>
                    <a:pt x="4870" y="6942"/>
                    <a:pt x="4870" y="6918"/>
                    <a:pt x="4882" y="6918"/>
                  </a:cubicBezTo>
                  <a:cubicBezTo>
                    <a:pt x="4894" y="6906"/>
                    <a:pt x="4906" y="6882"/>
                    <a:pt x="4930" y="6847"/>
                  </a:cubicBezTo>
                  <a:cubicBezTo>
                    <a:pt x="4930" y="6835"/>
                    <a:pt x="4942" y="6835"/>
                    <a:pt x="4942" y="6823"/>
                  </a:cubicBezTo>
                  <a:cubicBezTo>
                    <a:pt x="4954" y="6799"/>
                    <a:pt x="4966" y="6775"/>
                    <a:pt x="4966" y="6763"/>
                  </a:cubicBezTo>
                  <a:cubicBezTo>
                    <a:pt x="4966" y="6763"/>
                    <a:pt x="4966" y="6739"/>
                    <a:pt x="4989" y="6739"/>
                  </a:cubicBezTo>
                  <a:lnTo>
                    <a:pt x="4989" y="6728"/>
                  </a:lnTo>
                  <a:cubicBezTo>
                    <a:pt x="4989" y="6716"/>
                    <a:pt x="5001" y="6704"/>
                    <a:pt x="5001" y="6680"/>
                  </a:cubicBezTo>
                  <a:cubicBezTo>
                    <a:pt x="5001" y="6668"/>
                    <a:pt x="5013" y="6656"/>
                    <a:pt x="5013" y="6644"/>
                  </a:cubicBezTo>
                  <a:cubicBezTo>
                    <a:pt x="5013" y="6620"/>
                    <a:pt x="5025" y="6608"/>
                    <a:pt x="5025" y="6597"/>
                  </a:cubicBezTo>
                  <a:cubicBezTo>
                    <a:pt x="5025" y="6585"/>
                    <a:pt x="5025" y="6585"/>
                    <a:pt x="5049" y="6561"/>
                  </a:cubicBezTo>
                  <a:lnTo>
                    <a:pt x="5049" y="6549"/>
                  </a:lnTo>
                  <a:cubicBezTo>
                    <a:pt x="5061" y="6501"/>
                    <a:pt x="5073" y="6478"/>
                    <a:pt x="5085" y="6430"/>
                  </a:cubicBezTo>
                  <a:cubicBezTo>
                    <a:pt x="5109" y="6406"/>
                    <a:pt x="5109" y="6382"/>
                    <a:pt x="5120" y="6358"/>
                  </a:cubicBezTo>
                  <a:lnTo>
                    <a:pt x="5120" y="6347"/>
                  </a:lnTo>
                  <a:cubicBezTo>
                    <a:pt x="5132" y="6311"/>
                    <a:pt x="5132" y="6299"/>
                    <a:pt x="5144" y="6263"/>
                  </a:cubicBezTo>
                  <a:lnTo>
                    <a:pt x="5144" y="6251"/>
                  </a:lnTo>
                  <a:lnTo>
                    <a:pt x="5144" y="6239"/>
                  </a:lnTo>
                  <a:cubicBezTo>
                    <a:pt x="5144" y="6227"/>
                    <a:pt x="5168" y="6204"/>
                    <a:pt x="5168" y="6192"/>
                  </a:cubicBezTo>
                  <a:lnTo>
                    <a:pt x="5168" y="6180"/>
                  </a:lnTo>
                  <a:cubicBezTo>
                    <a:pt x="5168" y="6168"/>
                    <a:pt x="5168" y="6144"/>
                    <a:pt x="5180" y="6132"/>
                  </a:cubicBezTo>
                  <a:lnTo>
                    <a:pt x="5180" y="6108"/>
                  </a:lnTo>
                  <a:lnTo>
                    <a:pt x="5180" y="6073"/>
                  </a:lnTo>
                  <a:lnTo>
                    <a:pt x="5180" y="6049"/>
                  </a:lnTo>
                  <a:lnTo>
                    <a:pt x="5180" y="6025"/>
                  </a:lnTo>
                  <a:lnTo>
                    <a:pt x="5180" y="6001"/>
                  </a:lnTo>
                  <a:lnTo>
                    <a:pt x="5180" y="5966"/>
                  </a:lnTo>
                  <a:lnTo>
                    <a:pt x="5180" y="5942"/>
                  </a:lnTo>
                  <a:lnTo>
                    <a:pt x="5180" y="5930"/>
                  </a:lnTo>
                  <a:lnTo>
                    <a:pt x="5180" y="5906"/>
                  </a:lnTo>
                  <a:lnTo>
                    <a:pt x="5180" y="5846"/>
                  </a:lnTo>
                  <a:lnTo>
                    <a:pt x="5180" y="5549"/>
                  </a:lnTo>
                  <a:lnTo>
                    <a:pt x="5192" y="2929"/>
                  </a:lnTo>
                  <a:cubicBezTo>
                    <a:pt x="5228" y="2918"/>
                    <a:pt x="5192" y="2894"/>
                    <a:pt x="5168" y="2858"/>
                  </a:cubicBezTo>
                  <a:cubicBezTo>
                    <a:pt x="5132" y="2834"/>
                    <a:pt x="5097" y="2799"/>
                    <a:pt x="5061" y="2751"/>
                  </a:cubicBezTo>
                  <a:cubicBezTo>
                    <a:pt x="5025" y="2727"/>
                    <a:pt x="5001" y="2691"/>
                    <a:pt x="4978" y="2679"/>
                  </a:cubicBezTo>
                  <a:lnTo>
                    <a:pt x="4954" y="2668"/>
                  </a:lnTo>
                  <a:lnTo>
                    <a:pt x="4870" y="2572"/>
                  </a:lnTo>
                  <a:lnTo>
                    <a:pt x="4751" y="2453"/>
                  </a:lnTo>
                  <a:cubicBezTo>
                    <a:pt x="4728" y="2441"/>
                    <a:pt x="4728" y="2429"/>
                    <a:pt x="4716" y="2429"/>
                  </a:cubicBezTo>
                  <a:cubicBezTo>
                    <a:pt x="4704" y="2406"/>
                    <a:pt x="4680" y="2382"/>
                    <a:pt x="4656" y="2358"/>
                  </a:cubicBezTo>
                  <a:cubicBezTo>
                    <a:pt x="4644" y="2334"/>
                    <a:pt x="4632" y="2322"/>
                    <a:pt x="4632" y="2310"/>
                  </a:cubicBezTo>
                  <a:lnTo>
                    <a:pt x="4549" y="2239"/>
                  </a:lnTo>
                  <a:lnTo>
                    <a:pt x="4525" y="2203"/>
                  </a:lnTo>
                  <a:cubicBezTo>
                    <a:pt x="4477" y="2156"/>
                    <a:pt x="4454" y="2108"/>
                    <a:pt x="4406" y="2072"/>
                  </a:cubicBezTo>
                  <a:lnTo>
                    <a:pt x="4370" y="2037"/>
                  </a:lnTo>
                  <a:cubicBezTo>
                    <a:pt x="4347" y="2013"/>
                    <a:pt x="4311" y="1965"/>
                    <a:pt x="4287" y="1941"/>
                  </a:cubicBezTo>
                  <a:lnTo>
                    <a:pt x="4251" y="1906"/>
                  </a:lnTo>
                  <a:cubicBezTo>
                    <a:pt x="4216" y="1846"/>
                    <a:pt x="4156" y="1786"/>
                    <a:pt x="4108" y="1727"/>
                  </a:cubicBezTo>
                  <a:cubicBezTo>
                    <a:pt x="4108" y="1715"/>
                    <a:pt x="4096" y="1715"/>
                    <a:pt x="4096" y="1703"/>
                  </a:cubicBezTo>
                  <a:cubicBezTo>
                    <a:pt x="4049" y="1644"/>
                    <a:pt x="4001" y="1584"/>
                    <a:pt x="3942" y="1525"/>
                  </a:cubicBezTo>
                  <a:lnTo>
                    <a:pt x="3918" y="1489"/>
                  </a:lnTo>
                  <a:cubicBezTo>
                    <a:pt x="3882" y="1441"/>
                    <a:pt x="3835" y="1405"/>
                    <a:pt x="3811" y="1358"/>
                  </a:cubicBezTo>
                  <a:cubicBezTo>
                    <a:pt x="3811" y="1358"/>
                    <a:pt x="3811" y="1346"/>
                    <a:pt x="3799" y="1346"/>
                  </a:cubicBezTo>
                  <a:cubicBezTo>
                    <a:pt x="3763" y="1298"/>
                    <a:pt x="3739" y="1251"/>
                    <a:pt x="3704" y="1227"/>
                  </a:cubicBezTo>
                  <a:cubicBezTo>
                    <a:pt x="3692" y="1203"/>
                    <a:pt x="3692" y="1191"/>
                    <a:pt x="3680" y="1191"/>
                  </a:cubicBezTo>
                  <a:cubicBezTo>
                    <a:pt x="3644" y="1144"/>
                    <a:pt x="3620" y="1108"/>
                    <a:pt x="3573" y="1060"/>
                  </a:cubicBezTo>
                  <a:lnTo>
                    <a:pt x="3477" y="929"/>
                  </a:lnTo>
                  <a:cubicBezTo>
                    <a:pt x="3465" y="905"/>
                    <a:pt x="3454" y="894"/>
                    <a:pt x="3454" y="882"/>
                  </a:cubicBezTo>
                  <a:cubicBezTo>
                    <a:pt x="3442" y="870"/>
                    <a:pt x="3442" y="846"/>
                    <a:pt x="3418" y="846"/>
                  </a:cubicBezTo>
                  <a:cubicBezTo>
                    <a:pt x="3406" y="834"/>
                    <a:pt x="3394" y="810"/>
                    <a:pt x="3382" y="786"/>
                  </a:cubicBezTo>
                  <a:lnTo>
                    <a:pt x="3346" y="763"/>
                  </a:lnTo>
                  <a:cubicBezTo>
                    <a:pt x="3334" y="751"/>
                    <a:pt x="3323" y="715"/>
                    <a:pt x="3299" y="703"/>
                  </a:cubicBezTo>
                  <a:cubicBezTo>
                    <a:pt x="3299" y="691"/>
                    <a:pt x="3287" y="691"/>
                    <a:pt x="3287" y="667"/>
                  </a:cubicBezTo>
                  <a:cubicBezTo>
                    <a:pt x="3275" y="643"/>
                    <a:pt x="3239" y="608"/>
                    <a:pt x="3227" y="596"/>
                  </a:cubicBezTo>
                  <a:cubicBezTo>
                    <a:pt x="3215" y="572"/>
                    <a:pt x="3204" y="548"/>
                    <a:pt x="3168" y="524"/>
                  </a:cubicBezTo>
                  <a:cubicBezTo>
                    <a:pt x="3168" y="513"/>
                    <a:pt x="3156" y="513"/>
                    <a:pt x="3156" y="489"/>
                  </a:cubicBezTo>
                  <a:cubicBezTo>
                    <a:pt x="3144" y="477"/>
                    <a:pt x="3120" y="465"/>
                    <a:pt x="3120" y="453"/>
                  </a:cubicBezTo>
                  <a:cubicBezTo>
                    <a:pt x="3120" y="429"/>
                    <a:pt x="3108" y="429"/>
                    <a:pt x="3108" y="417"/>
                  </a:cubicBezTo>
                  <a:cubicBezTo>
                    <a:pt x="3096" y="405"/>
                    <a:pt x="3096" y="393"/>
                    <a:pt x="3084" y="370"/>
                  </a:cubicBezTo>
                  <a:cubicBezTo>
                    <a:pt x="3084" y="358"/>
                    <a:pt x="3061" y="358"/>
                    <a:pt x="3061" y="346"/>
                  </a:cubicBezTo>
                  <a:cubicBezTo>
                    <a:pt x="3049" y="334"/>
                    <a:pt x="3049" y="310"/>
                    <a:pt x="3037" y="310"/>
                  </a:cubicBezTo>
                  <a:cubicBezTo>
                    <a:pt x="3037" y="298"/>
                    <a:pt x="3025" y="298"/>
                    <a:pt x="3025" y="286"/>
                  </a:cubicBezTo>
                  <a:cubicBezTo>
                    <a:pt x="3001" y="274"/>
                    <a:pt x="3001" y="251"/>
                    <a:pt x="2989" y="251"/>
                  </a:cubicBezTo>
                  <a:cubicBezTo>
                    <a:pt x="2989" y="239"/>
                    <a:pt x="2977" y="239"/>
                    <a:pt x="2977" y="239"/>
                  </a:cubicBezTo>
                  <a:cubicBezTo>
                    <a:pt x="2965" y="227"/>
                    <a:pt x="2965" y="215"/>
                    <a:pt x="2942" y="215"/>
                  </a:cubicBezTo>
                  <a:lnTo>
                    <a:pt x="2930" y="191"/>
                  </a:lnTo>
                  <a:cubicBezTo>
                    <a:pt x="2918" y="179"/>
                    <a:pt x="2918" y="167"/>
                    <a:pt x="2906" y="167"/>
                  </a:cubicBezTo>
                  <a:lnTo>
                    <a:pt x="2906" y="155"/>
                  </a:lnTo>
                  <a:cubicBezTo>
                    <a:pt x="2882" y="132"/>
                    <a:pt x="2882" y="120"/>
                    <a:pt x="2870" y="108"/>
                  </a:cubicBezTo>
                  <a:cubicBezTo>
                    <a:pt x="2870" y="108"/>
                    <a:pt x="2870" y="96"/>
                    <a:pt x="2858" y="96"/>
                  </a:cubicBezTo>
                  <a:lnTo>
                    <a:pt x="2846" y="72"/>
                  </a:lnTo>
                  <a:cubicBezTo>
                    <a:pt x="2846" y="72"/>
                    <a:pt x="2846" y="60"/>
                    <a:pt x="2823" y="60"/>
                  </a:cubicBezTo>
                  <a:cubicBezTo>
                    <a:pt x="2823" y="60"/>
                    <a:pt x="2823" y="48"/>
                    <a:pt x="2811" y="48"/>
                  </a:cubicBezTo>
                  <a:lnTo>
                    <a:pt x="2811" y="36"/>
                  </a:lnTo>
                  <a:lnTo>
                    <a:pt x="2811" y="12"/>
                  </a:lnTo>
                  <a:lnTo>
                    <a:pt x="2799" y="1"/>
                  </a:lnTo>
                  <a:close/>
                  <a:moveTo>
                    <a:pt x="3999" y="7659"/>
                  </a:moveTo>
                  <a:lnTo>
                    <a:pt x="3956" y="7684"/>
                  </a:lnTo>
                  <a:lnTo>
                    <a:pt x="3956" y="7684"/>
                  </a:lnTo>
                  <a:cubicBezTo>
                    <a:pt x="3961" y="7682"/>
                    <a:pt x="3969" y="7680"/>
                    <a:pt x="3977" y="7680"/>
                  </a:cubicBezTo>
                  <a:cubicBezTo>
                    <a:pt x="3977" y="7668"/>
                    <a:pt x="3989" y="7668"/>
                    <a:pt x="3989" y="7668"/>
                  </a:cubicBezTo>
                  <a:cubicBezTo>
                    <a:pt x="3992" y="7666"/>
                    <a:pt x="3995" y="7663"/>
                    <a:pt x="3999" y="7659"/>
                  </a:cubicBezTo>
                  <a:close/>
                  <a:moveTo>
                    <a:pt x="3956" y="7684"/>
                  </a:moveTo>
                  <a:cubicBezTo>
                    <a:pt x="3946" y="7687"/>
                    <a:pt x="3942" y="7692"/>
                    <a:pt x="3942" y="7692"/>
                  </a:cubicBezTo>
                  <a:lnTo>
                    <a:pt x="3956" y="7684"/>
                  </a:lnTo>
                  <a:close/>
                </a:path>
              </a:pathLst>
            </a:custGeom>
            <a:solidFill>
              <a:srgbClr val="B4B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79;p30"/>
            <p:cNvSpPr/>
            <p:nvPr/>
          </p:nvSpPr>
          <p:spPr>
            <a:xfrm>
              <a:off x="7833182" y="3618404"/>
              <a:ext cx="49252" cy="60413"/>
            </a:xfrm>
            <a:custGeom>
              <a:avLst/>
              <a:gdLst/>
              <a:ahLst/>
              <a:cxnLst/>
              <a:rect l="l" t="t" r="r" b="b"/>
              <a:pathLst>
                <a:path w="1668" h="2046" extrusionOk="0">
                  <a:moveTo>
                    <a:pt x="460" y="0"/>
                  </a:moveTo>
                  <a:cubicBezTo>
                    <a:pt x="186" y="0"/>
                    <a:pt x="1" y="222"/>
                    <a:pt x="1" y="593"/>
                  </a:cubicBezTo>
                  <a:lnTo>
                    <a:pt x="1" y="1082"/>
                  </a:lnTo>
                  <a:lnTo>
                    <a:pt x="132" y="1153"/>
                  </a:lnTo>
                  <a:lnTo>
                    <a:pt x="120" y="665"/>
                  </a:lnTo>
                  <a:cubicBezTo>
                    <a:pt x="120" y="345"/>
                    <a:pt x="274" y="162"/>
                    <a:pt x="508" y="162"/>
                  </a:cubicBezTo>
                  <a:cubicBezTo>
                    <a:pt x="605" y="162"/>
                    <a:pt x="715" y="194"/>
                    <a:pt x="834" y="260"/>
                  </a:cubicBezTo>
                  <a:cubicBezTo>
                    <a:pt x="1227" y="486"/>
                    <a:pt x="1537" y="1034"/>
                    <a:pt x="1537" y="1486"/>
                  </a:cubicBezTo>
                  <a:lnTo>
                    <a:pt x="1537" y="1975"/>
                  </a:lnTo>
                  <a:lnTo>
                    <a:pt x="1668" y="2046"/>
                  </a:lnTo>
                  <a:lnTo>
                    <a:pt x="1668" y="1558"/>
                  </a:lnTo>
                  <a:cubicBezTo>
                    <a:pt x="1668" y="1022"/>
                    <a:pt x="1298" y="379"/>
                    <a:pt x="834" y="117"/>
                  </a:cubicBezTo>
                  <a:cubicBezTo>
                    <a:pt x="699" y="38"/>
                    <a:pt x="572" y="0"/>
                    <a:pt x="460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80;p30"/>
            <p:cNvSpPr/>
            <p:nvPr/>
          </p:nvSpPr>
          <p:spPr>
            <a:xfrm>
              <a:off x="7820544" y="3647606"/>
              <a:ext cx="73140" cy="112057"/>
            </a:xfrm>
            <a:custGeom>
              <a:avLst/>
              <a:gdLst/>
              <a:ahLst/>
              <a:cxnLst/>
              <a:rect l="l" t="t" r="r" b="b"/>
              <a:pathLst>
                <a:path w="2477" h="3795" extrusionOk="0">
                  <a:moveTo>
                    <a:pt x="1108" y="1238"/>
                  </a:moveTo>
                  <a:cubicBezTo>
                    <a:pt x="1151" y="1238"/>
                    <a:pt x="1199" y="1253"/>
                    <a:pt x="1250" y="1283"/>
                  </a:cubicBezTo>
                  <a:cubicBezTo>
                    <a:pt x="1429" y="1390"/>
                    <a:pt x="1560" y="1629"/>
                    <a:pt x="1560" y="1819"/>
                  </a:cubicBezTo>
                  <a:cubicBezTo>
                    <a:pt x="1560" y="1938"/>
                    <a:pt x="1512" y="2010"/>
                    <a:pt x="1441" y="2021"/>
                  </a:cubicBezTo>
                  <a:lnTo>
                    <a:pt x="1560" y="2855"/>
                  </a:lnTo>
                  <a:lnTo>
                    <a:pt x="929" y="2498"/>
                  </a:lnTo>
                  <a:lnTo>
                    <a:pt x="1048" y="1807"/>
                  </a:lnTo>
                  <a:cubicBezTo>
                    <a:pt x="976" y="1712"/>
                    <a:pt x="929" y="1581"/>
                    <a:pt x="929" y="1462"/>
                  </a:cubicBezTo>
                  <a:cubicBezTo>
                    <a:pt x="929" y="1326"/>
                    <a:pt x="1001" y="1238"/>
                    <a:pt x="1108" y="1238"/>
                  </a:cubicBezTo>
                  <a:close/>
                  <a:moveTo>
                    <a:pt x="191" y="0"/>
                  </a:moveTo>
                  <a:cubicBezTo>
                    <a:pt x="85" y="0"/>
                    <a:pt x="12" y="88"/>
                    <a:pt x="12" y="224"/>
                  </a:cubicBezTo>
                  <a:lnTo>
                    <a:pt x="12" y="1998"/>
                  </a:lnTo>
                  <a:lnTo>
                    <a:pt x="12" y="2140"/>
                  </a:lnTo>
                  <a:cubicBezTo>
                    <a:pt x="0" y="2355"/>
                    <a:pt x="143" y="2605"/>
                    <a:pt x="321" y="2700"/>
                  </a:cubicBezTo>
                  <a:lnTo>
                    <a:pt x="2155" y="3748"/>
                  </a:lnTo>
                  <a:cubicBezTo>
                    <a:pt x="2208" y="3780"/>
                    <a:pt x="2258" y="3795"/>
                    <a:pt x="2302" y="3795"/>
                  </a:cubicBezTo>
                  <a:cubicBezTo>
                    <a:pt x="2406" y="3795"/>
                    <a:pt x="2477" y="3711"/>
                    <a:pt x="2477" y="3569"/>
                  </a:cubicBezTo>
                  <a:lnTo>
                    <a:pt x="2477" y="1652"/>
                  </a:lnTo>
                  <a:cubicBezTo>
                    <a:pt x="2477" y="1450"/>
                    <a:pt x="2334" y="1212"/>
                    <a:pt x="2167" y="1105"/>
                  </a:cubicBezTo>
                  <a:lnTo>
                    <a:pt x="2096" y="1057"/>
                  </a:lnTo>
                  <a:lnTo>
                    <a:pt x="1965" y="986"/>
                  </a:lnTo>
                  <a:lnTo>
                    <a:pt x="548" y="164"/>
                  </a:lnTo>
                  <a:lnTo>
                    <a:pt x="417" y="93"/>
                  </a:lnTo>
                  <a:lnTo>
                    <a:pt x="333" y="45"/>
                  </a:lnTo>
                  <a:cubicBezTo>
                    <a:pt x="282" y="14"/>
                    <a:pt x="234" y="0"/>
                    <a:pt x="191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81;p30"/>
            <p:cNvSpPr/>
            <p:nvPr/>
          </p:nvSpPr>
          <p:spPr>
            <a:xfrm>
              <a:off x="7847591" y="3684516"/>
              <a:ext cx="18661" cy="48100"/>
            </a:xfrm>
            <a:custGeom>
              <a:avLst/>
              <a:gdLst/>
              <a:ahLst/>
              <a:cxnLst/>
              <a:rect l="l" t="t" r="r" b="b"/>
              <a:pathLst>
                <a:path w="632" h="1629" extrusionOk="0">
                  <a:moveTo>
                    <a:pt x="171" y="0"/>
                  </a:moveTo>
                  <a:cubicBezTo>
                    <a:pt x="67" y="0"/>
                    <a:pt x="1" y="88"/>
                    <a:pt x="1" y="224"/>
                  </a:cubicBezTo>
                  <a:cubicBezTo>
                    <a:pt x="1" y="343"/>
                    <a:pt x="48" y="474"/>
                    <a:pt x="120" y="581"/>
                  </a:cubicBezTo>
                  <a:lnTo>
                    <a:pt x="1" y="1283"/>
                  </a:lnTo>
                  <a:lnTo>
                    <a:pt x="632" y="1629"/>
                  </a:lnTo>
                  <a:lnTo>
                    <a:pt x="632" y="1629"/>
                  </a:lnTo>
                  <a:lnTo>
                    <a:pt x="513" y="795"/>
                  </a:lnTo>
                  <a:cubicBezTo>
                    <a:pt x="584" y="760"/>
                    <a:pt x="632" y="688"/>
                    <a:pt x="632" y="581"/>
                  </a:cubicBezTo>
                  <a:cubicBezTo>
                    <a:pt x="632" y="390"/>
                    <a:pt x="489" y="140"/>
                    <a:pt x="310" y="45"/>
                  </a:cubicBezTo>
                  <a:cubicBezTo>
                    <a:pt x="259" y="14"/>
                    <a:pt x="212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991;p30"/>
            <p:cNvSpPr/>
            <p:nvPr/>
          </p:nvSpPr>
          <p:spPr>
            <a:xfrm>
              <a:off x="8223417" y="3128454"/>
              <a:ext cx="346682" cy="442942"/>
            </a:xfrm>
            <a:custGeom>
              <a:avLst/>
              <a:gdLst/>
              <a:ahLst/>
              <a:cxnLst/>
              <a:rect l="l" t="t" r="r" b="b"/>
              <a:pathLst>
                <a:path w="11741" h="15001" extrusionOk="0">
                  <a:moveTo>
                    <a:pt x="5287" y="3482"/>
                  </a:moveTo>
                  <a:lnTo>
                    <a:pt x="6549" y="4221"/>
                  </a:lnTo>
                  <a:lnTo>
                    <a:pt x="6323" y="8709"/>
                  </a:lnTo>
                  <a:lnTo>
                    <a:pt x="5477" y="8221"/>
                  </a:lnTo>
                  <a:lnTo>
                    <a:pt x="5287" y="3482"/>
                  </a:lnTo>
                  <a:close/>
                  <a:moveTo>
                    <a:pt x="5558" y="9198"/>
                  </a:moveTo>
                  <a:cubicBezTo>
                    <a:pt x="5657" y="9198"/>
                    <a:pt x="5770" y="9232"/>
                    <a:pt x="5894" y="9305"/>
                  </a:cubicBezTo>
                  <a:cubicBezTo>
                    <a:pt x="6299" y="9531"/>
                    <a:pt x="6573" y="10043"/>
                    <a:pt x="6561" y="10459"/>
                  </a:cubicBezTo>
                  <a:cubicBezTo>
                    <a:pt x="6561" y="10761"/>
                    <a:pt x="6419" y="10939"/>
                    <a:pt x="6203" y="10939"/>
                  </a:cubicBezTo>
                  <a:cubicBezTo>
                    <a:pt x="6111" y="10939"/>
                    <a:pt x="6007" y="10907"/>
                    <a:pt x="5894" y="10840"/>
                  </a:cubicBezTo>
                  <a:cubicBezTo>
                    <a:pt x="5489" y="10602"/>
                    <a:pt x="5192" y="10102"/>
                    <a:pt x="5192" y="9662"/>
                  </a:cubicBezTo>
                  <a:cubicBezTo>
                    <a:pt x="5192" y="9372"/>
                    <a:pt x="5335" y="9198"/>
                    <a:pt x="5558" y="9198"/>
                  </a:cubicBezTo>
                  <a:close/>
                  <a:moveTo>
                    <a:pt x="5645" y="1"/>
                  </a:moveTo>
                  <a:cubicBezTo>
                    <a:pt x="5540" y="1"/>
                    <a:pt x="5450" y="44"/>
                    <a:pt x="5382" y="125"/>
                  </a:cubicBezTo>
                  <a:lnTo>
                    <a:pt x="96" y="7542"/>
                  </a:lnTo>
                  <a:cubicBezTo>
                    <a:pt x="1" y="7685"/>
                    <a:pt x="1" y="7935"/>
                    <a:pt x="96" y="8221"/>
                  </a:cubicBezTo>
                  <a:cubicBezTo>
                    <a:pt x="203" y="8495"/>
                    <a:pt x="393" y="8733"/>
                    <a:pt x="608" y="8864"/>
                  </a:cubicBezTo>
                  <a:lnTo>
                    <a:pt x="11097" y="14924"/>
                  </a:lnTo>
                  <a:cubicBezTo>
                    <a:pt x="11190" y="14976"/>
                    <a:pt x="11278" y="15000"/>
                    <a:pt x="11358" y="15000"/>
                  </a:cubicBezTo>
                  <a:cubicBezTo>
                    <a:pt x="11463" y="15000"/>
                    <a:pt x="11553" y="14958"/>
                    <a:pt x="11621" y="14877"/>
                  </a:cubicBezTo>
                  <a:cubicBezTo>
                    <a:pt x="11740" y="14722"/>
                    <a:pt x="11740" y="14472"/>
                    <a:pt x="11633" y="14186"/>
                  </a:cubicBezTo>
                  <a:lnTo>
                    <a:pt x="6418" y="720"/>
                  </a:lnTo>
                  <a:cubicBezTo>
                    <a:pt x="6311" y="434"/>
                    <a:pt x="6120" y="220"/>
                    <a:pt x="5906" y="77"/>
                  </a:cubicBezTo>
                  <a:cubicBezTo>
                    <a:pt x="5813" y="26"/>
                    <a:pt x="5725" y="1"/>
                    <a:pt x="5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992;p30"/>
            <p:cNvSpPr/>
            <p:nvPr/>
          </p:nvSpPr>
          <p:spPr>
            <a:xfrm>
              <a:off x="8200917" y="3098867"/>
              <a:ext cx="391682" cy="502469"/>
            </a:xfrm>
            <a:custGeom>
              <a:avLst/>
              <a:gdLst/>
              <a:ahLst/>
              <a:cxnLst/>
              <a:rect l="l" t="t" r="r" b="b"/>
              <a:pathLst>
                <a:path w="13265" h="17017" extrusionOk="0">
                  <a:moveTo>
                    <a:pt x="6411" y="1003"/>
                  </a:moveTo>
                  <a:cubicBezTo>
                    <a:pt x="6491" y="1003"/>
                    <a:pt x="6582" y="1028"/>
                    <a:pt x="6680" y="1079"/>
                  </a:cubicBezTo>
                  <a:cubicBezTo>
                    <a:pt x="6894" y="1198"/>
                    <a:pt x="7085" y="1436"/>
                    <a:pt x="7192" y="1722"/>
                  </a:cubicBezTo>
                  <a:lnTo>
                    <a:pt x="12407" y="15188"/>
                  </a:lnTo>
                  <a:cubicBezTo>
                    <a:pt x="12502" y="15474"/>
                    <a:pt x="12502" y="15724"/>
                    <a:pt x="12395" y="15879"/>
                  </a:cubicBezTo>
                  <a:cubicBezTo>
                    <a:pt x="12334" y="15960"/>
                    <a:pt x="12246" y="16002"/>
                    <a:pt x="12141" y="16002"/>
                  </a:cubicBezTo>
                  <a:cubicBezTo>
                    <a:pt x="12060" y="16002"/>
                    <a:pt x="11969" y="15978"/>
                    <a:pt x="11871" y="15926"/>
                  </a:cubicBezTo>
                  <a:lnTo>
                    <a:pt x="1382" y="9866"/>
                  </a:lnTo>
                  <a:cubicBezTo>
                    <a:pt x="1179" y="9747"/>
                    <a:pt x="977" y="9509"/>
                    <a:pt x="882" y="9223"/>
                  </a:cubicBezTo>
                  <a:cubicBezTo>
                    <a:pt x="774" y="8937"/>
                    <a:pt x="774" y="8687"/>
                    <a:pt x="882" y="8544"/>
                  </a:cubicBezTo>
                  <a:lnTo>
                    <a:pt x="6156" y="1127"/>
                  </a:lnTo>
                  <a:cubicBezTo>
                    <a:pt x="6217" y="1046"/>
                    <a:pt x="6305" y="1003"/>
                    <a:pt x="6411" y="1003"/>
                  </a:cubicBezTo>
                  <a:close/>
                  <a:moveTo>
                    <a:pt x="6049" y="1"/>
                  </a:moveTo>
                  <a:cubicBezTo>
                    <a:pt x="5815" y="1"/>
                    <a:pt x="5615" y="96"/>
                    <a:pt x="5477" y="293"/>
                  </a:cubicBezTo>
                  <a:lnTo>
                    <a:pt x="191" y="7711"/>
                  </a:lnTo>
                  <a:cubicBezTo>
                    <a:pt x="72" y="7890"/>
                    <a:pt x="1" y="8104"/>
                    <a:pt x="1" y="8390"/>
                  </a:cubicBezTo>
                  <a:lnTo>
                    <a:pt x="1" y="8402"/>
                  </a:lnTo>
                  <a:cubicBezTo>
                    <a:pt x="1" y="8675"/>
                    <a:pt x="60" y="8973"/>
                    <a:pt x="179" y="9283"/>
                  </a:cubicBezTo>
                  <a:cubicBezTo>
                    <a:pt x="417" y="9926"/>
                    <a:pt x="858" y="10473"/>
                    <a:pt x="1358" y="10759"/>
                  </a:cubicBezTo>
                  <a:lnTo>
                    <a:pt x="6609" y="13795"/>
                  </a:lnTo>
                  <a:lnTo>
                    <a:pt x="11859" y="16831"/>
                  </a:lnTo>
                  <a:cubicBezTo>
                    <a:pt x="12083" y="16954"/>
                    <a:pt x="12295" y="17017"/>
                    <a:pt x="12484" y="17017"/>
                  </a:cubicBezTo>
                  <a:cubicBezTo>
                    <a:pt x="12716" y="17017"/>
                    <a:pt x="12912" y="16921"/>
                    <a:pt x="13050" y="16724"/>
                  </a:cubicBezTo>
                  <a:cubicBezTo>
                    <a:pt x="13169" y="16545"/>
                    <a:pt x="13252" y="16307"/>
                    <a:pt x="13252" y="16045"/>
                  </a:cubicBezTo>
                  <a:cubicBezTo>
                    <a:pt x="13264" y="15760"/>
                    <a:pt x="13205" y="15450"/>
                    <a:pt x="13062" y="15129"/>
                  </a:cubicBezTo>
                  <a:lnTo>
                    <a:pt x="7847" y="1663"/>
                  </a:lnTo>
                  <a:cubicBezTo>
                    <a:pt x="7609" y="1020"/>
                    <a:pt x="7156" y="472"/>
                    <a:pt x="6668" y="186"/>
                  </a:cubicBezTo>
                  <a:cubicBezTo>
                    <a:pt x="6449" y="64"/>
                    <a:pt x="6238" y="1"/>
                    <a:pt x="6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993;p30"/>
            <p:cNvSpPr/>
            <p:nvPr/>
          </p:nvSpPr>
          <p:spPr>
            <a:xfrm>
              <a:off x="8378821" y="3231623"/>
              <a:ext cx="37972" cy="154015"/>
            </a:xfrm>
            <a:custGeom>
              <a:avLst/>
              <a:gdLst/>
              <a:ahLst/>
              <a:cxnLst/>
              <a:rect l="l" t="t" r="r" b="b"/>
              <a:pathLst>
                <a:path w="1286" h="5216" extrusionOk="0">
                  <a:moveTo>
                    <a:pt x="0" y="0"/>
                  </a:moveTo>
                  <a:lnTo>
                    <a:pt x="191" y="4727"/>
                  </a:lnTo>
                  <a:lnTo>
                    <a:pt x="1048" y="5215"/>
                  </a:lnTo>
                  <a:lnTo>
                    <a:pt x="1286" y="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994;p30"/>
            <p:cNvSpPr/>
            <p:nvPr/>
          </p:nvSpPr>
          <p:spPr>
            <a:xfrm>
              <a:off x="8376695" y="3400018"/>
              <a:ext cx="40807" cy="51466"/>
            </a:xfrm>
            <a:custGeom>
              <a:avLst/>
              <a:gdLst/>
              <a:ahLst/>
              <a:cxnLst/>
              <a:rect l="l" t="t" r="r" b="b"/>
              <a:pathLst>
                <a:path w="1382" h="1743" extrusionOk="0">
                  <a:moveTo>
                    <a:pt x="367" y="1"/>
                  </a:moveTo>
                  <a:cubicBezTo>
                    <a:pt x="144" y="1"/>
                    <a:pt x="1" y="175"/>
                    <a:pt x="1" y="465"/>
                  </a:cubicBezTo>
                  <a:cubicBezTo>
                    <a:pt x="1" y="905"/>
                    <a:pt x="286" y="1405"/>
                    <a:pt x="703" y="1643"/>
                  </a:cubicBezTo>
                  <a:cubicBezTo>
                    <a:pt x="824" y="1711"/>
                    <a:pt x="933" y="1742"/>
                    <a:pt x="1026" y="1742"/>
                  </a:cubicBezTo>
                  <a:cubicBezTo>
                    <a:pt x="1247" y="1742"/>
                    <a:pt x="1382" y="1567"/>
                    <a:pt x="1382" y="1274"/>
                  </a:cubicBezTo>
                  <a:cubicBezTo>
                    <a:pt x="1382" y="846"/>
                    <a:pt x="1108" y="334"/>
                    <a:pt x="703" y="108"/>
                  </a:cubicBezTo>
                  <a:cubicBezTo>
                    <a:pt x="579" y="35"/>
                    <a:pt x="466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995;p30"/>
            <p:cNvSpPr/>
            <p:nvPr/>
          </p:nvSpPr>
          <p:spPr>
            <a:xfrm>
              <a:off x="8050091" y="3642793"/>
              <a:ext cx="303425" cy="202618"/>
            </a:xfrm>
            <a:custGeom>
              <a:avLst/>
              <a:gdLst/>
              <a:ahLst/>
              <a:cxnLst/>
              <a:rect l="l" t="t" r="r" b="b"/>
              <a:pathLst>
                <a:path w="10276" h="6862" extrusionOk="0">
                  <a:moveTo>
                    <a:pt x="1239" y="815"/>
                  </a:moveTo>
                  <a:lnTo>
                    <a:pt x="1358" y="899"/>
                  </a:lnTo>
                  <a:lnTo>
                    <a:pt x="1358" y="1137"/>
                  </a:lnTo>
                  <a:lnTo>
                    <a:pt x="1537" y="1113"/>
                  </a:lnTo>
                  <a:lnTo>
                    <a:pt x="1596" y="1280"/>
                  </a:lnTo>
                  <a:lnTo>
                    <a:pt x="1418" y="1291"/>
                  </a:lnTo>
                  <a:lnTo>
                    <a:pt x="1596" y="1518"/>
                  </a:lnTo>
                  <a:lnTo>
                    <a:pt x="1537" y="1613"/>
                  </a:lnTo>
                  <a:lnTo>
                    <a:pt x="1358" y="1375"/>
                  </a:lnTo>
                  <a:lnTo>
                    <a:pt x="1358" y="1613"/>
                  </a:lnTo>
                  <a:lnTo>
                    <a:pt x="1239" y="1530"/>
                  </a:lnTo>
                  <a:lnTo>
                    <a:pt x="1239" y="1291"/>
                  </a:lnTo>
                  <a:lnTo>
                    <a:pt x="1060" y="1315"/>
                  </a:lnTo>
                  <a:lnTo>
                    <a:pt x="1001" y="1149"/>
                  </a:lnTo>
                  <a:lnTo>
                    <a:pt x="1180" y="1137"/>
                  </a:lnTo>
                  <a:lnTo>
                    <a:pt x="1001" y="922"/>
                  </a:lnTo>
                  <a:lnTo>
                    <a:pt x="1060" y="839"/>
                  </a:lnTo>
                  <a:lnTo>
                    <a:pt x="1239" y="1053"/>
                  </a:lnTo>
                  <a:lnTo>
                    <a:pt x="1239" y="815"/>
                  </a:lnTo>
                  <a:close/>
                  <a:moveTo>
                    <a:pt x="2084" y="1315"/>
                  </a:moveTo>
                  <a:lnTo>
                    <a:pt x="2203" y="1387"/>
                  </a:lnTo>
                  <a:lnTo>
                    <a:pt x="2203" y="1625"/>
                  </a:lnTo>
                  <a:lnTo>
                    <a:pt x="2382" y="1613"/>
                  </a:lnTo>
                  <a:lnTo>
                    <a:pt x="2442" y="1768"/>
                  </a:lnTo>
                  <a:lnTo>
                    <a:pt x="2263" y="1792"/>
                  </a:lnTo>
                  <a:lnTo>
                    <a:pt x="2442" y="2006"/>
                  </a:lnTo>
                  <a:lnTo>
                    <a:pt x="2382" y="2101"/>
                  </a:lnTo>
                  <a:lnTo>
                    <a:pt x="2203" y="1863"/>
                  </a:lnTo>
                  <a:lnTo>
                    <a:pt x="2203" y="2101"/>
                  </a:lnTo>
                  <a:lnTo>
                    <a:pt x="2084" y="2030"/>
                  </a:lnTo>
                  <a:lnTo>
                    <a:pt x="2084" y="1792"/>
                  </a:lnTo>
                  <a:lnTo>
                    <a:pt x="1906" y="1803"/>
                  </a:lnTo>
                  <a:lnTo>
                    <a:pt x="1846" y="1637"/>
                  </a:lnTo>
                  <a:lnTo>
                    <a:pt x="2025" y="1625"/>
                  </a:lnTo>
                  <a:lnTo>
                    <a:pt x="1846" y="1411"/>
                  </a:lnTo>
                  <a:lnTo>
                    <a:pt x="1906" y="1327"/>
                  </a:lnTo>
                  <a:lnTo>
                    <a:pt x="2084" y="1553"/>
                  </a:lnTo>
                  <a:lnTo>
                    <a:pt x="2084" y="1315"/>
                  </a:lnTo>
                  <a:close/>
                  <a:moveTo>
                    <a:pt x="2942" y="1803"/>
                  </a:moveTo>
                  <a:lnTo>
                    <a:pt x="3061" y="1875"/>
                  </a:lnTo>
                  <a:lnTo>
                    <a:pt x="3061" y="2113"/>
                  </a:lnTo>
                  <a:lnTo>
                    <a:pt x="3239" y="2101"/>
                  </a:lnTo>
                  <a:lnTo>
                    <a:pt x="3299" y="2256"/>
                  </a:lnTo>
                  <a:lnTo>
                    <a:pt x="3120" y="2280"/>
                  </a:lnTo>
                  <a:lnTo>
                    <a:pt x="3299" y="2506"/>
                  </a:lnTo>
                  <a:lnTo>
                    <a:pt x="3239" y="2589"/>
                  </a:lnTo>
                  <a:lnTo>
                    <a:pt x="3061" y="2351"/>
                  </a:lnTo>
                  <a:lnTo>
                    <a:pt x="3061" y="2589"/>
                  </a:lnTo>
                  <a:lnTo>
                    <a:pt x="2942" y="2518"/>
                  </a:lnTo>
                  <a:lnTo>
                    <a:pt x="2942" y="2280"/>
                  </a:lnTo>
                  <a:lnTo>
                    <a:pt x="2763" y="2292"/>
                  </a:lnTo>
                  <a:lnTo>
                    <a:pt x="2692" y="2125"/>
                  </a:lnTo>
                  <a:lnTo>
                    <a:pt x="2882" y="2113"/>
                  </a:lnTo>
                  <a:lnTo>
                    <a:pt x="2692" y="1911"/>
                  </a:lnTo>
                  <a:lnTo>
                    <a:pt x="2763" y="1815"/>
                  </a:lnTo>
                  <a:lnTo>
                    <a:pt x="2942" y="2042"/>
                  </a:lnTo>
                  <a:lnTo>
                    <a:pt x="2942" y="1803"/>
                  </a:lnTo>
                  <a:close/>
                  <a:moveTo>
                    <a:pt x="3799" y="2292"/>
                  </a:moveTo>
                  <a:lnTo>
                    <a:pt x="3918" y="2363"/>
                  </a:lnTo>
                  <a:lnTo>
                    <a:pt x="3918" y="2601"/>
                  </a:lnTo>
                  <a:lnTo>
                    <a:pt x="4097" y="2589"/>
                  </a:lnTo>
                  <a:lnTo>
                    <a:pt x="4156" y="2756"/>
                  </a:lnTo>
                  <a:lnTo>
                    <a:pt x="3977" y="2768"/>
                  </a:lnTo>
                  <a:lnTo>
                    <a:pt x="4156" y="2994"/>
                  </a:lnTo>
                  <a:lnTo>
                    <a:pt x="4097" y="3077"/>
                  </a:lnTo>
                  <a:lnTo>
                    <a:pt x="3918" y="2839"/>
                  </a:lnTo>
                  <a:lnTo>
                    <a:pt x="3918" y="3077"/>
                  </a:lnTo>
                  <a:lnTo>
                    <a:pt x="3799" y="3006"/>
                  </a:lnTo>
                  <a:lnTo>
                    <a:pt x="3799" y="2768"/>
                  </a:lnTo>
                  <a:lnTo>
                    <a:pt x="3620" y="2780"/>
                  </a:lnTo>
                  <a:lnTo>
                    <a:pt x="3561" y="2625"/>
                  </a:lnTo>
                  <a:lnTo>
                    <a:pt x="3739" y="2601"/>
                  </a:lnTo>
                  <a:lnTo>
                    <a:pt x="3561" y="2399"/>
                  </a:lnTo>
                  <a:lnTo>
                    <a:pt x="3620" y="2303"/>
                  </a:lnTo>
                  <a:lnTo>
                    <a:pt x="3799" y="2530"/>
                  </a:lnTo>
                  <a:lnTo>
                    <a:pt x="3799" y="2292"/>
                  </a:lnTo>
                  <a:close/>
                  <a:moveTo>
                    <a:pt x="4644" y="2780"/>
                  </a:moveTo>
                  <a:lnTo>
                    <a:pt x="4763" y="2851"/>
                  </a:lnTo>
                  <a:lnTo>
                    <a:pt x="4763" y="3101"/>
                  </a:lnTo>
                  <a:lnTo>
                    <a:pt x="4942" y="3077"/>
                  </a:lnTo>
                  <a:lnTo>
                    <a:pt x="5001" y="3244"/>
                  </a:lnTo>
                  <a:lnTo>
                    <a:pt x="4823" y="3256"/>
                  </a:lnTo>
                  <a:lnTo>
                    <a:pt x="5001" y="3482"/>
                  </a:lnTo>
                  <a:lnTo>
                    <a:pt x="4942" y="3577"/>
                  </a:lnTo>
                  <a:lnTo>
                    <a:pt x="4763" y="3339"/>
                  </a:lnTo>
                  <a:lnTo>
                    <a:pt x="4763" y="3577"/>
                  </a:lnTo>
                  <a:lnTo>
                    <a:pt x="4644" y="3494"/>
                  </a:lnTo>
                  <a:lnTo>
                    <a:pt x="4644" y="3256"/>
                  </a:lnTo>
                  <a:lnTo>
                    <a:pt x="4466" y="3280"/>
                  </a:lnTo>
                  <a:lnTo>
                    <a:pt x="4406" y="3113"/>
                  </a:lnTo>
                  <a:lnTo>
                    <a:pt x="4585" y="3101"/>
                  </a:lnTo>
                  <a:lnTo>
                    <a:pt x="4406" y="2887"/>
                  </a:lnTo>
                  <a:lnTo>
                    <a:pt x="4466" y="2804"/>
                  </a:lnTo>
                  <a:lnTo>
                    <a:pt x="4644" y="3018"/>
                  </a:lnTo>
                  <a:lnTo>
                    <a:pt x="4644" y="2780"/>
                  </a:lnTo>
                  <a:close/>
                  <a:moveTo>
                    <a:pt x="5501" y="3280"/>
                  </a:moveTo>
                  <a:lnTo>
                    <a:pt x="5621" y="3351"/>
                  </a:lnTo>
                  <a:lnTo>
                    <a:pt x="5621" y="3589"/>
                  </a:lnTo>
                  <a:lnTo>
                    <a:pt x="5799" y="3577"/>
                  </a:lnTo>
                  <a:lnTo>
                    <a:pt x="5859" y="3732"/>
                  </a:lnTo>
                  <a:lnTo>
                    <a:pt x="5680" y="3756"/>
                  </a:lnTo>
                  <a:lnTo>
                    <a:pt x="5859" y="3970"/>
                  </a:lnTo>
                  <a:lnTo>
                    <a:pt x="5799" y="4066"/>
                  </a:lnTo>
                  <a:lnTo>
                    <a:pt x="5621" y="3827"/>
                  </a:lnTo>
                  <a:lnTo>
                    <a:pt x="5621" y="4066"/>
                  </a:lnTo>
                  <a:lnTo>
                    <a:pt x="5501" y="3994"/>
                  </a:lnTo>
                  <a:lnTo>
                    <a:pt x="5501" y="3744"/>
                  </a:lnTo>
                  <a:lnTo>
                    <a:pt x="5323" y="3768"/>
                  </a:lnTo>
                  <a:lnTo>
                    <a:pt x="5263" y="3601"/>
                  </a:lnTo>
                  <a:lnTo>
                    <a:pt x="5442" y="3589"/>
                  </a:lnTo>
                  <a:lnTo>
                    <a:pt x="5263" y="3375"/>
                  </a:lnTo>
                  <a:lnTo>
                    <a:pt x="5323" y="3292"/>
                  </a:lnTo>
                  <a:lnTo>
                    <a:pt x="5501" y="3518"/>
                  </a:lnTo>
                  <a:lnTo>
                    <a:pt x="5501" y="3280"/>
                  </a:lnTo>
                  <a:close/>
                  <a:moveTo>
                    <a:pt x="6347" y="3768"/>
                  </a:moveTo>
                  <a:lnTo>
                    <a:pt x="6466" y="3839"/>
                  </a:lnTo>
                  <a:lnTo>
                    <a:pt x="6466" y="4077"/>
                  </a:lnTo>
                  <a:lnTo>
                    <a:pt x="6644" y="4066"/>
                  </a:lnTo>
                  <a:lnTo>
                    <a:pt x="6704" y="4232"/>
                  </a:lnTo>
                  <a:lnTo>
                    <a:pt x="6525" y="4244"/>
                  </a:lnTo>
                  <a:lnTo>
                    <a:pt x="6704" y="4470"/>
                  </a:lnTo>
                  <a:lnTo>
                    <a:pt x="6644" y="4554"/>
                  </a:lnTo>
                  <a:lnTo>
                    <a:pt x="6466" y="4316"/>
                  </a:lnTo>
                  <a:lnTo>
                    <a:pt x="6466" y="4554"/>
                  </a:lnTo>
                  <a:lnTo>
                    <a:pt x="6347" y="4482"/>
                  </a:lnTo>
                  <a:lnTo>
                    <a:pt x="6347" y="4244"/>
                  </a:lnTo>
                  <a:lnTo>
                    <a:pt x="6168" y="4256"/>
                  </a:lnTo>
                  <a:lnTo>
                    <a:pt x="6109" y="4089"/>
                  </a:lnTo>
                  <a:lnTo>
                    <a:pt x="6287" y="4077"/>
                  </a:lnTo>
                  <a:lnTo>
                    <a:pt x="6109" y="3875"/>
                  </a:lnTo>
                  <a:lnTo>
                    <a:pt x="6168" y="3780"/>
                  </a:lnTo>
                  <a:lnTo>
                    <a:pt x="6347" y="4006"/>
                  </a:lnTo>
                  <a:lnTo>
                    <a:pt x="6347" y="3768"/>
                  </a:lnTo>
                  <a:close/>
                  <a:moveTo>
                    <a:pt x="7204" y="4268"/>
                  </a:moveTo>
                  <a:lnTo>
                    <a:pt x="7323" y="4339"/>
                  </a:lnTo>
                  <a:lnTo>
                    <a:pt x="7323" y="4589"/>
                  </a:lnTo>
                  <a:lnTo>
                    <a:pt x="7502" y="4566"/>
                  </a:lnTo>
                  <a:lnTo>
                    <a:pt x="7561" y="4732"/>
                  </a:lnTo>
                  <a:lnTo>
                    <a:pt x="7383" y="4744"/>
                  </a:lnTo>
                  <a:lnTo>
                    <a:pt x="7561" y="4970"/>
                  </a:lnTo>
                  <a:lnTo>
                    <a:pt x="7502" y="5066"/>
                  </a:lnTo>
                  <a:lnTo>
                    <a:pt x="7323" y="4828"/>
                  </a:lnTo>
                  <a:lnTo>
                    <a:pt x="7323" y="5066"/>
                  </a:lnTo>
                  <a:lnTo>
                    <a:pt x="7204" y="4982"/>
                  </a:lnTo>
                  <a:lnTo>
                    <a:pt x="7204" y="4744"/>
                  </a:lnTo>
                  <a:lnTo>
                    <a:pt x="7025" y="4768"/>
                  </a:lnTo>
                  <a:lnTo>
                    <a:pt x="6966" y="4601"/>
                  </a:lnTo>
                  <a:lnTo>
                    <a:pt x="7145" y="4589"/>
                  </a:lnTo>
                  <a:lnTo>
                    <a:pt x="6966" y="4375"/>
                  </a:lnTo>
                  <a:lnTo>
                    <a:pt x="7025" y="4292"/>
                  </a:lnTo>
                  <a:lnTo>
                    <a:pt x="7204" y="4506"/>
                  </a:lnTo>
                  <a:lnTo>
                    <a:pt x="7204" y="4268"/>
                  </a:lnTo>
                  <a:close/>
                  <a:moveTo>
                    <a:pt x="8061" y="4756"/>
                  </a:moveTo>
                  <a:lnTo>
                    <a:pt x="8180" y="4839"/>
                  </a:lnTo>
                  <a:lnTo>
                    <a:pt x="8180" y="5078"/>
                  </a:lnTo>
                  <a:lnTo>
                    <a:pt x="8359" y="5054"/>
                  </a:lnTo>
                  <a:lnTo>
                    <a:pt x="8419" y="5220"/>
                  </a:lnTo>
                  <a:lnTo>
                    <a:pt x="8240" y="5232"/>
                  </a:lnTo>
                  <a:lnTo>
                    <a:pt x="8419" y="5459"/>
                  </a:lnTo>
                  <a:lnTo>
                    <a:pt x="8359" y="5554"/>
                  </a:lnTo>
                  <a:lnTo>
                    <a:pt x="8180" y="5316"/>
                  </a:lnTo>
                  <a:lnTo>
                    <a:pt x="8180" y="5554"/>
                  </a:lnTo>
                  <a:lnTo>
                    <a:pt x="8061" y="5482"/>
                  </a:lnTo>
                  <a:lnTo>
                    <a:pt x="8061" y="5232"/>
                  </a:lnTo>
                  <a:lnTo>
                    <a:pt x="7883" y="5256"/>
                  </a:lnTo>
                  <a:lnTo>
                    <a:pt x="7823" y="5090"/>
                  </a:lnTo>
                  <a:lnTo>
                    <a:pt x="8002" y="5078"/>
                  </a:lnTo>
                  <a:lnTo>
                    <a:pt x="7823" y="4863"/>
                  </a:lnTo>
                  <a:lnTo>
                    <a:pt x="7883" y="4780"/>
                  </a:lnTo>
                  <a:lnTo>
                    <a:pt x="8061" y="4994"/>
                  </a:lnTo>
                  <a:lnTo>
                    <a:pt x="8061" y="4756"/>
                  </a:lnTo>
                  <a:close/>
                  <a:moveTo>
                    <a:pt x="8907" y="5256"/>
                  </a:moveTo>
                  <a:lnTo>
                    <a:pt x="9026" y="5328"/>
                  </a:lnTo>
                  <a:lnTo>
                    <a:pt x="9026" y="5566"/>
                  </a:lnTo>
                  <a:lnTo>
                    <a:pt x="9204" y="5554"/>
                  </a:lnTo>
                  <a:lnTo>
                    <a:pt x="9264" y="5721"/>
                  </a:lnTo>
                  <a:lnTo>
                    <a:pt x="9085" y="5732"/>
                  </a:lnTo>
                  <a:lnTo>
                    <a:pt x="9264" y="5959"/>
                  </a:lnTo>
                  <a:lnTo>
                    <a:pt x="9204" y="6042"/>
                  </a:lnTo>
                  <a:lnTo>
                    <a:pt x="9026" y="5804"/>
                  </a:lnTo>
                  <a:lnTo>
                    <a:pt x="9026" y="6042"/>
                  </a:lnTo>
                  <a:lnTo>
                    <a:pt x="8907" y="5971"/>
                  </a:lnTo>
                  <a:lnTo>
                    <a:pt x="8907" y="5732"/>
                  </a:lnTo>
                  <a:lnTo>
                    <a:pt x="8728" y="5744"/>
                  </a:lnTo>
                  <a:lnTo>
                    <a:pt x="8669" y="5578"/>
                  </a:lnTo>
                  <a:lnTo>
                    <a:pt x="8847" y="5566"/>
                  </a:lnTo>
                  <a:lnTo>
                    <a:pt x="8669" y="5363"/>
                  </a:lnTo>
                  <a:lnTo>
                    <a:pt x="8728" y="5268"/>
                  </a:lnTo>
                  <a:lnTo>
                    <a:pt x="8907" y="5494"/>
                  </a:lnTo>
                  <a:lnTo>
                    <a:pt x="8907" y="5256"/>
                  </a:lnTo>
                  <a:close/>
                  <a:moveTo>
                    <a:pt x="370" y="1"/>
                  </a:moveTo>
                  <a:cubicBezTo>
                    <a:pt x="149" y="1"/>
                    <a:pt x="1" y="164"/>
                    <a:pt x="1" y="458"/>
                  </a:cubicBezTo>
                  <a:cubicBezTo>
                    <a:pt x="1" y="875"/>
                    <a:pt x="298" y="1399"/>
                    <a:pt x="656" y="1613"/>
                  </a:cubicBezTo>
                  <a:lnTo>
                    <a:pt x="9609" y="6768"/>
                  </a:lnTo>
                  <a:cubicBezTo>
                    <a:pt x="9719" y="6832"/>
                    <a:pt x="9821" y="6862"/>
                    <a:pt x="9910" y="6862"/>
                  </a:cubicBezTo>
                  <a:cubicBezTo>
                    <a:pt x="10124" y="6862"/>
                    <a:pt x="10268" y="6692"/>
                    <a:pt x="10276" y="6399"/>
                  </a:cubicBezTo>
                  <a:cubicBezTo>
                    <a:pt x="10276" y="5982"/>
                    <a:pt x="9978" y="5482"/>
                    <a:pt x="9621" y="5256"/>
                  </a:cubicBezTo>
                  <a:lnTo>
                    <a:pt x="1882" y="791"/>
                  </a:lnTo>
                  <a:lnTo>
                    <a:pt x="679" y="89"/>
                  </a:lnTo>
                  <a:cubicBezTo>
                    <a:pt x="567" y="29"/>
                    <a:pt x="462" y="1"/>
                    <a:pt x="370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996;p30"/>
            <p:cNvSpPr/>
            <p:nvPr/>
          </p:nvSpPr>
          <p:spPr>
            <a:xfrm>
              <a:off x="8079618" y="3667567"/>
              <a:ext cx="17982" cy="22854"/>
            </a:xfrm>
            <a:custGeom>
              <a:avLst/>
              <a:gdLst/>
              <a:ahLst/>
              <a:cxnLst/>
              <a:rect l="l" t="t" r="r" b="b"/>
              <a:pathLst>
                <a:path w="609" h="774" extrusionOk="0">
                  <a:moveTo>
                    <a:pt x="60" y="0"/>
                  </a:moveTo>
                  <a:lnTo>
                    <a:pt x="1" y="83"/>
                  </a:lnTo>
                  <a:lnTo>
                    <a:pt x="180" y="310"/>
                  </a:lnTo>
                  <a:lnTo>
                    <a:pt x="1" y="310"/>
                  </a:lnTo>
                  <a:lnTo>
                    <a:pt x="60" y="476"/>
                  </a:lnTo>
                  <a:lnTo>
                    <a:pt x="239" y="452"/>
                  </a:lnTo>
                  <a:lnTo>
                    <a:pt x="239" y="691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37" y="750"/>
                  </a:lnTo>
                  <a:lnTo>
                    <a:pt x="608" y="667"/>
                  </a:lnTo>
                  <a:lnTo>
                    <a:pt x="418" y="441"/>
                  </a:lnTo>
                  <a:lnTo>
                    <a:pt x="608" y="441"/>
                  </a:lnTo>
                  <a:lnTo>
                    <a:pt x="549" y="274"/>
                  </a:lnTo>
                  <a:lnTo>
                    <a:pt x="358" y="298"/>
                  </a:lnTo>
                  <a:lnTo>
                    <a:pt x="358" y="60"/>
                  </a:lnTo>
                  <a:lnTo>
                    <a:pt x="239" y="0"/>
                  </a:lnTo>
                  <a:lnTo>
                    <a:pt x="239" y="21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997;p30"/>
            <p:cNvSpPr/>
            <p:nvPr/>
          </p:nvSpPr>
          <p:spPr>
            <a:xfrm>
              <a:off x="8104599" y="3681976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60" y="0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76"/>
                  </a:lnTo>
                  <a:lnTo>
                    <a:pt x="238" y="465"/>
                  </a:lnTo>
                  <a:lnTo>
                    <a:pt x="238" y="703"/>
                  </a:lnTo>
                  <a:lnTo>
                    <a:pt x="357" y="774"/>
                  </a:lnTo>
                  <a:lnTo>
                    <a:pt x="357" y="536"/>
                  </a:lnTo>
                  <a:lnTo>
                    <a:pt x="548" y="762"/>
                  </a:lnTo>
                  <a:lnTo>
                    <a:pt x="619" y="667"/>
                  </a:lnTo>
                  <a:lnTo>
                    <a:pt x="441" y="441"/>
                  </a:lnTo>
                  <a:lnTo>
                    <a:pt x="619" y="441"/>
                  </a:lnTo>
                  <a:lnTo>
                    <a:pt x="548" y="286"/>
                  </a:lnTo>
                  <a:lnTo>
                    <a:pt x="357" y="298"/>
                  </a:lnTo>
                  <a:lnTo>
                    <a:pt x="357" y="298"/>
                  </a:lnTo>
                  <a:lnTo>
                    <a:pt x="381" y="60"/>
                  </a:lnTo>
                  <a:lnTo>
                    <a:pt x="238" y="0"/>
                  </a:lnTo>
                  <a:lnTo>
                    <a:pt x="250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998;p30"/>
            <p:cNvSpPr/>
            <p:nvPr/>
          </p:nvSpPr>
          <p:spPr>
            <a:xfrm>
              <a:off x="8129549" y="3696386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84" y="0"/>
                  </a:moveTo>
                  <a:lnTo>
                    <a:pt x="1" y="96"/>
                  </a:lnTo>
                  <a:lnTo>
                    <a:pt x="203" y="310"/>
                  </a:lnTo>
                  <a:lnTo>
                    <a:pt x="1" y="334"/>
                  </a:lnTo>
                  <a:lnTo>
                    <a:pt x="72" y="477"/>
                  </a:lnTo>
                  <a:lnTo>
                    <a:pt x="263" y="465"/>
                  </a:lnTo>
                  <a:lnTo>
                    <a:pt x="263" y="703"/>
                  </a:lnTo>
                  <a:lnTo>
                    <a:pt x="382" y="774"/>
                  </a:lnTo>
                  <a:lnTo>
                    <a:pt x="382" y="536"/>
                  </a:lnTo>
                  <a:lnTo>
                    <a:pt x="560" y="762"/>
                  </a:lnTo>
                  <a:lnTo>
                    <a:pt x="620" y="667"/>
                  </a:lnTo>
                  <a:lnTo>
                    <a:pt x="441" y="465"/>
                  </a:lnTo>
                  <a:lnTo>
                    <a:pt x="620" y="453"/>
                  </a:lnTo>
                  <a:lnTo>
                    <a:pt x="560" y="286"/>
                  </a:lnTo>
                  <a:lnTo>
                    <a:pt x="382" y="298"/>
                  </a:lnTo>
                  <a:lnTo>
                    <a:pt x="382" y="72"/>
                  </a:lnTo>
                  <a:lnTo>
                    <a:pt x="263" y="0"/>
                  </a:lnTo>
                  <a:lnTo>
                    <a:pt x="263" y="23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999;p30"/>
            <p:cNvSpPr/>
            <p:nvPr/>
          </p:nvSpPr>
          <p:spPr>
            <a:xfrm>
              <a:off x="8154854" y="3710795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72" y="0"/>
                  </a:moveTo>
                  <a:lnTo>
                    <a:pt x="13" y="96"/>
                  </a:lnTo>
                  <a:lnTo>
                    <a:pt x="191" y="322"/>
                  </a:lnTo>
                  <a:lnTo>
                    <a:pt x="1" y="334"/>
                  </a:lnTo>
                  <a:lnTo>
                    <a:pt x="72" y="501"/>
                  </a:lnTo>
                  <a:lnTo>
                    <a:pt x="251" y="465"/>
                  </a:lnTo>
                  <a:lnTo>
                    <a:pt x="251" y="703"/>
                  </a:lnTo>
                  <a:lnTo>
                    <a:pt x="370" y="774"/>
                  </a:lnTo>
                  <a:lnTo>
                    <a:pt x="370" y="536"/>
                  </a:lnTo>
                  <a:lnTo>
                    <a:pt x="549" y="762"/>
                  </a:lnTo>
                  <a:lnTo>
                    <a:pt x="620" y="679"/>
                  </a:lnTo>
                  <a:lnTo>
                    <a:pt x="429" y="465"/>
                  </a:lnTo>
                  <a:lnTo>
                    <a:pt x="620" y="453"/>
                  </a:lnTo>
                  <a:lnTo>
                    <a:pt x="549" y="286"/>
                  </a:lnTo>
                  <a:lnTo>
                    <a:pt x="370" y="298"/>
                  </a:lnTo>
                  <a:lnTo>
                    <a:pt x="370" y="84"/>
                  </a:lnTo>
                  <a:lnTo>
                    <a:pt x="251" y="0"/>
                  </a:lnTo>
                  <a:lnTo>
                    <a:pt x="251" y="23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000;p30"/>
            <p:cNvSpPr/>
            <p:nvPr/>
          </p:nvSpPr>
          <p:spPr>
            <a:xfrm>
              <a:off x="8180189" y="3725559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60" y="1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38" y="453"/>
                  </a:lnTo>
                  <a:lnTo>
                    <a:pt x="238" y="691"/>
                  </a:lnTo>
                  <a:lnTo>
                    <a:pt x="357" y="774"/>
                  </a:lnTo>
                  <a:lnTo>
                    <a:pt x="357" y="536"/>
                  </a:lnTo>
                  <a:lnTo>
                    <a:pt x="560" y="751"/>
                  </a:lnTo>
                  <a:lnTo>
                    <a:pt x="619" y="679"/>
                  </a:lnTo>
                  <a:lnTo>
                    <a:pt x="441" y="453"/>
                  </a:lnTo>
                  <a:lnTo>
                    <a:pt x="619" y="441"/>
                  </a:lnTo>
                  <a:lnTo>
                    <a:pt x="560" y="274"/>
                  </a:lnTo>
                  <a:lnTo>
                    <a:pt x="357" y="298"/>
                  </a:lnTo>
                  <a:lnTo>
                    <a:pt x="357" y="72"/>
                  </a:lnTo>
                  <a:lnTo>
                    <a:pt x="238" y="1"/>
                  </a:lnTo>
                  <a:lnTo>
                    <a:pt x="238" y="23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001;p30"/>
            <p:cNvSpPr/>
            <p:nvPr/>
          </p:nvSpPr>
          <p:spPr>
            <a:xfrm>
              <a:off x="8205494" y="3739968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60" y="1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50" y="477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6"/>
                  </a:lnTo>
                  <a:lnTo>
                    <a:pt x="548" y="775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08" y="441"/>
                  </a:lnTo>
                  <a:lnTo>
                    <a:pt x="548" y="286"/>
                  </a:lnTo>
                  <a:lnTo>
                    <a:pt x="369" y="310"/>
                  </a:lnTo>
                  <a:lnTo>
                    <a:pt x="369" y="72"/>
                  </a:lnTo>
                  <a:lnTo>
                    <a:pt x="250" y="1"/>
                  </a:lnTo>
                  <a:lnTo>
                    <a:pt x="250" y="23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002;p30"/>
            <p:cNvSpPr/>
            <p:nvPr/>
          </p:nvSpPr>
          <p:spPr>
            <a:xfrm>
              <a:off x="8230445" y="3754378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72" y="1"/>
                  </a:moveTo>
                  <a:lnTo>
                    <a:pt x="1" y="96"/>
                  </a:lnTo>
                  <a:lnTo>
                    <a:pt x="191" y="310"/>
                  </a:lnTo>
                  <a:lnTo>
                    <a:pt x="1" y="334"/>
                  </a:lnTo>
                  <a:lnTo>
                    <a:pt x="72" y="489"/>
                  </a:lnTo>
                  <a:lnTo>
                    <a:pt x="251" y="477"/>
                  </a:lnTo>
                  <a:lnTo>
                    <a:pt x="251" y="703"/>
                  </a:lnTo>
                  <a:lnTo>
                    <a:pt x="370" y="775"/>
                  </a:lnTo>
                  <a:lnTo>
                    <a:pt x="370" y="537"/>
                  </a:lnTo>
                  <a:lnTo>
                    <a:pt x="548" y="775"/>
                  </a:lnTo>
                  <a:lnTo>
                    <a:pt x="608" y="691"/>
                  </a:lnTo>
                  <a:lnTo>
                    <a:pt x="429" y="465"/>
                  </a:lnTo>
                  <a:lnTo>
                    <a:pt x="608" y="453"/>
                  </a:lnTo>
                  <a:lnTo>
                    <a:pt x="548" y="287"/>
                  </a:lnTo>
                  <a:lnTo>
                    <a:pt x="370" y="310"/>
                  </a:lnTo>
                  <a:lnTo>
                    <a:pt x="370" y="72"/>
                  </a:lnTo>
                  <a:lnTo>
                    <a:pt x="251" y="1"/>
                  </a:lnTo>
                  <a:lnTo>
                    <a:pt x="251" y="23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003;p30"/>
            <p:cNvSpPr/>
            <p:nvPr/>
          </p:nvSpPr>
          <p:spPr>
            <a:xfrm>
              <a:off x="8255750" y="3768787"/>
              <a:ext cx="18337" cy="22884"/>
            </a:xfrm>
            <a:custGeom>
              <a:avLst/>
              <a:gdLst/>
              <a:ahLst/>
              <a:cxnLst/>
              <a:rect l="l" t="t" r="r" b="b"/>
              <a:pathLst>
                <a:path w="621" h="775" extrusionOk="0">
                  <a:moveTo>
                    <a:pt x="239" y="1"/>
                  </a:moveTo>
                  <a:lnTo>
                    <a:pt x="239" y="239"/>
                  </a:lnTo>
                  <a:lnTo>
                    <a:pt x="60" y="25"/>
                  </a:lnTo>
                  <a:lnTo>
                    <a:pt x="1" y="108"/>
                  </a:lnTo>
                  <a:lnTo>
                    <a:pt x="180" y="322"/>
                  </a:lnTo>
                  <a:lnTo>
                    <a:pt x="1" y="334"/>
                  </a:lnTo>
                  <a:lnTo>
                    <a:pt x="60" y="501"/>
                  </a:lnTo>
                  <a:lnTo>
                    <a:pt x="239" y="477"/>
                  </a:lnTo>
                  <a:lnTo>
                    <a:pt x="239" y="703"/>
                  </a:lnTo>
                  <a:lnTo>
                    <a:pt x="358" y="775"/>
                  </a:lnTo>
                  <a:lnTo>
                    <a:pt x="358" y="537"/>
                  </a:lnTo>
                  <a:lnTo>
                    <a:pt x="561" y="775"/>
                  </a:lnTo>
                  <a:lnTo>
                    <a:pt x="620" y="692"/>
                  </a:lnTo>
                  <a:lnTo>
                    <a:pt x="441" y="465"/>
                  </a:lnTo>
                  <a:lnTo>
                    <a:pt x="620" y="453"/>
                  </a:lnTo>
                  <a:lnTo>
                    <a:pt x="561" y="287"/>
                  </a:lnTo>
                  <a:lnTo>
                    <a:pt x="358" y="322"/>
                  </a:lnTo>
                  <a:lnTo>
                    <a:pt x="358" y="7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004;p30"/>
            <p:cNvSpPr/>
            <p:nvPr/>
          </p:nvSpPr>
          <p:spPr>
            <a:xfrm>
              <a:off x="8281085" y="3783581"/>
              <a:ext cx="17953" cy="22529"/>
            </a:xfrm>
            <a:custGeom>
              <a:avLst/>
              <a:gdLst/>
              <a:ahLst/>
              <a:cxnLst/>
              <a:rect l="l" t="t" r="r" b="b"/>
              <a:pathLst>
                <a:path w="608" h="763" extrusionOk="0">
                  <a:moveTo>
                    <a:pt x="250" y="0"/>
                  </a:moveTo>
                  <a:lnTo>
                    <a:pt x="250" y="238"/>
                  </a:lnTo>
                  <a:lnTo>
                    <a:pt x="60" y="12"/>
                  </a:lnTo>
                  <a:lnTo>
                    <a:pt x="0" y="95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8"/>
                  </a:lnTo>
                  <a:lnTo>
                    <a:pt x="250" y="464"/>
                  </a:lnTo>
                  <a:lnTo>
                    <a:pt x="250" y="464"/>
                  </a:lnTo>
                  <a:lnTo>
                    <a:pt x="226" y="691"/>
                  </a:lnTo>
                  <a:lnTo>
                    <a:pt x="369" y="762"/>
                  </a:lnTo>
                  <a:lnTo>
                    <a:pt x="357" y="536"/>
                  </a:lnTo>
                  <a:lnTo>
                    <a:pt x="548" y="762"/>
                  </a:lnTo>
                  <a:lnTo>
                    <a:pt x="607" y="679"/>
                  </a:lnTo>
                  <a:lnTo>
                    <a:pt x="429" y="452"/>
                  </a:lnTo>
                  <a:lnTo>
                    <a:pt x="607" y="441"/>
                  </a:lnTo>
                  <a:lnTo>
                    <a:pt x="548" y="274"/>
                  </a:lnTo>
                  <a:lnTo>
                    <a:pt x="369" y="310"/>
                  </a:lnTo>
                  <a:lnTo>
                    <a:pt x="369" y="7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005;p30"/>
            <p:cNvSpPr/>
            <p:nvPr/>
          </p:nvSpPr>
          <p:spPr>
            <a:xfrm>
              <a:off x="8306035" y="3797990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51" y="0"/>
                  </a:moveTo>
                  <a:lnTo>
                    <a:pt x="251" y="238"/>
                  </a:lnTo>
                  <a:lnTo>
                    <a:pt x="72" y="12"/>
                  </a:lnTo>
                  <a:lnTo>
                    <a:pt x="1" y="107"/>
                  </a:lnTo>
                  <a:lnTo>
                    <a:pt x="191" y="322"/>
                  </a:lnTo>
                  <a:lnTo>
                    <a:pt x="1" y="322"/>
                  </a:lnTo>
                  <a:lnTo>
                    <a:pt x="72" y="488"/>
                  </a:lnTo>
                  <a:lnTo>
                    <a:pt x="251" y="476"/>
                  </a:lnTo>
                  <a:lnTo>
                    <a:pt x="251" y="715"/>
                  </a:lnTo>
                  <a:lnTo>
                    <a:pt x="370" y="774"/>
                  </a:lnTo>
                  <a:lnTo>
                    <a:pt x="370" y="536"/>
                  </a:lnTo>
                  <a:lnTo>
                    <a:pt x="548" y="774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08" y="441"/>
                  </a:lnTo>
                  <a:lnTo>
                    <a:pt x="548" y="298"/>
                  </a:lnTo>
                  <a:lnTo>
                    <a:pt x="370" y="310"/>
                  </a:lnTo>
                  <a:lnTo>
                    <a:pt x="370" y="7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006;p30"/>
            <p:cNvSpPr/>
            <p:nvPr/>
          </p:nvSpPr>
          <p:spPr>
            <a:xfrm>
              <a:off x="8049737" y="3719270"/>
              <a:ext cx="303425" cy="202588"/>
            </a:xfrm>
            <a:custGeom>
              <a:avLst/>
              <a:gdLst/>
              <a:ahLst/>
              <a:cxnLst/>
              <a:rect l="l" t="t" r="r" b="b"/>
              <a:pathLst>
                <a:path w="10276" h="6861" extrusionOk="0">
                  <a:moveTo>
                    <a:pt x="1251" y="785"/>
                  </a:moveTo>
                  <a:lnTo>
                    <a:pt x="1370" y="856"/>
                  </a:lnTo>
                  <a:lnTo>
                    <a:pt x="1370" y="1106"/>
                  </a:lnTo>
                  <a:lnTo>
                    <a:pt x="1549" y="1083"/>
                  </a:lnTo>
                  <a:lnTo>
                    <a:pt x="1608" y="1249"/>
                  </a:lnTo>
                  <a:lnTo>
                    <a:pt x="1430" y="1261"/>
                  </a:lnTo>
                  <a:lnTo>
                    <a:pt x="1608" y="1499"/>
                  </a:lnTo>
                  <a:lnTo>
                    <a:pt x="1549" y="1595"/>
                  </a:lnTo>
                  <a:lnTo>
                    <a:pt x="1370" y="1357"/>
                  </a:lnTo>
                  <a:lnTo>
                    <a:pt x="1370" y="1595"/>
                  </a:lnTo>
                  <a:lnTo>
                    <a:pt x="1251" y="1523"/>
                  </a:lnTo>
                  <a:lnTo>
                    <a:pt x="1251" y="1285"/>
                  </a:lnTo>
                  <a:lnTo>
                    <a:pt x="1072" y="1297"/>
                  </a:lnTo>
                  <a:lnTo>
                    <a:pt x="1013" y="1130"/>
                  </a:lnTo>
                  <a:lnTo>
                    <a:pt x="1192" y="1118"/>
                  </a:lnTo>
                  <a:lnTo>
                    <a:pt x="1013" y="892"/>
                  </a:lnTo>
                  <a:lnTo>
                    <a:pt x="1072" y="809"/>
                  </a:lnTo>
                  <a:lnTo>
                    <a:pt x="1251" y="1023"/>
                  </a:lnTo>
                  <a:lnTo>
                    <a:pt x="1251" y="785"/>
                  </a:lnTo>
                  <a:close/>
                  <a:moveTo>
                    <a:pt x="2096" y="1273"/>
                  </a:moveTo>
                  <a:lnTo>
                    <a:pt x="2215" y="1357"/>
                  </a:lnTo>
                  <a:lnTo>
                    <a:pt x="2215" y="1595"/>
                  </a:lnTo>
                  <a:lnTo>
                    <a:pt x="2394" y="1571"/>
                  </a:lnTo>
                  <a:lnTo>
                    <a:pt x="2454" y="1738"/>
                  </a:lnTo>
                  <a:lnTo>
                    <a:pt x="2275" y="1749"/>
                  </a:lnTo>
                  <a:lnTo>
                    <a:pt x="2454" y="1999"/>
                  </a:lnTo>
                  <a:lnTo>
                    <a:pt x="2394" y="2083"/>
                  </a:lnTo>
                  <a:lnTo>
                    <a:pt x="2215" y="1845"/>
                  </a:lnTo>
                  <a:lnTo>
                    <a:pt x="2215" y="2083"/>
                  </a:lnTo>
                  <a:lnTo>
                    <a:pt x="2096" y="2011"/>
                  </a:lnTo>
                  <a:lnTo>
                    <a:pt x="2096" y="1773"/>
                  </a:lnTo>
                  <a:lnTo>
                    <a:pt x="1918" y="1785"/>
                  </a:lnTo>
                  <a:lnTo>
                    <a:pt x="1858" y="1618"/>
                  </a:lnTo>
                  <a:lnTo>
                    <a:pt x="2037" y="1607"/>
                  </a:lnTo>
                  <a:lnTo>
                    <a:pt x="1858" y="1380"/>
                  </a:lnTo>
                  <a:lnTo>
                    <a:pt x="1918" y="1297"/>
                  </a:lnTo>
                  <a:lnTo>
                    <a:pt x="2096" y="1511"/>
                  </a:lnTo>
                  <a:lnTo>
                    <a:pt x="2096" y="1273"/>
                  </a:lnTo>
                  <a:close/>
                  <a:moveTo>
                    <a:pt x="2966" y="1773"/>
                  </a:moveTo>
                  <a:lnTo>
                    <a:pt x="3085" y="1845"/>
                  </a:lnTo>
                  <a:lnTo>
                    <a:pt x="3085" y="2083"/>
                  </a:lnTo>
                  <a:lnTo>
                    <a:pt x="3263" y="2071"/>
                  </a:lnTo>
                  <a:lnTo>
                    <a:pt x="3323" y="2238"/>
                  </a:lnTo>
                  <a:lnTo>
                    <a:pt x="3144" y="2249"/>
                  </a:lnTo>
                  <a:lnTo>
                    <a:pt x="3323" y="2488"/>
                  </a:lnTo>
                  <a:lnTo>
                    <a:pt x="3263" y="2571"/>
                  </a:lnTo>
                  <a:lnTo>
                    <a:pt x="3085" y="2333"/>
                  </a:lnTo>
                  <a:lnTo>
                    <a:pt x="3085" y="2571"/>
                  </a:lnTo>
                  <a:lnTo>
                    <a:pt x="2966" y="2500"/>
                  </a:lnTo>
                  <a:lnTo>
                    <a:pt x="2966" y="2261"/>
                  </a:lnTo>
                  <a:lnTo>
                    <a:pt x="2787" y="2273"/>
                  </a:lnTo>
                  <a:lnTo>
                    <a:pt x="2727" y="2119"/>
                  </a:lnTo>
                  <a:lnTo>
                    <a:pt x="2906" y="2095"/>
                  </a:lnTo>
                  <a:lnTo>
                    <a:pt x="2727" y="1880"/>
                  </a:lnTo>
                  <a:lnTo>
                    <a:pt x="2787" y="1785"/>
                  </a:lnTo>
                  <a:lnTo>
                    <a:pt x="2966" y="2011"/>
                  </a:lnTo>
                  <a:lnTo>
                    <a:pt x="2966" y="1773"/>
                  </a:lnTo>
                  <a:close/>
                  <a:moveTo>
                    <a:pt x="3811" y="2261"/>
                  </a:moveTo>
                  <a:lnTo>
                    <a:pt x="3930" y="2333"/>
                  </a:lnTo>
                  <a:lnTo>
                    <a:pt x="3930" y="2571"/>
                  </a:lnTo>
                  <a:lnTo>
                    <a:pt x="4109" y="2559"/>
                  </a:lnTo>
                  <a:lnTo>
                    <a:pt x="4168" y="2726"/>
                  </a:lnTo>
                  <a:lnTo>
                    <a:pt x="3989" y="2738"/>
                  </a:lnTo>
                  <a:lnTo>
                    <a:pt x="4168" y="2976"/>
                  </a:lnTo>
                  <a:lnTo>
                    <a:pt x="4109" y="3071"/>
                  </a:lnTo>
                  <a:lnTo>
                    <a:pt x="3930" y="2833"/>
                  </a:lnTo>
                  <a:lnTo>
                    <a:pt x="3930" y="3071"/>
                  </a:lnTo>
                  <a:lnTo>
                    <a:pt x="3811" y="2988"/>
                  </a:lnTo>
                  <a:lnTo>
                    <a:pt x="3811" y="2750"/>
                  </a:lnTo>
                  <a:lnTo>
                    <a:pt x="3632" y="2773"/>
                  </a:lnTo>
                  <a:lnTo>
                    <a:pt x="3573" y="2607"/>
                  </a:lnTo>
                  <a:lnTo>
                    <a:pt x="3751" y="2595"/>
                  </a:lnTo>
                  <a:lnTo>
                    <a:pt x="3573" y="2369"/>
                  </a:lnTo>
                  <a:lnTo>
                    <a:pt x="3632" y="2273"/>
                  </a:lnTo>
                  <a:lnTo>
                    <a:pt x="3811" y="2500"/>
                  </a:lnTo>
                  <a:lnTo>
                    <a:pt x="3811" y="2261"/>
                  </a:lnTo>
                  <a:close/>
                  <a:moveTo>
                    <a:pt x="4656" y="2761"/>
                  </a:moveTo>
                  <a:lnTo>
                    <a:pt x="4775" y="2845"/>
                  </a:lnTo>
                  <a:lnTo>
                    <a:pt x="4775" y="3083"/>
                  </a:lnTo>
                  <a:lnTo>
                    <a:pt x="4954" y="3059"/>
                  </a:lnTo>
                  <a:lnTo>
                    <a:pt x="5013" y="3226"/>
                  </a:lnTo>
                  <a:lnTo>
                    <a:pt x="4835" y="3238"/>
                  </a:lnTo>
                  <a:lnTo>
                    <a:pt x="5013" y="3488"/>
                  </a:lnTo>
                  <a:lnTo>
                    <a:pt x="4954" y="3571"/>
                  </a:lnTo>
                  <a:lnTo>
                    <a:pt x="4775" y="3333"/>
                  </a:lnTo>
                  <a:lnTo>
                    <a:pt x="4775" y="3571"/>
                  </a:lnTo>
                  <a:lnTo>
                    <a:pt x="4656" y="3500"/>
                  </a:lnTo>
                  <a:lnTo>
                    <a:pt x="4656" y="3262"/>
                  </a:lnTo>
                  <a:lnTo>
                    <a:pt x="4478" y="3273"/>
                  </a:lnTo>
                  <a:lnTo>
                    <a:pt x="4418" y="3107"/>
                  </a:lnTo>
                  <a:lnTo>
                    <a:pt x="4597" y="3095"/>
                  </a:lnTo>
                  <a:lnTo>
                    <a:pt x="4418" y="2869"/>
                  </a:lnTo>
                  <a:lnTo>
                    <a:pt x="4478" y="2785"/>
                  </a:lnTo>
                  <a:lnTo>
                    <a:pt x="4656" y="3000"/>
                  </a:lnTo>
                  <a:lnTo>
                    <a:pt x="4656" y="2761"/>
                  </a:lnTo>
                  <a:close/>
                  <a:moveTo>
                    <a:pt x="5525" y="3262"/>
                  </a:moveTo>
                  <a:lnTo>
                    <a:pt x="5644" y="3333"/>
                  </a:lnTo>
                  <a:lnTo>
                    <a:pt x="5644" y="3571"/>
                  </a:lnTo>
                  <a:lnTo>
                    <a:pt x="5823" y="3559"/>
                  </a:lnTo>
                  <a:lnTo>
                    <a:pt x="5883" y="3726"/>
                  </a:lnTo>
                  <a:lnTo>
                    <a:pt x="5704" y="3738"/>
                  </a:lnTo>
                  <a:lnTo>
                    <a:pt x="5883" y="3976"/>
                  </a:lnTo>
                  <a:lnTo>
                    <a:pt x="5823" y="4059"/>
                  </a:lnTo>
                  <a:lnTo>
                    <a:pt x="5644" y="3821"/>
                  </a:lnTo>
                  <a:lnTo>
                    <a:pt x="5644" y="4059"/>
                  </a:lnTo>
                  <a:lnTo>
                    <a:pt x="5525" y="3988"/>
                  </a:lnTo>
                  <a:lnTo>
                    <a:pt x="5525" y="3750"/>
                  </a:lnTo>
                  <a:lnTo>
                    <a:pt x="5347" y="3762"/>
                  </a:lnTo>
                  <a:lnTo>
                    <a:pt x="5287" y="3607"/>
                  </a:lnTo>
                  <a:lnTo>
                    <a:pt x="5466" y="3583"/>
                  </a:lnTo>
                  <a:lnTo>
                    <a:pt x="5287" y="3369"/>
                  </a:lnTo>
                  <a:lnTo>
                    <a:pt x="5347" y="3273"/>
                  </a:lnTo>
                  <a:lnTo>
                    <a:pt x="5525" y="3500"/>
                  </a:lnTo>
                  <a:lnTo>
                    <a:pt x="5525" y="3262"/>
                  </a:lnTo>
                  <a:close/>
                  <a:moveTo>
                    <a:pt x="6371" y="3750"/>
                  </a:moveTo>
                  <a:lnTo>
                    <a:pt x="6490" y="3821"/>
                  </a:lnTo>
                  <a:lnTo>
                    <a:pt x="6490" y="4059"/>
                  </a:lnTo>
                  <a:lnTo>
                    <a:pt x="6668" y="4047"/>
                  </a:lnTo>
                  <a:lnTo>
                    <a:pt x="6728" y="4214"/>
                  </a:lnTo>
                  <a:lnTo>
                    <a:pt x="6549" y="4226"/>
                  </a:lnTo>
                  <a:lnTo>
                    <a:pt x="6728" y="4464"/>
                  </a:lnTo>
                  <a:lnTo>
                    <a:pt x="6668" y="4559"/>
                  </a:lnTo>
                  <a:lnTo>
                    <a:pt x="6490" y="4321"/>
                  </a:lnTo>
                  <a:lnTo>
                    <a:pt x="6490" y="4559"/>
                  </a:lnTo>
                  <a:lnTo>
                    <a:pt x="6371" y="4476"/>
                  </a:lnTo>
                  <a:lnTo>
                    <a:pt x="6371" y="4238"/>
                  </a:lnTo>
                  <a:lnTo>
                    <a:pt x="6192" y="4262"/>
                  </a:lnTo>
                  <a:lnTo>
                    <a:pt x="6133" y="4095"/>
                  </a:lnTo>
                  <a:lnTo>
                    <a:pt x="6311" y="4083"/>
                  </a:lnTo>
                  <a:lnTo>
                    <a:pt x="6133" y="3857"/>
                  </a:lnTo>
                  <a:lnTo>
                    <a:pt x="6192" y="3762"/>
                  </a:lnTo>
                  <a:lnTo>
                    <a:pt x="6371" y="3988"/>
                  </a:lnTo>
                  <a:lnTo>
                    <a:pt x="6371" y="3750"/>
                  </a:lnTo>
                  <a:close/>
                  <a:moveTo>
                    <a:pt x="7216" y="4238"/>
                  </a:moveTo>
                  <a:lnTo>
                    <a:pt x="7335" y="4309"/>
                  </a:lnTo>
                  <a:lnTo>
                    <a:pt x="7335" y="4547"/>
                  </a:lnTo>
                  <a:lnTo>
                    <a:pt x="7514" y="4535"/>
                  </a:lnTo>
                  <a:lnTo>
                    <a:pt x="7573" y="4702"/>
                  </a:lnTo>
                  <a:lnTo>
                    <a:pt x="7395" y="4714"/>
                  </a:lnTo>
                  <a:lnTo>
                    <a:pt x="7573" y="4952"/>
                  </a:lnTo>
                  <a:lnTo>
                    <a:pt x="7514" y="5047"/>
                  </a:lnTo>
                  <a:lnTo>
                    <a:pt x="7335" y="4809"/>
                  </a:lnTo>
                  <a:lnTo>
                    <a:pt x="7335" y="5047"/>
                  </a:lnTo>
                  <a:lnTo>
                    <a:pt x="7216" y="4976"/>
                  </a:lnTo>
                  <a:lnTo>
                    <a:pt x="7216" y="4726"/>
                  </a:lnTo>
                  <a:lnTo>
                    <a:pt x="7037" y="4750"/>
                  </a:lnTo>
                  <a:lnTo>
                    <a:pt x="6978" y="4583"/>
                  </a:lnTo>
                  <a:lnTo>
                    <a:pt x="7157" y="4571"/>
                  </a:lnTo>
                  <a:lnTo>
                    <a:pt x="6978" y="4345"/>
                  </a:lnTo>
                  <a:lnTo>
                    <a:pt x="7037" y="4250"/>
                  </a:lnTo>
                  <a:lnTo>
                    <a:pt x="7216" y="4476"/>
                  </a:lnTo>
                  <a:lnTo>
                    <a:pt x="7216" y="4238"/>
                  </a:lnTo>
                  <a:close/>
                  <a:moveTo>
                    <a:pt x="8085" y="4726"/>
                  </a:moveTo>
                  <a:lnTo>
                    <a:pt x="8204" y="4809"/>
                  </a:lnTo>
                  <a:lnTo>
                    <a:pt x="8204" y="5047"/>
                  </a:lnTo>
                  <a:lnTo>
                    <a:pt x="8383" y="5024"/>
                  </a:lnTo>
                  <a:lnTo>
                    <a:pt x="8442" y="5190"/>
                  </a:lnTo>
                  <a:lnTo>
                    <a:pt x="8264" y="5214"/>
                  </a:lnTo>
                  <a:lnTo>
                    <a:pt x="8442" y="5452"/>
                  </a:lnTo>
                  <a:lnTo>
                    <a:pt x="8383" y="5536"/>
                  </a:lnTo>
                  <a:lnTo>
                    <a:pt x="8204" y="5297"/>
                  </a:lnTo>
                  <a:lnTo>
                    <a:pt x="8204" y="5536"/>
                  </a:lnTo>
                  <a:lnTo>
                    <a:pt x="8085" y="5464"/>
                  </a:lnTo>
                  <a:lnTo>
                    <a:pt x="8085" y="5226"/>
                  </a:lnTo>
                  <a:lnTo>
                    <a:pt x="7907" y="5238"/>
                  </a:lnTo>
                  <a:lnTo>
                    <a:pt x="7847" y="5071"/>
                  </a:lnTo>
                  <a:lnTo>
                    <a:pt x="8026" y="5059"/>
                  </a:lnTo>
                  <a:lnTo>
                    <a:pt x="7847" y="4833"/>
                  </a:lnTo>
                  <a:lnTo>
                    <a:pt x="7907" y="4750"/>
                  </a:lnTo>
                  <a:lnTo>
                    <a:pt x="8085" y="4976"/>
                  </a:lnTo>
                  <a:lnTo>
                    <a:pt x="8085" y="4726"/>
                  </a:lnTo>
                  <a:close/>
                  <a:moveTo>
                    <a:pt x="8931" y="5226"/>
                  </a:moveTo>
                  <a:lnTo>
                    <a:pt x="9050" y="5297"/>
                  </a:lnTo>
                  <a:lnTo>
                    <a:pt x="9050" y="5536"/>
                  </a:lnTo>
                  <a:lnTo>
                    <a:pt x="9228" y="5524"/>
                  </a:lnTo>
                  <a:lnTo>
                    <a:pt x="9288" y="5678"/>
                  </a:lnTo>
                  <a:lnTo>
                    <a:pt x="9109" y="5702"/>
                  </a:lnTo>
                  <a:lnTo>
                    <a:pt x="9288" y="5940"/>
                  </a:lnTo>
                  <a:lnTo>
                    <a:pt x="9228" y="6024"/>
                  </a:lnTo>
                  <a:lnTo>
                    <a:pt x="9050" y="5786"/>
                  </a:lnTo>
                  <a:lnTo>
                    <a:pt x="9050" y="6024"/>
                  </a:lnTo>
                  <a:lnTo>
                    <a:pt x="8931" y="5952"/>
                  </a:lnTo>
                  <a:lnTo>
                    <a:pt x="8931" y="5714"/>
                  </a:lnTo>
                  <a:lnTo>
                    <a:pt x="8752" y="5726"/>
                  </a:lnTo>
                  <a:lnTo>
                    <a:pt x="8692" y="5571"/>
                  </a:lnTo>
                  <a:lnTo>
                    <a:pt x="8871" y="5548"/>
                  </a:lnTo>
                  <a:lnTo>
                    <a:pt x="8692" y="5321"/>
                  </a:lnTo>
                  <a:lnTo>
                    <a:pt x="8752" y="5238"/>
                  </a:lnTo>
                  <a:lnTo>
                    <a:pt x="8931" y="5464"/>
                  </a:lnTo>
                  <a:lnTo>
                    <a:pt x="8931" y="5226"/>
                  </a:lnTo>
                  <a:close/>
                  <a:moveTo>
                    <a:pt x="366" y="1"/>
                  </a:moveTo>
                  <a:cubicBezTo>
                    <a:pt x="153" y="1"/>
                    <a:pt x="9" y="170"/>
                    <a:pt x="1" y="464"/>
                  </a:cubicBezTo>
                  <a:cubicBezTo>
                    <a:pt x="1" y="880"/>
                    <a:pt x="299" y="1404"/>
                    <a:pt x="656" y="1607"/>
                  </a:cubicBezTo>
                  <a:lnTo>
                    <a:pt x="4406" y="3762"/>
                  </a:lnTo>
                  <a:lnTo>
                    <a:pt x="9597" y="6774"/>
                  </a:lnTo>
                  <a:cubicBezTo>
                    <a:pt x="9707" y="6832"/>
                    <a:pt x="9811" y="6860"/>
                    <a:pt x="9902" y="6860"/>
                  </a:cubicBezTo>
                  <a:cubicBezTo>
                    <a:pt x="10126" y="6860"/>
                    <a:pt x="10276" y="6693"/>
                    <a:pt x="10276" y="6405"/>
                  </a:cubicBezTo>
                  <a:cubicBezTo>
                    <a:pt x="10276" y="5988"/>
                    <a:pt x="9978" y="5476"/>
                    <a:pt x="9621" y="5250"/>
                  </a:cubicBezTo>
                  <a:lnTo>
                    <a:pt x="668" y="94"/>
                  </a:lnTo>
                  <a:cubicBezTo>
                    <a:pt x="558" y="31"/>
                    <a:pt x="456" y="1"/>
                    <a:pt x="366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007;p30"/>
            <p:cNvSpPr/>
            <p:nvPr/>
          </p:nvSpPr>
          <p:spPr>
            <a:xfrm>
              <a:off x="8079294" y="3743836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60" y="1"/>
                  </a:moveTo>
                  <a:lnTo>
                    <a:pt x="0" y="96"/>
                  </a:lnTo>
                  <a:lnTo>
                    <a:pt x="179" y="310"/>
                  </a:lnTo>
                  <a:lnTo>
                    <a:pt x="0" y="334"/>
                  </a:lnTo>
                  <a:lnTo>
                    <a:pt x="60" y="477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6"/>
                  </a:lnTo>
                  <a:lnTo>
                    <a:pt x="548" y="763"/>
                  </a:lnTo>
                  <a:lnTo>
                    <a:pt x="607" y="667"/>
                  </a:lnTo>
                  <a:lnTo>
                    <a:pt x="429" y="453"/>
                  </a:lnTo>
                  <a:lnTo>
                    <a:pt x="607" y="453"/>
                  </a:lnTo>
                  <a:lnTo>
                    <a:pt x="548" y="286"/>
                  </a:lnTo>
                  <a:lnTo>
                    <a:pt x="369" y="298"/>
                  </a:lnTo>
                  <a:lnTo>
                    <a:pt x="369" y="60"/>
                  </a:lnTo>
                  <a:lnTo>
                    <a:pt x="250" y="1"/>
                  </a:lnTo>
                  <a:lnTo>
                    <a:pt x="250" y="22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008;p30"/>
            <p:cNvSpPr/>
            <p:nvPr/>
          </p:nvSpPr>
          <p:spPr>
            <a:xfrm>
              <a:off x="8104244" y="3758246"/>
              <a:ext cx="18661" cy="22884"/>
            </a:xfrm>
            <a:custGeom>
              <a:avLst/>
              <a:gdLst/>
              <a:ahLst/>
              <a:cxnLst/>
              <a:rect l="l" t="t" r="r" b="b"/>
              <a:pathLst>
                <a:path w="632" h="775" extrusionOk="0">
                  <a:moveTo>
                    <a:pt x="72" y="1"/>
                  </a:moveTo>
                  <a:lnTo>
                    <a:pt x="0" y="96"/>
                  </a:lnTo>
                  <a:lnTo>
                    <a:pt x="191" y="322"/>
                  </a:lnTo>
                  <a:lnTo>
                    <a:pt x="0" y="334"/>
                  </a:lnTo>
                  <a:lnTo>
                    <a:pt x="72" y="477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7"/>
                  </a:lnTo>
                  <a:lnTo>
                    <a:pt x="548" y="763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31" y="453"/>
                  </a:lnTo>
                  <a:lnTo>
                    <a:pt x="548" y="287"/>
                  </a:lnTo>
                  <a:lnTo>
                    <a:pt x="369" y="298"/>
                  </a:lnTo>
                  <a:lnTo>
                    <a:pt x="369" y="60"/>
                  </a:lnTo>
                  <a:lnTo>
                    <a:pt x="250" y="1"/>
                  </a:lnTo>
                  <a:lnTo>
                    <a:pt x="250" y="23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09;p30"/>
            <p:cNvSpPr/>
            <p:nvPr/>
          </p:nvSpPr>
          <p:spPr>
            <a:xfrm>
              <a:off x="8129549" y="3773010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72" y="1"/>
                  </a:moveTo>
                  <a:lnTo>
                    <a:pt x="1" y="84"/>
                  </a:lnTo>
                  <a:lnTo>
                    <a:pt x="191" y="310"/>
                  </a:lnTo>
                  <a:lnTo>
                    <a:pt x="1" y="322"/>
                  </a:lnTo>
                  <a:lnTo>
                    <a:pt x="72" y="489"/>
                  </a:lnTo>
                  <a:lnTo>
                    <a:pt x="251" y="453"/>
                  </a:lnTo>
                  <a:lnTo>
                    <a:pt x="251" y="691"/>
                  </a:lnTo>
                  <a:lnTo>
                    <a:pt x="370" y="775"/>
                  </a:lnTo>
                  <a:lnTo>
                    <a:pt x="370" y="525"/>
                  </a:lnTo>
                  <a:lnTo>
                    <a:pt x="560" y="751"/>
                  </a:lnTo>
                  <a:lnTo>
                    <a:pt x="620" y="668"/>
                  </a:lnTo>
                  <a:lnTo>
                    <a:pt x="441" y="453"/>
                  </a:lnTo>
                  <a:lnTo>
                    <a:pt x="620" y="441"/>
                  </a:lnTo>
                  <a:lnTo>
                    <a:pt x="560" y="275"/>
                  </a:lnTo>
                  <a:lnTo>
                    <a:pt x="370" y="299"/>
                  </a:lnTo>
                  <a:lnTo>
                    <a:pt x="370" y="72"/>
                  </a:lnTo>
                  <a:lnTo>
                    <a:pt x="251" y="1"/>
                  </a:lnTo>
                  <a:lnTo>
                    <a:pt x="251" y="22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10;p30"/>
            <p:cNvSpPr/>
            <p:nvPr/>
          </p:nvSpPr>
          <p:spPr>
            <a:xfrm>
              <a:off x="8154854" y="3787449"/>
              <a:ext cx="17982" cy="22854"/>
            </a:xfrm>
            <a:custGeom>
              <a:avLst/>
              <a:gdLst/>
              <a:ahLst/>
              <a:cxnLst/>
              <a:rect l="l" t="t" r="r" b="b"/>
              <a:pathLst>
                <a:path w="609" h="774" extrusionOk="0">
                  <a:moveTo>
                    <a:pt x="60" y="0"/>
                  </a:moveTo>
                  <a:lnTo>
                    <a:pt x="1" y="83"/>
                  </a:lnTo>
                  <a:lnTo>
                    <a:pt x="179" y="310"/>
                  </a:lnTo>
                  <a:lnTo>
                    <a:pt x="1" y="321"/>
                  </a:lnTo>
                  <a:lnTo>
                    <a:pt x="60" y="488"/>
                  </a:lnTo>
                  <a:lnTo>
                    <a:pt x="251" y="464"/>
                  </a:lnTo>
                  <a:lnTo>
                    <a:pt x="251" y="464"/>
                  </a:lnTo>
                  <a:lnTo>
                    <a:pt x="239" y="702"/>
                  </a:lnTo>
                  <a:lnTo>
                    <a:pt x="370" y="774"/>
                  </a:lnTo>
                  <a:lnTo>
                    <a:pt x="358" y="536"/>
                  </a:lnTo>
                  <a:lnTo>
                    <a:pt x="549" y="762"/>
                  </a:lnTo>
                  <a:lnTo>
                    <a:pt x="608" y="667"/>
                  </a:lnTo>
                  <a:lnTo>
                    <a:pt x="429" y="464"/>
                  </a:lnTo>
                  <a:lnTo>
                    <a:pt x="608" y="441"/>
                  </a:lnTo>
                  <a:lnTo>
                    <a:pt x="549" y="286"/>
                  </a:lnTo>
                  <a:lnTo>
                    <a:pt x="370" y="298"/>
                  </a:lnTo>
                  <a:lnTo>
                    <a:pt x="370" y="71"/>
                  </a:lnTo>
                  <a:lnTo>
                    <a:pt x="251" y="0"/>
                  </a:lnTo>
                  <a:lnTo>
                    <a:pt x="251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11;p30"/>
            <p:cNvSpPr/>
            <p:nvPr/>
          </p:nvSpPr>
          <p:spPr>
            <a:xfrm>
              <a:off x="8179835" y="3801858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72" y="0"/>
                  </a:moveTo>
                  <a:lnTo>
                    <a:pt x="0" y="95"/>
                  </a:lnTo>
                  <a:lnTo>
                    <a:pt x="191" y="310"/>
                  </a:lnTo>
                  <a:lnTo>
                    <a:pt x="0" y="334"/>
                  </a:lnTo>
                  <a:lnTo>
                    <a:pt x="72" y="488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4"/>
                  </a:lnTo>
                  <a:lnTo>
                    <a:pt x="369" y="536"/>
                  </a:lnTo>
                  <a:lnTo>
                    <a:pt x="548" y="762"/>
                  </a:lnTo>
                  <a:lnTo>
                    <a:pt x="607" y="691"/>
                  </a:lnTo>
                  <a:lnTo>
                    <a:pt x="429" y="465"/>
                  </a:lnTo>
                  <a:lnTo>
                    <a:pt x="607" y="441"/>
                  </a:lnTo>
                  <a:lnTo>
                    <a:pt x="548" y="286"/>
                  </a:lnTo>
                  <a:lnTo>
                    <a:pt x="369" y="298"/>
                  </a:lnTo>
                  <a:lnTo>
                    <a:pt x="369" y="72"/>
                  </a:lnTo>
                  <a:lnTo>
                    <a:pt x="250" y="0"/>
                  </a:lnTo>
                  <a:lnTo>
                    <a:pt x="250" y="23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012;p30"/>
            <p:cNvSpPr/>
            <p:nvPr/>
          </p:nvSpPr>
          <p:spPr>
            <a:xfrm>
              <a:off x="8205494" y="3816267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60" y="0"/>
                  </a:moveTo>
                  <a:lnTo>
                    <a:pt x="0" y="96"/>
                  </a:lnTo>
                  <a:lnTo>
                    <a:pt x="179" y="322"/>
                  </a:lnTo>
                  <a:lnTo>
                    <a:pt x="0" y="334"/>
                  </a:lnTo>
                  <a:lnTo>
                    <a:pt x="60" y="500"/>
                  </a:lnTo>
                  <a:lnTo>
                    <a:pt x="238" y="477"/>
                  </a:lnTo>
                  <a:lnTo>
                    <a:pt x="238" y="703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36" y="774"/>
                  </a:lnTo>
                  <a:lnTo>
                    <a:pt x="608" y="691"/>
                  </a:lnTo>
                  <a:lnTo>
                    <a:pt x="405" y="465"/>
                  </a:lnTo>
                  <a:lnTo>
                    <a:pt x="608" y="453"/>
                  </a:lnTo>
                  <a:lnTo>
                    <a:pt x="548" y="286"/>
                  </a:lnTo>
                  <a:lnTo>
                    <a:pt x="358" y="322"/>
                  </a:lnTo>
                  <a:lnTo>
                    <a:pt x="358" y="84"/>
                  </a:lnTo>
                  <a:lnTo>
                    <a:pt x="238" y="0"/>
                  </a:lnTo>
                  <a:lnTo>
                    <a:pt x="238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13;p30"/>
            <p:cNvSpPr/>
            <p:nvPr/>
          </p:nvSpPr>
          <p:spPr>
            <a:xfrm>
              <a:off x="8230445" y="3831031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39" y="0"/>
                  </a:moveTo>
                  <a:lnTo>
                    <a:pt x="251" y="239"/>
                  </a:lnTo>
                  <a:lnTo>
                    <a:pt x="60" y="12"/>
                  </a:lnTo>
                  <a:lnTo>
                    <a:pt x="1" y="84"/>
                  </a:lnTo>
                  <a:lnTo>
                    <a:pt x="179" y="310"/>
                  </a:lnTo>
                  <a:lnTo>
                    <a:pt x="1" y="322"/>
                  </a:lnTo>
                  <a:lnTo>
                    <a:pt x="60" y="489"/>
                  </a:lnTo>
                  <a:lnTo>
                    <a:pt x="239" y="477"/>
                  </a:lnTo>
                  <a:lnTo>
                    <a:pt x="239" y="691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48" y="774"/>
                  </a:lnTo>
                  <a:lnTo>
                    <a:pt x="608" y="679"/>
                  </a:lnTo>
                  <a:lnTo>
                    <a:pt x="429" y="453"/>
                  </a:lnTo>
                  <a:lnTo>
                    <a:pt x="608" y="441"/>
                  </a:lnTo>
                  <a:lnTo>
                    <a:pt x="548" y="274"/>
                  </a:lnTo>
                  <a:lnTo>
                    <a:pt x="358" y="310"/>
                  </a:lnTo>
                  <a:lnTo>
                    <a:pt x="358" y="310"/>
                  </a:lnTo>
                  <a:lnTo>
                    <a:pt x="370" y="7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14;p30"/>
            <p:cNvSpPr/>
            <p:nvPr/>
          </p:nvSpPr>
          <p:spPr>
            <a:xfrm>
              <a:off x="8255425" y="3845441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50" y="1"/>
                  </a:moveTo>
                  <a:lnTo>
                    <a:pt x="250" y="239"/>
                  </a:lnTo>
                  <a:lnTo>
                    <a:pt x="71" y="12"/>
                  </a:lnTo>
                  <a:lnTo>
                    <a:pt x="0" y="108"/>
                  </a:lnTo>
                  <a:lnTo>
                    <a:pt x="191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50" y="477"/>
                  </a:lnTo>
                  <a:lnTo>
                    <a:pt x="250" y="703"/>
                  </a:lnTo>
                  <a:lnTo>
                    <a:pt x="369" y="774"/>
                  </a:lnTo>
                  <a:lnTo>
                    <a:pt x="369" y="536"/>
                  </a:lnTo>
                  <a:lnTo>
                    <a:pt x="548" y="774"/>
                  </a:lnTo>
                  <a:lnTo>
                    <a:pt x="607" y="679"/>
                  </a:lnTo>
                  <a:lnTo>
                    <a:pt x="429" y="453"/>
                  </a:lnTo>
                  <a:lnTo>
                    <a:pt x="607" y="441"/>
                  </a:lnTo>
                  <a:lnTo>
                    <a:pt x="548" y="286"/>
                  </a:lnTo>
                  <a:lnTo>
                    <a:pt x="369" y="310"/>
                  </a:lnTo>
                  <a:lnTo>
                    <a:pt x="369" y="7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015;p30"/>
            <p:cNvSpPr/>
            <p:nvPr/>
          </p:nvSpPr>
          <p:spPr>
            <a:xfrm>
              <a:off x="8280376" y="3859850"/>
              <a:ext cx="18661" cy="22884"/>
            </a:xfrm>
            <a:custGeom>
              <a:avLst/>
              <a:gdLst/>
              <a:ahLst/>
              <a:cxnLst/>
              <a:rect l="l" t="t" r="r" b="b"/>
              <a:pathLst>
                <a:path w="632" h="775" extrusionOk="0">
                  <a:moveTo>
                    <a:pt x="250" y="1"/>
                  </a:moveTo>
                  <a:lnTo>
                    <a:pt x="250" y="239"/>
                  </a:lnTo>
                  <a:lnTo>
                    <a:pt x="84" y="13"/>
                  </a:lnTo>
                  <a:lnTo>
                    <a:pt x="24" y="108"/>
                  </a:lnTo>
                  <a:lnTo>
                    <a:pt x="203" y="334"/>
                  </a:lnTo>
                  <a:lnTo>
                    <a:pt x="0" y="334"/>
                  </a:lnTo>
                  <a:lnTo>
                    <a:pt x="84" y="489"/>
                  </a:lnTo>
                  <a:lnTo>
                    <a:pt x="250" y="477"/>
                  </a:lnTo>
                  <a:lnTo>
                    <a:pt x="250" y="715"/>
                  </a:lnTo>
                  <a:lnTo>
                    <a:pt x="381" y="775"/>
                  </a:lnTo>
                  <a:lnTo>
                    <a:pt x="381" y="536"/>
                  </a:lnTo>
                  <a:lnTo>
                    <a:pt x="548" y="775"/>
                  </a:lnTo>
                  <a:lnTo>
                    <a:pt x="631" y="691"/>
                  </a:lnTo>
                  <a:lnTo>
                    <a:pt x="441" y="465"/>
                  </a:lnTo>
                  <a:lnTo>
                    <a:pt x="631" y="453"/>
                  </a:lnTo>
                  <a:lnTo>
                    <a:pt x="548" y="286"/>
                  </a:lnTo>
                  <a:lnTo>
                    <a:pt x="381" y="310"/>
                  </a:lnTo>
                  <a:lnTo>
                    <a:pt x="381" y="7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016;p30"/>
            <p:cNvSpPr/>
            <p:nvPr/>
          </p:nvSpPr>
          <p:spPr>
            <a:xfrm>
              <a:off x="8306035" y="3874259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39" y="1"/>
                  </a:moveTo>
                  <a:lnTo>
                    <a:pt x="239" y="239"/>
                  </a:lnTo>
                  <a:lnTo>
                    <a:pt x="60" y="25"/>
                  </a:lnTo>
                  <a:lnTo>
                    <a:pt x="1" y="108"/>
                  </a:lnTo>
                  <a:lnTo>
                    <a:pt x="179" y="334"/>
                  </a:lnTo>
                  <a:lnTo>
                    <a:pt x="1" y="334"/>
                  </a:lnTo>
                  <a:lnTo>
                    <a:pt x="60" y="501"/>
                  </a:lnTo>
                  <a:lnTo>
                    <a:pt x="239" y="477"/>
                  </a:lnTo>
                  <a:lnTo>
                    <a:pt x="239" y="715"/>
                  </a:lnTo>
                  <a:lnTo>
                    <a:pt x="358" y="775"/>
                  </a:lnTo>
                  <a:lnTo>
                    <a:pt x="358" y="537"/>
                  </a:lnTo>
                  <a:lnTo>
                    <a:pt x="548" y="775"/>
                  </a:lnTo>
                  <a:lnTo>
                    <a:pt x="608" y="691"/>
                  </a:lnTo>
                  <a:lnTo>
                    <a:pt x="429" y="465"/>
                  </a:lnTo>
                  <a:lnTo>
                    <a:pt x="608" y="453"/>
                  </a:lnTo>
                  <a:lnTo>
                    <a:pt x="548" y="299"/>
                  </a:lnTo>
                  <a:lnTo>
                    <a:pt x="358" y="322"/>
                  </a:lnTo>
                  <a:lnTo>
                    <a:pt x="358" y="7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17;p30"/>
            <p:cNvSpPr/>
            <p:nvPr/>
          </p:nvSpPr>
          <p:spPr>
            <a:xfrm>
              <a:off x="8044481" y="3812045"/>
              <a:ext cx="293917" cy="265629"/>
            </a:xfrm>
            <a:custGeom>
              <a:avLst/>
              <a:gdLst/>
              <a:ahLst/>
              <a:cxnLst/>
              <a:rect l="l" t="t" r="r" b="b"/>
              <a:pathLst>
                <a:path w="9954" h="8996" extrusionOk="0">
                  <a:moveTo>
                    <a:pt x="238" y="0"/>
                  </a:moveTo>
                  <a:cubicBezTo>
                    <a:pt x="107" y="72"/>
                    <a:pt x="12" y="239"/>
                    <a:pt x="12" y="477"/>
                  </a:cubicBezTo>
                  <a:lnTo>
                    <a:pt x="0" y="2703"/>
                  </a:lnTo>
                  <a:cubicBezTo>
                    <a:pt x="0" y="3179"/>
                    <a:pt x="334" y="3751"/>
                    <a:pt x="750" y="3989"/>
                  </a:cubicBezTo>
                  <a:lnTo>
                    <a:pt x="9240" y="8894"/>
                  </a:lnTo>
                  <a:cubicBezTo>
                    <a:pt x="9363" y="8963"/>
                    <a:pt x="9478" y="8996"/>
                    <a:pt x="9578" y="8996"/>
                  </a:cubicBezTo>
                  <a:cubicBezTo>
                    <a:pt x="9653" y="8996"/>
                    <a:pt x="9720" y="8978"/>
                    <a:pt x="9775" y="8942"/>
                  </a:cubicBezTo>
                  <a:cubicBezTo>
                    <a:pt x="9763" y="8930"/>
                    <a:pt x="9763" y="8930"/>
                    <a:pt x="9775" y="8918"/>
                  </a:cubicBezTo>
                  <a:cubicBezTo>
                    <a:pt x="9799" y="8894"/>
                    <a:pt x="9799" y="8894"/>
                    <a:pt x="9811" y="8894"/>
                  </a:cubicBezTo>
                  <a:lnTo>
                    <a:pt x="9823" y="8883"/>
                  </a:lnTo>
                  <a:lnTo>
                    <a:pt x="9835" y="8871"/>
                  </a:lnTo>
                  <a:lnTo>
                    <a:pt x="9847" y="8847"/>
                  </a:lnTo>
                  <a:cubicBezTo>
                    <a:pt x="9847" y="8847"/>
                    <a:pt x="9847" y="8835"/>
                    <a:pt x="9871" y="8835"/>
                  </a:cubicBezTo>
                  <a:cubicBezTo>
                    <a:pt x="9871" y="8835"/>
                    <a:pt x="9871" y="8823"/>
                    <a:pt x="9882" y="8823"/>
                  </a:cubicBezTo>
                  <a:cubicBezTo>
                    <a:pt x="9882" y="8823"/>
                    <a:pt x="9882" y="8811"/>
                    <a:pt x="9894" y="8811"/>
                  </a:cubicBezTo>
                  <a:cubicBezTo>
                    <a:pt x="9894" y="8811"/>
                    <a:pt x="9894" y="8787"/>
                    <a:pt x="9906" y="8787"/>
                  </a:cubicBezTo>
                  <a:cubicBezTo>
                    <a:pt x="9906" y="8787"/>
                    <a:pt x="9906" y="8775"/>
                    <a:pt x="9930" y="8775"/>
                  </a:cubicBezTo>
                  <a:cubicBezTo>
                    <a:pt x="9930" y="8775"/>
                    <a:pt x="9930" y="8763"/>
                    <a:pt x="9942" y="8763"/>
                  </a:cubicBezTo>
                  <a:lnTo>
                    <a:pt x="9942" y="8752"/>
                  </a:lnTo>
                  <a:lnTo>
                    <a:pt x="9942" y="8728"/>
                  </a:lnTo>
                  <a:lnTo>
                    <a:pt x="9942" y="8716"/>
                  </a:lnTo>
                  <a:lnTo>
                    <a:pt x="9942" y="8704"/>
                  </a:lnTo>
                  <a:lnTo>
                    <a:pt x="9942" y="8692"/>
                  </a:lnTo>
                  <a:lnTo>
                    <a:pt x="9942" y="8668"/>
                  </a:lnTo>
                  <a:lnTo>
                    <a:pt x="9942" y="8656"/>
                  </a:lnTo>
                  <a:lnTo>
                    <a:pt x="9942" y="8644"/>
                  </a:lnTo>
                  <a:lnTo>
                    <a:pt x="9942" y="8632"/>
                  </a:lnTo>
                  <a:lnTo>
                    <a:pt x="9942" y="8609"/>
                  </a:lnTo>
                  <a:lnTo>
                    <a:pt x="9942" y="8597"/>
                  </a:lnTo>
                  <a:lnTo>
                    <a:pt x="9942" y="8585"/>
                  </a:lnTo>
                  <a:lnTo>
                    <a:pt x="9942" y="8549"/>
                  </a:lnTo>
                  <a:lnTo>
                    <a:pt x="9942" y="8537"/>
                  </a:lnTo>
                  <a:lnTo>
                    <a:pt x="9942" y="8513"/>
                  </a:lnTo>
                  <a:lnTo>
                    <a:pt x="9942" y="8490"/>
                  </a:lnTo>
                  <a:lnTo>
                    <a:pt x="9942" y="8454"/>
                  </a:lnTo>
                  <a:lnTo>
                    <a:pt x="9954" y="6216"/>
                  </a:lnTo>
                  <a:lnTo>
                    <a:pt x="9954" y="6132"/>
                  </a:lnTo>
                  <a:cubicBezTo>
                    <a:pt x="9954" y="6096"/>
                    <a:pt x="9954" y="6073"/>
                    <a:pt x="9942" y="6037"/>
                  </a:cubicBezTo>
                  <a:cubicBezTo>
                    <a:pt x="9942" y="6013"/>
                    <a:pt x="9930" y="5977"/>
                    <a:pt x="9930" y="5954"/>
                  </a:cubicBezTo>
                  <a:lnTo>
                    <a:pt x="9930" y="5930"/>
                  </a:lnTo>
                  <a:cubicBezTo>
                    <a:pt x="9930" y="5906"/>
                    <a:pt x="9906" y="5870"/>
                    <a:pt x="9894" y="5846"/>
                  </a:cubicBezTo>
                  <a:cubicBezTo>
                    <a:pt x="9882" y="5811"/>
                    <a:pt x="9882" y="5787"/>
                    <a:pt x="9871" y="5751"/>
                  </a:cubicBezTo>
                  <a:cubicBezTo>
                    <a:pt x="9847" y="5727"/>
                    <a:pt x="9847" y="5692"/>
                    <a:pt x="9835" y="5668"/>
                  </a:cubicBezTo>
                  <a:lnTo>
                    <a:pt x="9787" y="5573"/>
                  </a:lnTo>
                  <a:lnTo>
                    <a:pt x="9787" y="5561"/>
                  </a:lnTo>
                  <a:cubicBezTo>
                    <a:pt x="9775" y="5537"/>
                    <a:pt x="9763" y="5513"/>
                    <a:pt x="9752" y="5489"/>
                  </a:cubicBezTo>
                  <a:cubicBezTo>
                    <a:pt x="9752" y="5489"/>
                    <a:pt x="9752" y="5477"/>
                    <a:pt x="9728" y="5477"/>
                  </a:cubicBezTo>
                  <a:cubicBezTo>
                    <a:pt x="9716" y="5454"/>
                    <a:pt x="9716" y="5442"/>
                    <a:pt x="9704" y="5430"/>
                  </a:cubicBezTo>
                  <a:cubicBezTo>
                    <a:pt x="9692" y="5418"/>
                    <a:pt x="9692" y="5394"/>
                    <a:pt x="9668" y="5382"/>
                  </a:cubicBezTo>
                  <a:cubicBezTo>
                    <a:pt x="9656" y="5358"/>
                    <a:pt x="9644" y="5334"/>
                    <a:pt x="9632" y="5311"/>
                  </a:cubicBezTo>
                  <a:cubicBezTo>
                    <a:pt x="9609" y="5275"/>
                    <a:pt x="9585" y="5251"/>
                    <a:pt x="9573" y="5239"/>
                  </a:cubicBezTo>
                  <a:cubicBezTo>
                    <a:pt x="9549" y="5203"/>
                    <a:pt x="9525" y="5192"/>
                    <a:pt x="9513" y="5156"/>
                  </a:cubicBezTo>
                  <a:lnTo>
                    <a:pt x="9454" y="5096"/>
                  </a:lnTo>
                  <a:lnTo>
                    <a:pt x="9394" y="5037"/>
                  </a:lnTo>
                  <a:lnTo>
                    <a:pt x="9371" y="5037"/>
                  </a:lnTo>
                  <a:cubicBezTo>
                    <a:pt x="9359" y="5025"/>
                    <a:pt x="9335" y="5013"/>
                    <a:pt x="9299" y="5001"/>
                  </a:cubicBezTo>
                  <a:cubicBezTo>
                    <a:pt x="9275" y="4977"/>
                    <a:pt x="9251" y="4965"/>
                    <a:pt x="9228" y="4953"/>
                  </a:cubicBezTo>
                  <a:lnTo>
                    <a:pt x="727" y="36"/>
                  </a:lnTo>
                  <a:cubicBezTo>
                    <a:pt x="715" y="36"/>
                    <a:pt x="715" y="24"/>
                    <a:pt x="703" y="24"/>
                  </a:cubicBezTo>
                  <a:lnTo>
                    <a:pt x="679" y="24"/>
                  </a:lnTo>
                  <a:cubicBezTo>
                    <a:pt x="679" y="24"/>
                    <a:pt x="667" y="24"/>
                    <a:pt x="667" y="12"/>
                  </a:cubicBezTo>
                  <a:lnTo>
                    <a:pt x="655" y="12"/>
                  </a:lnTo>
                  <a:cubicBezTo>
                    <a:pt x="655" y="12"/>
                    <a:pt x="643" y="12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739" y="103188"/>
            <a:ext cx="2236012" cy="926703"/>
          </a:xfrm>
          <a:prstGeom prst="rect">
            <a:avLst/>
          </a:prstGeom>
        </p:spPr>
      </p:pic>
      <p:sp>
        <p:nvSpPr>
          <p:cNvPr id="278" name="Google Shape;55;p15"/>
          <p:cNvSpPr txBox="1">
            <a:spLocks/>
          </p:cNvSpPr>
          <p:nvPr/>
        </p:nvSpPr>
        <p:spPr>
          <a:xfrm>
            <a:off x="4284251" y="2653486"/>
            <a:ext cx="3567000" cy="1124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s-ES_tradnl" sz="1400" b="1" dirty="0">
                <a:solidFill>
                  <a:srgbClr val="FFFFFF"/>
                </a:solidFill>
              </a:rPr>
              <a:t>EQUIPO:</a:t>
            </a:r>
          </a:p>
          <a:p>
            <a:pPr marL="285750" indent="-28575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s-ES_tradnl" sz="1400" dirty="0">
                <a:solidFill>
                  <a:srgbClr val="FFFFFF"/>
                </a:solidFill>
              </a:rPr>
              <a:t>CANUL POOT ENGER ISAAC</a:t>
            </a:r>
          </a:p>
          <a:p>
            <a:pPr marL="285750" indent="-28575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s-ES_tradnl" sz="1400" dirty="0">
                <a:solidFill>
                  <a:srgbClr val="FFFFFF"/>
                </a:solidFill>
              </a:rPr>
              <a:t>CERVANTES LARA JOSÉ FABIÁN</a:t>
            </a:r>
          </a:p>
          <a:p>
            <a:pPr marL="285750" indent="-28575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s-ES_tradnl" sz="1400" dirty="0">
                <a:solidFill>
                  <a:srgbClr val="FFFFFF"/>
                </a:solidFill>
              </a:rPr>
              <a:t>CHI HUCHIM EMILY RUBÍ</a:t>
            </a:r>
          </a:p>
          <a:p>
            <a:pPr marL="285750" indent="-28575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s-ES_tradnl" sz="1400" dirty="0">
                <a:solidFill>
                  <a:srgbClr val="FFFFFF"/>
                </a:solidFill>
              </a:rPr>
              <a:t>DURAN RAMÍREZ LUIS MANUEL</a:t>
            </a:r>
          </a:p>
          <a:p>
            <a:pPr marL="285750" indent="-285750" algn="l">
              <a:buFontTx/>
              <a:buChar char="-"/>
            </a:pPr>
            <a:endParaRPr lang="es-ES_tradnl" sz="1400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endParaRPr lang="es-ES_tradnl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1"/>
                </a:solidFill>
              </a:rPr>
              <a:t>CONTROLES ADMINISTRATIVOS DE SEGURIDAD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163" name="Google Shape;163;p17"/>
          <p:cNvGrpSpPr/>
          <p:nvPr/>
        </p:nvGrpSpPr>
        <p:grpSpPr>
          <a:xfrm>
            <a:off x="695900" y="1484200"/>
            <a:ext cx="2335900" cy="1087500"/>
            <a:chOff x="695900" y="1484200"/>
            <a:chExt cx="2335900" cy="1087500"/>
          </a:xfrm>
        </p:grpSpPr>
        <p:sp>
          <p:nvSpPr>
            <p:cNvPr id="164" name="Google Shape;164;p17"/>
            <p:cNvSpPr/>
            <p:nvPr/>
          </p:nvSpPr>
          <p:spPr>
            <a:xfrm>
              <a:off x="1143000" y="14842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7"/>
            <p:cNvGrpSpPr/>
            <p:nvPr/>
          </p:nvGrpSpPr>
          <p:grpSpPr>
            <a:xfrm>
              <a:off x="695900" y="1629888"/>
              <a:ext cx="982875" cy="845650"/>
              <a:chOff x="695900" y="1629888"/>
              <a:chExt cx="982875" cy="845650"/>
            </a:xfrm>
          </p:grpSpPr>
          <p:sp>
            <p:nvSpPr>
              <p:cNvPr id="166" name="Google Shape;166;p17"/>
              <p:cNvSpPr/>
              <p:nvPr/>
            </p:nvSpPr>
            <p:spPr>
              <a:xfrm>
                <a:off x="739050" y="1641188"/>
                <a:ext cx="774525" cy="774825"/>
              </a:xfrm>
              <a:custGeom>
                <a:avLst/>
                <a:gdLst/>
                <a:ahLst/>
                <a:cxnLst/>
                <a:rect l="l" t="t" r="r" b="b"/>
                <a:pathLst>
                  <a:path w="30981" h="30993" extrusionOk="0">
                    <a:moveTo>
                      <a:pt x="3001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34" y="30993"/>
                      <a:pt x="3001" y="30993"/>
                    </a:cubicBezTo>
                    <a:lnTo>
                      <a:pt x="3001" y="30981"/>
                    </a:lnTo>
                    <a:lnTo>
                      <a:pt x="27980" y="30981"/>
                    </a:lnTo>
                    <a:cubicBezTo>
                      <a:pt x="29635" y="30981"/>
                      <a:pt x="30981" y="29647"/>
                      <a:pt x="30981" y="27980"/>
                    </a:cubicBezTo>
                    <a:lnTo>
                      <a:pt x="30981" y="3001"/>
                    </a:lnTo>
                    <a:cubicBezTo>
                      <a:pt x="30981" y="1358"/>
                      <a:pt x="29647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727750" y="1629888"/>
                <a:ext cx="797150" cy="797150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31886" extrusionOk="0">
                    <a:moveTo>
                      <a:pt x="28432" y="893"/>
                    </a:moveTo>
                    <a:cubicBezTo>
                      <a:pt x="29849" y="893"/>
                      <a:pt x="30992" y="2048"/>
                      <a:pt x="30992" y="3453"/>
                    </a:cubicBezTo>
                    <a:lnTo>
                      <a:pt x="30992" y="28432"/>
                    </a:lnTo>
                    <a:cubicBezTo>
                      <a:pt x="30992" y="29849"/>
                      <a:pt x="29849" y="30992"/>
                      <a:pt x="28432" y="30992"/>
                    </a:cubicBezTo>
                    <a:lnTo>
                      <a:pt x="3453" y="30992"/>
                    </a:lnTo>
                    <a:cubicBezTo>
                      <a:pt x="2048" y="30992"/>
                      <a:pt x="893" y="29849"/>
                      <a:pt x="893" y="28432"/>
                    </a:cubicBezTo>
                    <a:lnTo>
                      <a:pt x="893" y="3453"/>
                    </a:lnTo>
                    <a:cubicBezTo>
                      <a:pt x="893" y="2048"/>
                      <a:pt x="2048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32"/>
                    </a:lnTo>
                    <a:cubicBezTo>
                      <a:pt x="0" y="30337"/>
                      <a:pt x="1548" y="31885"/>
                      <a:pt x="3453" y="31885"/>
                    </a:cubicBezTo>
                    <a:lnTo>
                      <a:pt x="28432" y="31885"/>
                    </a:lnTo>
                    <a:cubicBezTo>
                      <a:pt x="30337" y="31885"/>
                      <a:pt x="31885" y="30337"/>
                      <a:pt x="31885" y="28432"/>
                    </a:cubicBezTo>
                    <a:lnTo>
                      <a:pt x="31885" y="3453"/>
                    </a:lnTo>
                    <a:cubicBezTo>
                      <a:pt x="31885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809000" y="1723038"/>
                <a:ext cx="287575" cy="296500"/>
              </a:xfrm>
              <a:custGeom>
                <a:avLst/>
                <a:gdLst/>
                <a:ahLst/>
                <a:cxnLst/>
                <a:rect l="l" t="t" r="r" b="b"/>
                <a:pathLst>
                  <a:path w="11503" h="11860" extrusionOk="0">
                    <a:moveTo>
                      <a:pt x="1084" y="1"/>
                    </a:moveTo>
                    <a:cubicBezTo>
                      <a:pt x="489" y="1"/>
                      <a:pt x="1" y="489"/>
                      <a:pt x="1" y="1084"/>
                    </a:cubicBezTo>
                    <a:lnTo>
                      <a:pt x="1" y="11860"/>
                    </a:lnTo>
                    <a:lnTo>
                      <a:pt x="11502" y="11860"/>
                    </a:lnTo>
                    <a:lnTo>
                      <a:pt x="11502" y="1084"/>
                    </a:lnTo>
                    <a:cubicBezTo>
                      <a:pt x="11502" y="477"/>
                      <a:pt x="11026" y="1"/>
                      <a:pt x="104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886400" y="1757888"/>
                <a:ext cx="13307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5334" extrusionOk="0">
                    <a:moveTo>
                      <a:pt x="2655" y="0"/>
                    </a:moveTo>
                    <a:cubicBezTo>
                      <a:pt x="1191" y="0"/>
                      <a:pt x="0" y="1191"/>
                      <a:pt x="0" y="2667"/>
                    </a:cubicBezTo>
                    <a:cubicBezTo>
                      <a:pt x="0" y="4143"/>
                      <a:pt x="1191" y="5334"/>
                      <a:pt x="2655" y="5334"/>
                    </a:cubicBezTo>
                    <a:cubicBezTo>
                      <a:pt x="4132" y="5334"/>
                      <a:pt x="5322" y="4143"/>
                      <a:pt x="5322" y="2667"/>
                    </a:cubicBezTo>
                    <a:cubicBezTo>
                      <a:pt x="5322" y="1191"/>
                      <a:pt x="4132" y="0"/>
                      <a:pt x="26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859900" y="1914738"/>
                <a:ext cx="186050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3132" extrusionOk="0">
                    <a:moveTo>
                      <a:pt x="3144" y="1"/>
                    </a:moveTo>
                    <a:cubicBezTo>
                      <a:pt x="1406" y="1"/>
                      <a:pt x="1" y="1406"/>
                      <a:pt x="1" y="3132"/>
                    </a:cubicBezTo>
                    <a:lnTo>
                      <a:pt x="7442" y="3132"/>
                    </a:lnTo>
                    <a:cubicBezTo>
                      <a:pt x="7442" y="1394"/>
                      <a:pt x="6049" y="1"/>
                      <a:pt x="43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1326625" y="2152863"/>
                <a:ext cx="352150" cy="322675"/>
              </a:xfrm>
              <a:custGeom>
                <a:avLst/>
                <a:gdLst/>
                <a:ahLst/>
                <a:cxnLst/>
                <a:rect l="l" t="t" r="r" b="b"/>
                <a:pathLst>
                  <a:path w="14086" h="12907" extrusionOk="0">
                    <a:moveTo>
                      <a:pt x="858" y="1"/>
                    </a:moveTo>
                    <a:cubicBezTo>
                      <a:pt x="382" y="1"/>
                      <a:pt x="1" y="382"/>
                      <a:pt x="1" y="858"/>
                    </a:cubicBezTo>
                    <a:lnTo>
                      <a:pt x="1" y="12050"/>
                    </a:lnTo>
                    <a:cubicBezTo>
                      <a:pt x="1" y="12526"/>
                      <a:pt x="382" y="12907"/>
                      <a:pt x="858" y="12907"/>
                    </a:cubicBezTo>
                    <a:lnTo>
                      <a:pt x="13228" y="12907"/>
                    </a:lnTo>
                    <a:cubicBezTo>
                      <a:pt x="13693" y="12907"/>
                      <a:pt x="14074" y="12538"/>
                      <a:pt x="14086" y="12050"/>
                    </a:cubicBezTo>
                    <a:lnTo>
                      <a:pt x="14086" y="858"/>
                    </a:lnTo>
                    <a:cubicBezTo>
                      <a:pt x="14086" y="382"/>
                      <a:pt x="13705" y="1"/>
                      <a:pt x="13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1376325" y="1932313"/>
                <a:ext cx="253050" cy="337250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490" extrusionOk="0">
                    <a:moveTo>
                      <a:pt x="5049" y="1226"/>
                    </a:moveTo>
                    <a:cubicBezTo>
                      <a:pt x="7157" y="1226"/>
                      <a:pt x="8871" y="2941"/>
                      <a:pt x="8871" y="5048"/>
                    </a:cubicBezTo>
                    <a:lnTo>
                      <a:pt x="8871" y="12252"/>
                    </a:lnTo>
                    <a:lnTo>
                      <a:pt x="1227" y="12252"/>
                    </a:lnTo>
                    <a:lnTo>
                      <a:pt x="1227" y="5048"/>
                    </a:lnTo>
                    <a:cubicBezTo>
                      <a:pt x="1227" y="2941"/>
                      <a:pt x="2930" y="1226"/>
                      <a:pt x="5049" y="1226"/>
                    </a:cubicBezTo>
                    <a:close/>
                    <a:moveTo>
                      <a:pt x="5061" y="0"/>
                    </a:moveTo>
                    <a:cubicBezTo>
                      <a:pt x="2275" y="0"/>
                      <a:pt x="1" y="2262"/>
                      <a:pt x="1" y="5060"/>
                    </a:cubicBezTo>
                    <a:lnTo>
                      <a:pt x="1" y="12883"/>
                    </a:lnTo>
                    <a:cubicBezTo>
                      <a:pt x="1" y="13204"/>
                      <a:pt x="275" y="13490"/>
                      <a:pt x="608" y="13490"/>
                    </a:cubicBezTo>
                    <a:lnTo>
                      <a:pt x="9502" y="13490"/>
                    </a:lnTo>
                    <a:cubicBezTo>
                      <a:pt x="9835" y="13490"/>
                      <a:pt x="10109" y="13204"/>
                      <a:pt x="10121" y="12883"/>
                    </a:cubicBezTo>
                    <a:lnTo>
                      <a:pt x="10121" y="5060"/>
                    </a:lnTo>
                    <a:cubicBezTo>
                      <a:pt x="10121" y="2286"/>
                      <a:pt x="7847" y="0"/>
                      <a:pt x="5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1446575" y="2239788"/>
                <a:ext cx="111650" cy="111650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4466" extrusionOk="0">
                    <a:moveTo>
                      <a:pt x="2239" y="0"/>
                    </a:moveTo>
                    <a:cubicBezTo>
                      <a:pt x="1001" y="0"/>
                      <a:pt x="1" y="1000"/>
                      <a:pt x="1" y="2227"/>
                    </a:cubicBezTo>
                    <a:cubicBezTo>
                      <a:pt x="1" y="3465"/>
                      <a:pt x="1001" y="4465"/>
                      <a:pt x="2239" y="4465"/>
                    </a:cubicBezTo>
                    <a:cubicBezTo>
                      <a:pt x="3466" y="4465"/>
                      <a:pt x="4466" y="3465"/>
                      <a:pt x="4466" y="2227"/>
                    </a:cubicBezTo>
                    <a:cubicBezTo>
                      <a:pt x="4466" y="1000"/>
                      <a:pt x="3466" y="0"/>
                      <a:pt x="2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1477250" y="2331763"/>
                <a:ext cx="5062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311" extrusionOk="0">
                    <a:moveTo>
                      <a:pt x="0" y="0"/>
                    </a:moveTo>
                    <a:lnTo>
                      <a:pt x="0" y="2310"/>
                    </a:lnTo>
                    <a:lnTo>
                      <a:pt x="2024" y="2310"/>
                    </a:lnTo>
                    <a:lnTo>
                      <a:pt x="20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1136125" y="1751613"/>
                <a:ext cx="297675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1133" extrusionOk="0">
                    <a:moveTo>
                      <a:pt x="1" y="1"/>
                    </a:moveTo>
                    <a:lnTo>
                      <a:pt x="1" y="1132"/>
                    </a:lnTo>
                    <a:lnTo>
                      <a:pt x="11907" y="1132"/>
                    </a:lnTo>
                    <a:lnTo>
                      <a:pt x="11907" y="1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1136125" y="1822763"/>
                <a:ext cx="2976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1132" extrusionOk="0">
                    <a:moveTo>
                      <a:pt x="1" y="1"/>
                    </a:moveTo>
                    <a:lnTo>
                      <a:pt x="1" y="1132"/>
                    </a:lnTo>
                    <a:lnTo>
                      <a:pt x="11907" y="1132"/>
                    </a:lnTo>
                    <a:lnTo>
                      <a:pt x="11907" y="1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1136125" y="1893613"/>
                <a:ext cx="2976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1132" extrusionOk="0">
                    <a:moveTo>
                      <a:pt x="1" y="0"/>
                    </a:moveTo>
                    <a:lnTo>
                      <a:pt x="1" y="1131"/>
                    </a:lnTo>
                    <a:lnTo>
                      <a:pt x="11907" y="1131"/>
                    </a:lnTo>
                    <a:lnTo>
                      <a:pt x="11907" y="0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1136125" y="1961463"/>
                <a:ext cx="213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8550" h="1132" extrusionOk="0">
                    <a:moveTo>
                      <a:pt x="1" y="1"/>
                    </a:moveTo>
                    <a:lnTo>
                      <a:pt x="1" y="1132"/>
                    </a:lnTo>
                    <a:lnTo>
                      <a:pt x="8549" y="1132"/>
                    </a:lnTo>
                    <a:lnTo>
                      <a:pt x="8549" y="1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809000" y="2204063"/>
                <a:ext cx="177425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977" extrusionOk="0">
                    <a:moveTo>
                      <a:pt x="1" y="0"/>
                    </a:moveTo>
                    <a:lnTo>
                      <a:pt x="1" y="977"/>
                    </a:lnTo>
                    <a:lnTo>
                      <a:pt x="7097" y="977"/>
                    </a:lnTo>
                    <a:lnTo>
                      <a:pt x="70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809000" y="2134413"/>
                <a:ext cx="4759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9039" h="1775" extrusionOk="0">
                    <a:moveTo>
                      <a:pt x="334" y="0"/>
                    </a:moveTo>
                    <a:cubicBezTo>
                      <a:pt x="143" y="0"/>
                      <a:pt x="1" y="155"/>
                      <a:pt x="1" y="346"/>
                    </a:cubicBezTo>
                    <a:lnTo>
                      <a:pt x="1" y="1429"/>
                    </a:lnTo>
                    <a:cubicBezTo>
                      <a:pt x="1" y="1632"/>
                      <a:pt x="143" y="1774"/>
                      <a:pt x="334" y="1774"/>
                    </a:cubicBezTo>
                    <a:lnTo>
                      <a:pt x="18693" y="1774"/>
                    </a:lnTo>
                    <a:cubicBezTo>
                      <a:pt x="18884" y="1774"/>
                      <a:pt x="19039" y="1632"/>
                      <a:pt x="19039" y="1429"/>
                    </a:cubicBezTo>
                    <a:lnTo>
                      <a:pt x="19039" y="346"/>
                    </a:lnTo>
                    <a:cubicBezTo>
                      <a:pt x="19039" y="155"/>
                      <a:pt x="18884" y="0"/>
                      <a:pt x="18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809000" y="2086488"/>
                <a:ext cx="177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989" extrusionOk="0">
                    <a:moveTo>
                      <a:pt x="1" y="0"/>
                    </a:moveTo>
                    <a:lnTo>
                      <a:pt x="1" y="989"/>
                    </a:lnTo>
                    <a:lnTo>
                      <a:pt x="7097" y="989"/>
                    </a:lnTo>
                    <a:lnTo>
                      <a:pt x="70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700050" y="2262113"/>
                <a:ext cx="568850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22754" h="3096" extrusionOk="0">
                    <a:moveTo>
                      <a:pt x="1549" y="0"/>
                    </a:moveTo>
                    <a:cubicBezTo>
                      <a:pt x="691" y="0"/>
                      <a:pt x="1" y="703"/>
                      <a:pt x="1" y="1548"/>
                    </a:cubicBezTo>
                    <a:cubicBezTo>
                      <a:pt x="1" y="2393"/>
                      <a:pt x="691" y="3096"/>
                      <a:pt x="1549" y="3096"/>
                    </a:cubicBezTo>
                    <a:lnTo>
                      <a:pt x="21206" y="3096"/>
                    </a:lnTo>
                    <a:cubicBezTo>
                      <a:pt x="22051" y="3096"/>
                      <a:pt x="22754" y="2393"/>
                      <a:pt x="22754" y="1548"/>
                    </a:cubicBezTo>
                    <a:cubicBezTo>
                      <a:pt x="22754" y="703"/>
                      <a:pt x="22051" y="0"/>
                      <a:pt x="212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695900" y="2257938"/>
                <a:ext cx="5768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23075" h="3430" extrusionOk="0">
                    <a:moveTo>
                      <a:pt x="21372" y="334"/>
                    </a:moveTo>
                    <a:cubicBezTo>
                      <a:pt x="22134" y="334"/>
                      <a:pt x="22753" y="953"/>
                      <a:pt x="22753" y="1715"/>
                    </a:cubicBezTo>
                    <a:cubicBezTo>
                      <a:pt x="22753" y="2477"/>
                      <a:pt x="22134" y="3096"/>
                      <a:pt x="21372" y="3096"/>
                    </a:cubicBezTo>
                    <a:lnTo>
                      <a:pt x="1715" y="3096"/>
                    </a:lnTo>
                    <a:cubicBezTo>
                      <a:pt x="953" y="3096"/>
                      <a:pt x="322" y="2477"/>
                      <a:pt x="322" y="1715"/>
                    </a:cubicBezTo>
                    <a:cubicBezTo>
                      <a:pt x="322" y="953"/>
                      <a:pt x="953" y="334"/>
                      <a:pt x="1715" y="334"/>
                    </a:cubicBezTo>
                    <a:close/>
                    <a:moveTo>
                      <a:pt x="1715" y="0"/>
                    </a:moveTo>
                    <a:cubicBezTo>
                      <a:pt x="762" y="0"/>
                      <a:pt x="0" y="774"/>
                      <a:pt x="0" y="1715"/>
                    </a:cubicBezTo>
                    <a:cubicBezTo>
                      <a:pt x="0" y="2656"/>
                      <a:pt x="774" y="3429"/>
                      <a:pt x="1715" y="3429"/>
                    </a:cubicBezTo>
                    <a:lnTo>
                      <a:pt x="21372" y="3429"/>
                    </a:lnTo>
                    <a:cubicBezTo>
                      <a:pt x="22324" y="3429"/>
                      <a:pt x="23075" y="2656"/>
                      <a:pt x="23075" y="1715"/>
                    </a:cubicBezTo>
                    <a:cubicBezTo>
                      <a:pt x="23075" y="774"/>
                      <a:pt x="22313" y="0"/>
                      <a:pt x="21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7"/>
              <p:cNvSpPr/>
              <p:nvPr/>
            </p:nvSpPr>
            <p:spPr>
              <a:xfrm>
                <a:off x="839075" y="2284438"/>
                <a:ext cx="32750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0" extrusionOk="0">
                    <a:moveTo>
                      <a:pt x="655" y="0"/>
                    </a:moveTo>
                    <a:cubicBezTo>
                      <a:pt x="298" y="0"/>
                      <a:pt x="0" y="298"/>
                      <a:pt x="0" y="655"/>
                    </a:cubicBezTo>
                    <a:cubicBezTo>
                      <a:pt x="0" y="1012"/>
                      <a:pt x="298" y="1310"/>
                      <a:pt x="655" y="1310"/>
                    </a:cubicBezTo>
                    <a:cubicBezTo>
                      <a:pt x="1012" y="1310"/>
                      <a:pt x="1310" y="1012"/>
                      <a:pt x="1310" y="655"/>
                    </a:cubicBezTo>
                    <a:cubicBezTo>
                      <a:pt x="1310" y="298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932825" y="2284438"/>
                <a:ext cx="32775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10" extrusionOk="0">
                    <a:moveTo>
                      <a:pt x="655" y="0"/>
                    </a:moveTo>
                    <a:cubicBezTo>
                      <a:pt x="298" y="0"/>
                      <a:pt x="1" y="298"/>
                      <a:pt x="1" y="655"/>
                    </a:cubicBezTo>
                    <a:cubicBezTo>
                      <a:pt x="1" y="1012"/>
                      <a:pt x="298" y="1310"/>
                      <a:pt x="655" y="1310"/>
                    </a:cubicBezTo>
                    <a:cubicBezTo>
                      <a:pt x="1013" y="1310"/>
                      <a:pt x="1310" y="1012"/>
                      <a:pt x="1310" y="655"/>
                    </a:cubicBezTo>
                    <a:cubicBezTo>
                      <a:pt x="1310" y="298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1026600" y="2284438"/>
                <a:ext cx="32750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0" extrusionOk="0">
                    <a:moveTo>
                      <a:pt x="655" y="0"/>
                    </a:moveTo>
                    <a:cubicBezTo>
                      <a:pt x="298" y="0"/>
                      <a:pt x="0" y="298"/>
                      <a:pt x="0" y="655"/>
                    </a:cubicBezTo>
                    <a:cubicBezTo>
                      <a:pt x="0" y="1012"/>
                      <a:pt x="298" y="1310"/>
                      <a:pt x="655" y="1310"/>
                    </a:cubicBezTo>
                    <a:cubicBezTo>
                      <a:pt x="1012" y="1310"/>
                      <a:pt x="1310" y="1012"/>
                      <a:pt x="1310" y="655"/>
                    </a:cubicBezTo>
                    <a:cubicBezTo>
                      <a:pt x="1310" y="298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1120350" y="2284438"/>
                <a:ext cx="32775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10" extrusionOk="0">
                    <a:moveTo>
                      <a:pt x="655" y="0"/>
                    </a:moveTo>
                    <a:cubicBezTo>
                      <a:pt x="298" y="0"/>
                      <a:pt x="1" y="298"/>
                      <a:pt x="1" y="655"/>
                    </a:cubicBezTo>
                    <a:cubicBezTo>
                      <a:pt x="1" y="1012"/>
                      <a:pt x="298" y="1310"/>
                      <a:pt x="655" y="1310"/>
                    </a:cubicBezTo>
                    <a:cubicBezTo>
                      <a:pt x="1013" y="1310"/>
                      <a:pt x="1310" y="1012"/>
                      <a:pt x="1310" y="655"/>
                    </a:cubicBezTo>
                    <a:cubicBezTo>
                      <a:pt x="1310" y="298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8" name="Google Shape;188;p17"/>
          <p:cNvGrpSpPr/>
          <p:nvPr/>
        </p:nvGrpSpPr>
        <p:grpSpPr>
          <a:xfrm>
            <a:off x="6266225" y="3276600"/>
            <a:ext cx="2297695" cy="1087500"/>
            <a:chOff x="6266225" y="3276600"/>
            <a:chExt cx="2297695" cy="1087500"/>
          </a:xfrm>
        </p:grpSpPr>
        <p:sp>
          <p:nvSpPr>
            <p:cNvPr id="189" name="Google Shape;189;p17"/>
            <p:cNvSpPr/>
            <p:nvPr/>
          </p:nvSpPr>
          <p:spPr>
            <a:xfrm>
              <a:off x="6675120" y="32766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" name="Google Shape;190;p17"/>
            <p:cNvGrpSpPr/>
            <p:nvPr/>
          </p:nvGrpSpPr>
          <p:grpSpPr>
            <a:xfrm>
              <a:off x="6266225" y="3325250"/>
              <a:ext cx="915625" cy="898650"/>
              <a:chOff x="6266225" y="3325250"/>
              <a:chExt cx="915625" cy="898650"/>
            </a:xfrm>
          </p:grpSpPr>
          <p:sp>
            <p:nvSpPr>
              <p:cNvPr id="191" name="Google Shape;191;p17"/>
              <p:cNvSpPr/>
              <p:nvPr/>
            </p:nvSpPr>
            <p:spPr>
              <a:xfrm>
                <a:off x="6277250" y="3437750"/>
                <a:ext cx="774825" cy="7751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1005" extrusionOk="0">
                    <a:moveTo>
                      <a:pt x="3013" y="1"/>
                    </a:moveTo>
                    <a:cubicBezTo>
                      <a:pt x="1358" y="1"/>
                      <a:pt x="0" y="1334"/>
                      <a:pt x="0" y="3001"/>
                    </a:cubicBezTo>
                    <a:lnTo>
                      <a:pt x="0" y="27992"/>
                    </a:lnTo>
                    <a:cubicBezTo>
                      <a:pt x="0" y="29647"/>
                      <a:pt x="1346" y="31005"/>
                      <a:pt x="3013" y="31005"/>
                    </a:cubicBezTo>
                    <a:lnTo>
                      <a:pt x="27980" y="31005"/>
                    </a:lnTo>
                    <a:cubicBezTo>
                      <a:pt x="29635" y="31005"/>
                      <a:pt x="30992" y="29659"/>
                      <a:pt x="30992" y="27992"/>
                    </a:cubicBezTo>
                    <a:lnTo>
                      <a:pt x="30992" y="3001"/>
                    </a:lnTo>
                    <a:cubicBezTo>
                      <a:pt x="30992" y="1358"/>
                      <a:pt x="29647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6266225" y="3426450"/>
                <a:ext cx="797450" cy="797450"/>
              </a:xfrm>
              <a:custGeom>
                <a:avLst/>
                <a:gdLst/>
                <a:ahLst/>
                <a:cxnLst/>
                <a:rect l="l" t="t" r="r" b="b"/>
                <a:pathLst>
                  <a:path w="31898" h="31898" extrusionOk="0">
                    <a:moveTo>
                      <a:pt x="28421" y="893"/>
                    </a:moveTo>
                    <a:cubicBezTo>
                      <a:pt x="29838" y="893"/>
                      <a:pt x="30981" y="2048"/>
                      <a:pt x="30981" y="3453"/>
                    </a:cubicBezTo>
                    <a:lnTo>
                      <a:pt x="30981" y="28444"/>
                    </a:lnTo>
                    <a:cubicBezTo>
                      <a:pt x="30981" y="29861"/>
                      <a:pt x="29838" y="31004"/>
                      <a:pt x="28421" y="31004"/>
                    </a:cubicBezTo>
                    <a:lnTo>
                      <a:pt x="3454" y="31004"/>
                    </a:lnTo>
                    <a:cubicBezTo>
                      <a:pt x="2037" y="31004"/>
                      <a:pt x="894" y="29861"/>
                      <a:pt x="894" y="28444"/>
                    </a:cubicBezTo>
                    <a:lnTo>
                      <a:pt x="894" y="3453"/>
                    </a:lnTo>
                    <a:cubicBezTo>
                      <a:pt x="894" y="2048"/>
                      <a:pt x="2037" y="893"/>
                      <a:pt x="3454" y="893"/>
                    </a:cubicBezTo>
                    <a:close/>
                    <a:moveTo>
                      <a:pt x="3454" y="0"/>
                    </a:moveTo>
                    <a:cubicBezTo>
                      <a:pt x="1549" y="0"/>
                      <a:pt x="1" y="1548"/>
                      <a:pt x="1" y="3453"/>
                    </a:cubicBezTo>
                    <a:lnTo>
                      <a:pt x="1" y="28444"/>
                    </a:lnTo>
                    <a:cubicBezTo>
                      <a:pt x="1" y="30349"/>
                      <a:pt x="1549" y="31897"/>
                      <a:pt x="3454" y="31897"/>
                    </a:cubicBezTo>
                    <a:lnTo>
                      <a:pt x="28421" y="31897"/>
                    </a:lnTo>
                    <a:cubicBezTo>
                      <a:pt x="30326" y="31897"/>
                      <a:pt x="31874" y="30349"/>
                      <a:pt x="31874" y="28444"/>
                    </a:cubicBezTo>
                    <a:lnTo>
                      <a:pt x="31874" y="3453"/>
                    </a:lnTo>
                    <a:cubicBezTo>
                      <a:pt x="31898" y="1548"/>
                      <a:pt x="30326" y="0"/>
                      <a:pt x="284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6356125" y="3671425"/>
                <a:ext cx="603975" cy="390550"/>
              </a:xfrm>
              <a:custGeom>
                <a:avLst/>
                <a:gdLst/>
                <a:ahLst/>
                <a:cxnLst/>
                <a:rect l="l" t="t" r="r" b="b"/>
                <a:pathLst>
                  <a:path w="24159" h="15622" extrusionOk="0">
                    <a:moveTo>
                      <a:pt x="882" y="0"/>
                    </a:moveTo>
                    <a:cubicBezTo>
                      <a:pt x="405" y="0"/>
                      <a:pt x="0" y="381"/>
                      <a:pt x="0" y="881"/>
                    </a:cubicBezTo>
                    <a:lnTo>
                      <a:pt x="0" y="14752"/>
                    </a:lnTo>
                    <a:cubicBezTo>
                      <a:pt x="0" y="15228"/>
                      <a:pt x="393" y="15621"/>
                      <a:pt x="882" y="15621"/>
                    </a:cubicBezTo>
                    <a:lnTo>
                      <a:pt x="23265" y="15621"/>
                    </a:lnTo>
                    <a:cubicBezTo>
                      <a:pt x="23753" y="15621"/>
                      <a:pt x="24158" y="15228"/>
                      <a:pt x="24146" y="14752"/>
                    </a:cubicBezTo>
                    <a:lnTo>
                      <a:pt x="24146" y="881"/>
                    </a:lnTo>
                    <a:cubicBezTo>
                      <a:pt x="24146" y="405"/>
                      <a:pt x="23753" y="0"/>
                      <a:pt x="232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6379925" y="3671125"/>
                <a:ext cx="547725" cy="24855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9942" extrusionOk="0">
                    <a:moveTo>
                      <a:pt x="1132" y="0"/>
                    </a:moveTo>
                    <a:cubicBezTo>
                      <a:pt x="715" y="0"/>
                      <a:pt x="346" y="131"/>
                      <a:pt x="1" y="310"/>
                    </a:cubicBezTo>
                    <a:lnTo>
                      <a:pt x="11110" y="9942"/>
                    </a:lnTo>
                    <a:lnTo>
                      <a:pt x="21908" y="131"/>
                    </a:lnTo>
                    <a:cubicBezTo>
                      <a:pt x="21658" y="36"/>
                      <a:pt x="21397" y="0"/>
                      <a:pt x="21111" y="0"/>
                    </a:cubicBezTo>
                    <a:close/>
                  </a:path>
                </a:pathLst>
              </a:custGeom>
              <a:solidFill>
                <a:srgbClr val="FF89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6379925" y="3671125"/>
                <a:ext cx="547725" cy="24855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9942" extrusionOk="0">
                    <a:moveTo>
                      <a:pt x="1132" y="0"/>
                    </a:moveTo>
                    <a:cubicBezTo>
                      <a:pt x="715" y="0"/>
                      <a:pt x="346" y="131"/>
                      <a:pt x="1" y="310"/>
                    </a:cubicBezTo>
                    <a:lnTo>
                      <a:pt x="11110" y="9942"/>
                    </a:lnTo>
                    <a:lnTo>
                      <a:pt x="21908" y="131"/>
                    </a:lnTo>
                    <a:cubicBezTo>
                      <a:pt x="21658" y="36"/>
                      <a:pt x="21397" y="0"/>
                      <a:pt x="211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6792200" y="3700000"/>
                <a:ext cx="167900" cy="290225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11609" extrusionOk="0">
                    <a:moveTo>
                      <a:pt x="6572" y="0"/>
                    </a:moveTo>
                    <a:lnTo>
                      <a:pt x="0" y="5965"/>
                    </a:lnTo>
                    <a:lnTo>
                      <a:pt x="6715" y="11609"/>
                    </a:lnTo>
                    <a:lnTo>
                      <a:pt x="6715" y="583"/>
                    </a:lnTo>
                    <a:cubicBezTo>
                      <a:pt x="6715" y="369"/>
                      <a:pt x="6656" y="179"/>
                      <a:pt x="65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>
                <a:off x="6356125" y="3709225"/>
                <a:ext cx="162850" cy="284875"/>
              </a:xfrm>
              <a:custGeom>
                <a:avLst/>
                <a:gdLst/>
                <a:ahLst/>
                <a:cxnLst/>
                <a:rect l="l" t="t" r="r" b="b"/>
                <a:pathLst>
                  <a:path w="6514" h="11395" extrusionOk="0">
                    <a:moveTo>
                      <a:pt x="48" y="0"/>
                    </a:moveTo>
                    <a:cubicBezTo>
                      <a:pt x="36" y="60"/>
                      <a:pt x="0" y="119"/>
                      <a:pt x="0" y="203"/>
                    </a:cubicBezTo>
                    <a:lnTo>
                      <a:pt x="0" y="11394"/>
                    </a:lnTo>
                    <a:lnTo>
                      <a:pt x="6513" y="562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6362975" y="3875000"/>
                <a:ext cx="592350" cy="187550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7502" extrusionOk="0">
                    <a:moveTo>
                      <a:pt x="16038" y="1"/>
                    </a:moveTo>
                    <a:lnTo>
                      <a:pt x="11811" y="3835"/>
                    </a:lnTo>
                    <a:lnTo>
                      <a:pt x="7394" y="13"/>
                    </a:lnTo>
                    <a:lnTo>
                      <a:pt x="0" y="6573"/>
                    </a:lnTo>
                    <a:cubicBezTo>
                      <a:pt x="358" y="7109"/>
                      <a:pt x="1012" y="7502"/>
                      <a:pt x="1810" y="7502"/>
                    </a:cubicBezTo>
                    <a:lnTo>
                      <a:pt x="21789" y="7502"/>
                    </a:lnTo>
                    <a:cubicBezTo>
                      <a:pt x="22634" y="7502"/>
                      <a:pt x="23360" y="7061"/>
                      <a:pt x="23694" y="6454"/>
                    </a:cubicBezTo>
                    <a:lnTo>
                      <a:pt x="160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>
                <a:off x="6729375" y="3325250"/>
                <a:ext cx="452475" cy="495600"/>
              </a:xfrm>
              <a:custGeom>
                <a:avLst/>
                <a:gdLst/>
                <a:ahLst/>
                <a:cxnLst/>
                <a:rect l="l" t="t" r="r" b="b"/>
                <a:pathLst>
                  <a:path w="18099" h="19824" extrusionOk="0">
                    <a:moveTo>
                      <a:pt x="9002" y="0"/>
                    </a:moveTo>
                    <a:cubicBezTo>
                      <a:pt x="7692" y="917"/>
                      <a:pt x="5966" y="1667"/>
                      <a:pt x="4001" y="2131"/>
                    </a:cubicBezTo>
                    <a:cubicBezTo>
                      <a:pt x="2681" y="2430"/>
                      <a:pt x="1394" y="2584"/>
                      <a:pt x="194" y="2584"/>
                    </a:cubicBezTo>
                    <a:cubicBezTo>
                      <a:pt x="149" y="2584"/>
                      <a:pt x="105" y="2584"/>
                      <a:pt x="60" y="2584"/>
                    </a:cubicBezTo>
                    <a:cubicBezTo>
                      <a:pt x="37" y="2703"/>
                      <a:pt x="1" y="2834"/>
                      <a:pt x="1" y="2965"/>
                    </a:cubicBezTo>
                    <a:cubicBezTo>
                      <a:pt x="1" y="17419"/>
                      <a:pt x="9050" y="19824"/>
                      <a:pt x="9050" y="19824"/>
                    </a:cubicBezTo>
                    <a:cubicBezTo>
                      <a:pt x="9050" y="19824"/>
                      <a:pt x="18098" y="17419"/>
                      <a:pt x="18098" y="2965"/>
                    </a:cubicBezTo>
                    <a:cubicBezTo>
                      <a:pt x="18098" y="2834"/>
                      <a:pt x="18075" y="2703"/>
                      <a:pt x="18039" y="2584"/>
                    </a:cubicBezTo>
                    <a:cubicBezTo>
                      <a:pt x="17987" y="2584"/>
                      <a:pt x="17935" y="2585"/>
                      <a:pt x="17884" y="2585"/>
                    </a:cubicBezTo>
                    <a:cubicBezTo>
                      <a:pt x="16679" y="2585"/>
                      <a:pt x="15399" y="2451"/>
                      <a:pt x="14098" y="2131"/>
                    </a:cubicBezTo>
                    <a:cubicBezTo>
                      <a:pt x="12133" y="1667"/>
                      <a:pt x="10407" y="905"/>
                      <a:pt x="90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6878500" y="3493125"/>
                <a:ext cx="172675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5049" fill="none" extrusionOk="0">
                    <a:moveTo>
                      <a:pt x="1" y="2620"/>
                    </a:moveTo>
                    <a:lnTo>
                      <a:pt x="2620" y="5048"/>
                    </a:lnTo>
                    <a:lnTo>
                      <a:pt x="6907" y="0"/>
                    </a:lnTo>
                  </a:path>
                </a:pathLst>
              </a:custGeom>
              <a:noFill/>
              <a:ln w="14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" name="Google Shape;201;p17"/>
          <p:cNvGrpSpPr/>
          <p:nvPr/>
        </p:nvGrpSpPr>
        <p:grpSpPr>
          <a:xfrm>
            <a:off x="3490300" y="1484200"/>
            <a:ext cx="2265250" cy="1087500"/>
            <a:chOff x="3490300" y="1484200"/>
            <a:chExt cx="2265250" cy="1087500"/>
          </a:xfrm>
        </p:grpSpPr>
        <p:sp>
          <p:nvSpPr>
            <p:cNvPr id="202" name="Google Shape;202;p17"/>
            <p:cNvSpPr/>
            <p:nvPr/>
          </p:nvSpPr>
          <p:spPr>
            <a:xfrm>
              <a:off x="3866750" y="14842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17"/>
            <p:cNvGrpSpPr/>
            <p:nvPr/>
          </p:nvGrpSpPr>
          <p:grpSpPr>
            <a:xfrm>
              <a:off x="3490300" y="1629888"/>
              <a:ext cx="797425" cy="797150"/>
              <a:chOff x="3490300" y="1629888"/>
              <a:chExt cx="797425" cy="797150"/>
            </a:xfrm>
          </p:grpSpPr>
          <p:sp>
            <p:nvSpPr>
              <p:cNvPr id="204" name="Google Shape;204;p17"/>
              <p:cNvSpPr/>
              <p:nvPr/>
            </p:nvSpPr>
            <p:spPr>
              <a:xfrm>
                <a:off x="3501300" y="1641188"/>
                <a:ext cx="774825" cy="7748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0993" extrusionOk="0">
                    <a:moveTo>
                      <a:pt x="3013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46" y="30993"/>
                      <a:pt x="3013" y="30993"/>
                    </a:cubicBezTo>
                    <a:lnTo>
                      <a:pt x="3013" y="30981"/>
                    </a:lnTo>
                    <a:lnTo>
                      <a:pt x="27980" y="30981"/>
                    </a:lnTo>
                    <a:cubicBezTo>
                      <a:pt x="29635" y="30981"/>
                      <a:pt x="30993" y="29647"/>
                      <a:pt x="30993" y="27980"/>
                    </a:cubicBezTo>
                    <a:lnTo>
                      <a:pt x="30993" y="3001"/>
                    </a:lnTo>
                    <a:cubicBezTo>
                      <a:pt x="30993" y="1358"/>
                      <a:pt x="29659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>
                <a:off x="3490300" y="1629888"/>
                <a:ext cx="797425" cy="797150"/>
              </a:xfrm>
              <a:custGeom>
                <a:avLst/>
                <a:gdLst/>
                <a:ahLst/>
                <a:cxnLst/>
                <a:rect l="l" t="t" r="r" b="b"/>
                <a:pathLst>
                  <a:path w="31897" h="31886" extrusionOk="0">
                    <a:moveTo>
                      <a:pt x="28432" y="893"/>
                    </a:moveTo>
                    <a:cubicBezTo>
                      <a:pt x="29837" y="893"/>
                      <a:pt x="30992" y="2048"/>
                      <a:pt x="30992" y="3453"/>
                    </a:cubicBezTo>
                    <a:lnTo>
                      <a:pt x="30992" y="28432"/>
                    </a:lnTo>
                    <a:cubicBezTo>
                      <a:pt x="30992" y="29849"/>
                      <a:pt x="29837" y="30992"/>
                      <a:pt x="28432" y="30992"/>
                    </a:cubicBezTo>
                    <a:lnTo>
                      <a:pt x="3453" y="30992"/>
                    </a:lnTo>
                    <a:cubicBezTo>
                      <a:pt x="2036" y="30992"/>
                      <a:pt x="893" y="29849"/>
                      <a:pt x="893" y="28432"/>
                    </a:cubicBezTo>
                    <a:lnTo>
                      <a:pt x="893" y="3453"/>
                    </a:lnTo>
                    <a:cubicBezTo>
                      <a:pt x="893" y="2048"/>
                      <a:pt x="2036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32"/>
                    </a:lnTo>
                    <a:cubicBezTo>
                      <a:pt x="0" y="30337"/>
                      <a:pt x="1548" y="31885"/>
                      <a:pt x="3453" y="31885"/>
                    </a:cubicBezTo>
                    <a:lnTo>
                      <a:pt x="28420" y="31885"/>
                    </a:lnTo>
                    <a:cubicBezTo>
                      <a:pt x="30325" y="31885"/>
                      <a:pt x="31885" y="30337"/>
                      <a:pt x="31885" y="28432"/>
                    </a:cubicBezTo>
                    <a:lnTo>
                      <a:pt x="31885" y="3453"/>
                    </a:lnTo>
                    <a:cubicBezTo>
                      <a:pt x="31897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7"/>
              <p:cNvSpPr/>
              <p:nvPr/>
            </p:nvSpPr>
            <p:spPr>
              <a:xfrm>
                <a:off x="3571850" y="1818288"/>
                <a:ext cx="287550" cy="296500"/>
              </a:xfrm>
              <a:custGeom>
                <a:avLst/>
                <a:gdLst/>
                <a:ahLst/>
                <a:cxnLst/>
                <a:rect l="l" t="t" r="r" b="b"/>
                <a:pathLst>
                  <a:path w="11502" h="11860" extrusionOk="0">
                    <a:moveTo>
                      <a:pt x="1084" y="1"/>
                    </a:moveTo>
                    <a:cubicBezTo>
                      <a:pt x="489" y="1"/>
                      <a:pt x="0" y="489"/>
                      <a:pt x="0" y="1084"/>
                    </a:cubicBezTo>
                    <a:lnTo>
                      <a:pt x="0" y="11860"/>
                    </a:lnTo>
                    <a:lnTo>
                      <a:pt x="11502" y="11860"/>
                    </a:lnTo>
                    <a:lnTo>
                      <a:pt x="11502" y="1084"/>
                    </a:lnTo>
                    <a:cubicBezTo>
                      <a:pt x="11502" y="489"/>
                      <a:pt x="11014" y="1"/>
                      <a:pt x="104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>
                <a:off x="3648650" y="1853138"/>
                <a:ext cx="13337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5334" extrusionOk="0">
                    <a:moveTo>
                      <a:pt x="2667" y="0"/>
                    </a:moveTo>
                    <a:cubicBezTo>
                      <a:pt x="1203" y="0"/>
                      <a:pt x="0" y="1191"/>
                      <a:pt x="0" y="2667"/>
                    </a:cubicBezTo>
                    <a:cubicBezTo>
                      <a:pt x="0" y="4143"/>
                      <a:pt x="1203" y="5334"/>
                      <a:pt x="2667" y="5334"/>
                    </a:cubicBezTo>
                    <a:cubicBezTo>
                      <a:pt x="4144" y="5334"/>
                      <a:pt x="5334" y="4143"/>
                      <a:pt x="5334" y="2667"/>
                    </a:cubicBezTo>
                    <a:cubicBezTo>
                      <a:pt x="5334" y="1191"/>
                      <a:pt x="4144" y="0"/>
                      <a:pt x="26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>
                <a:off x="3622450" y="2010288"/>
                <a:ext cx="18605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3144" extrusionOk="0">
                    <a:moveTo>
                      <a:pt x="3144" y="0"/>
                    </a:moveTo>
                    <a:cubicBezTo>
                      <a:pt x="1394" y="0"/>
                      <a:pt x="0" y="1417"/>
                      <a:pt x="0" y="3144"/>
                    </a:cubicBezTo>
                    <a:lnTo>
                      <a:pt x="7442" y="3144"/>
                    </a:lnTo>
                    <a:cubicBezTo>
                      <a:pt x="7442" y="1394"/>
                      <a:pt x="6037" y="0"/>
                      <a:pt x="4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3515000" y="1652213"/>
                <a:ext cx="747725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29909" h="4561" extrusionOk="0">
                    <a:moveTo>
                      <a:pt x="5489" y="0"/>
                    </a:moveTo>
                    <a:cubicBezTo>
                      <a:pt x="2751" y="0"/>
                      <a:pt x="488" y="1965"/>
                      <a:pt x="0" y="4560"/>
                    </a:cubicBezTo>
                    <a:lnTo>
                      <a:pt x="29909" y="4560"/>
                    </a:lnTo>
                    <a:cubicBezTo>
                      <a:pt x="29421" y="1965"/>
                      <a:pt x="27158" y="0"/>
                      <a:pt x="24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3588225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58" y="0"/>
                    </a:moveTo>
                    <a:cubicBezTo>
                      <a:pt x="381" y="0"/>
                      <a:pt x="0" y="393"/>
                      <a:pt x="0" y="869"/>
                    </a:cubicBezTo>
                    <a:cubicBezTo>
                      <a:pt x="0" y="1346"/>
                      <a:pt x="381" y="1727"/>
                      <a:pt x="858" y="1727"/>
                    </a:cubicBezTo>
                    <a:cubicBezTo>
                      <a:pt x="1334" y="1727"/>
                      <a:pt x="1727" y="1346"/>
                      <a:pt x="1727" y="869"/>
                    </a:cubicBezTo>
                    <a:cubicBezTo>
                      <a:pt x="1727" y="393"/>
                      <a:pt x="1334" y="0"/>
                      <a:pt x="85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3672750" y="1674538"/>
                <a:ext cx="432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7" extrusionOk="0">
                    <a:moveTo>
                      <a:pt x="858" y="0"/>
                    </a:moveTo>
                    <a:cubicBezTo>
                      <a:pt x="382" y="0"/>
                      <a:pt x="1" y="393"/>
                      <a:pt x="1" y="869"/>
                    </a:cubicBezTo>
                    <a:cubicBezTo>
                      <a:pt x="1" y="1346"/>
                      <a:pt x="382" y="1727"/>
                      <a:pt x="858" y="1727"/>
                    </a:cubicBezTo>
                    <a:cubicBezTo>
                      <a:pt x="1334" y="1727"/>
                      <a:pt x="1727" y="1346"/>
                      <a:pt x="1727" y="869"/>
                    </a:cubicBezTo>
                    <a:cubicBezTo>
                      <a:pt x="1727" y="393"/>
                      <a:pt x="1334" y="0"/>
                      <a:pt x="85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3757000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9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69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69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3576600" y="2180538"/>
                <a:ext cx="5325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7" extrusionOk="0">
                    <a:moveTo>
                      <a:pt x="1" y="1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3576600" y="2242763"/>
                <a:ext cx="53255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6" extrusionOk="0">
                    <a:moveTo>
                      <a:pt x="1" y="0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3576600" y="2304963"/>
                <a:ext cx="53255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6" extrusionOk="0">
                    <a:moveTo>
                      <a:pt x="1" y="1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4126975" y="2152263"/>
                <a:ext cx="56275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597" fill="none" extrusionOk="0">
                    <a:moveTo>
                      <a:pt x="1" y="953"/>
                    </a:moveTo>
                    <a:lnTo>
                      <a:pt x="644" y="1596"/>
                    </a:lnTo>
                    <a:lnTo>
                      <a:pt x="2251" y="1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4126975" y="2217763"/>
                <a:ext cx="5627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596" fill="none" extrusionOk="0">
                    <a:moveTo>
                      <a:pt x="1" y="953"/>
                    </a:moveTo>
                    <a:lnTo>
                      <a:pt x="644" y="1596"/>
                    </a:lnTo>
                    <a:lnTo>
                      <a:pt x="2251" y="0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4126975" y="2279963"/>
                <a:ext cx="562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608" fill="none" extrusionOk="0">
                    <a:moveTo>
                      <a:pt x="1" y="953"/>
                    </a:moveTo>
                    <a:lnTo>
                      <a:pt x="644" y="1608"/>
                    </a:lnTo>
                    <a:lnTo>
                      <a:pt x="2251" y="1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3903425" y="1818888"/>
                <a:ext cx="301550" cy="2968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11872" extrusionOk="0">
                    <a:moveTo>
                      <a:pt x="5966" y="3573"/>
                    </a:moveTo>
                    <a:cubicBezTo>
                      <a:pt x="7169" y="3573"/>
                      <a:pt x="8133" y="4549"/>
                      <a:pt x="8133" y="5716"/>
                    </a:cubicBezTo>
                    <a:cubicBezTo>
                      <a:pt x="8133" y="6894"/>
                      <a:pt x="7157" y="7859"/>
                      <a:pt x="5966" y="7859"/>
                    </a:cubicBezTo>
                    <a:cubicBezTo>
                      <a:pt x="4763" y="7859"/>
                      <a:pt x="3787" y="6894"/>
                      <a:pt x="3787" y="5716"/>
                    </a:cubicBezTo>
                    <a:cubicBezTo>
                      <a:pt x="3787" y="4549"/>
                      <a:pt x="4763" y="3573"/>
                      <a:pt x="5966" y="3573"/>
                    </a:cubicBezTo>
                    <a:close/>
                    <a:moveTo>
                      <a:pt x="5418" y="1"/>
                    </a:moveTo>
                    <a:cubicBezTo>
                      <a:pt x="5133" y="1"/>
                      <a:pt x="4894" y="215"/>
                      <a:pt x="4859" y="501"/>
                    </a:cubicBezTo>
                    <a:lnTo>
                      <a:pt x="4775" y="1227"/>
                    </a:lnTo>
                    <a:cubicBezTo>
                      <a:pt x="4347" y="1346"/>
                      <a:pt x="3918" y="1501"/>
                      <a:pt x="3537" y="1727"/>
                    </a:cubicBezTo>
                    <a:lnTo>
                      <a:pt x="2942" y="1263"/>
                    </a:lnTo>
                    <a:cubicBezTo>
                      <a:pt x="2841" y="1184"/>
                      <a:pt x="2724" y="1147"/>
                      <a:pt x="2609" y="1147"/>
                    </a:cubicBezTo>
                    <a:cubicBezTo>
                      <a:pt x="2464" y="1147"/>
                      <a:pt x="2321" y="1205"/>
                      <a:pt x="2216" y="1310"/>
                    </a:cubicBezTo>
                    <a:lnTo>
                      <a:pt x="1287" y="2215"/>
                    </a:lnTo>
                    <a:cubicBezTo>
                      <a:pt x="1096" y="2418"/>
                      <a:pt x="1073" y="2727"/>
                      <a:pt x="1251" y="2954"/>
                    </a:cubicBezTo>
                    <a:lnTo>
                      <a:pt x="1751" y="3573"/>
                    </a:lnTo>
                    <a:cubicBezTo>
                      <a:pt x="1549" y="3930"/>
                      <a:pt x="1394" y="4299"/>
                      <a:pt x="1287" y="4704"/>
                    </a:cubicBezTo>
                    <a:lnTo>
                      <a:pt x="489" y="4799"/>
                    </a:lnTo>
                    <a:cubicBezTo>
                      <a:pt x="203" y="4823"/>
                      <a:pt x="1" y="5061"/>
                      <a:pt x="1" y="5347"/>
                    </a:cubicBezTo>
                    <a:lnTo>
                      <a:pt x="1" y="6609"/>
                    </a:lnTo>
                    <a:cubicBezTo>
                      <a:pt x="1" y="6894"/>
                      <a:pt x="203" y="7121"/>
                      <a:pt x="489" y="7156"/>
                    </a:cubicBezTo>
                    <a:lnTo>
                      <a:pt x="1334" y="7204"/>
                    </a:lnTo>
                    <a:cubicBezTo>
                      <a:pt x="1442" y="7561"/>
                      <a:pt x="1585" y="7918"/>
                      <a:pt x="1787" y="8252"/>
                    </a:cubicBezTo>
                    <a:lnTo>
                      <a:pt x="1251" y="8919"/>
                    </a:lnTo>
                    <a:cubicBezTo>
                      <a:pt x="1073" y="9145"/>
                      <a:pt x="1096" y="9442"/>
                      <a:pt x="1287" y="9633"/>
                    </a:cubicBezTo>
                    <a:lnTo>
                      <a:pt x="2216" y="10538"/>
                    </a:lnTo>
                    <a:cubicBezTo>
                      <a:pt x="2318" y="10647"/>
                      <a:pt x="2463" y="10701"/>
                      <a:pt x="2608" y="10701"/>
                    </a:cubicBezTo>
                    <a:cubicBezTo>
                      <a:pt x="2732" y="10701"/>
                      <a:pt x="2855" y="10662"/>
                      <a:pt x="2954" y="10585"/>
                    </a:cubicBezTo>
                    <a:lnTo>
                      <a:pt x="3632" y="10062"/>
                    </a:lnTo>
                    <a:cubicBezTo>
                      <a:pt x="3966" y="10264"/>
                      <a:pt x="4347" y="10407"/>
                      <a:pt x="4728" y="10526"/>
                    </a:cubicBezTo>
                    <a:lnTo>
                      <a:pt x="4835" y="11371"/>
                    </a:lnTo>
                    <a:cubicBezTo>
                      <a:pt x="4859" y="11657"/>
                      <a:pt x="5097" y="11871"/>
                      <a:pt x="5383" y="11871"/>
                    </a:cubicBezTo>
                    <a:lnTo>
                      <a:pt x="6680" y="11871"/>
                    </a:lnTo>
                    <a:cubicBezTo>
                      <a:pt x="6966" y="11871"/>
                      <a:pt x="7204" y="11657"/>
                      <a:pt x="7228" y="11371"/>
                    </a:cubicBezTo>
                    <a:lnTo>
                      <a:pt x="7323" y="10562"/>
                    </a:lnTo>
                    <a:cubicBezTo>
                      <a:pt x="7740" y="10454"/>
                      <a:pt x="8121" y="10288"/>
                      <a:pt x="8490" y="10097"/>
                    </a:cubicBezTo>
                    <a:lnTo>
                      <a:pt x="9145" y="10597"/>
                    </a:lnTo>
                    <a:cubicBezTo>
                      <a:pt x="9249" y="10679"/>
                      <a:pt x="9371" y="10719"/>
                      <a:pt x="9491" y="10719"/>
                    </a:cubicBezTo>
                    <a:cubicBezTo>
                      <a:pt x="9633" y="10719"/>
                      <a:pt x="9774" y="10665"/>
                      <a:pt x="9883" y="10562"/>
                    </a:cubicBezTo>
                    <a:lnTo>
                      <a:pt x="10788" y="9669"/>
                    </a:lnTo>
                    <a:cubicBezTo>
                      <a:pt x="10990" y="9466"/>
                      <a:pt x="11014" y="9157"/>
                      <a:pt x="10836" y="8930"/>
                    </a:cubicBezTo>
                    <a:lnTo>
                      <a:pt x="10324" y="8311"/>
                    </a:lnTo>
                    <a:cubicBezTo>
                      <a:pt x="10538" y="7954"/>
                      <a:pt x="10693" y="7585"/>
                      <a:pt x="10800" y="7180"/>
                    </a:cubicBezTo>
                    <a:lnTo>
                      <a:pt x="11574" y="7085"/>
                    </a:lnTo>
                    <a:cubicBezTo>
                      <a:pt x="11860" y="7061"/>
                      <a:pt x="12062" y="6823"/>
                      <a:pt x="12062" y="6537"/>
                    </a:cubicBezTo>
                    <a:lnTo>
                      <a:pt x="12062" y="5275"/>
                    </a:lnTo>
                    <a:cubicBezTo>
                      <a:pt x="12062" y="4990"/>
                      <a:pt x="11860" y="4763"/>
                      <a:pt x="11574" y="4728"/>
                    </a:cubicBezTo>
                    <a:lnTo>
                      <a:pt x="10812" y="4632"/>
                    </a:lnTo>
                    <a:cubicBezTo>
                      <a:pt x="10717" y="4239"/>
                      <a:pt x="10550" y="3858"/>
                      <a:pt x="10359" y="3513"/>
                    </a:cubicBezTo>
                    <a:lnTo>
                      <a:pt x="10836" y="2942"/>
                    </a:lnTo>
                    <a:cubicBezTo>
                      <a:pt x="11014" y="2715"/>
                      <a:pt x="10979" y="2418"/>
                      <a:pt x="10788" y="2227"/>
                    </a:cubicBezTo>
                    <a:lnTo>
                      <a:pt x="9859" y="1310"/>
                    </a:lnTo>
                    <a:cubicBezTo>
                      <a:pt x="9756" y="1207"/>
                      <a:pt x="9614" y="1156"/>
                      <a:pt x="9469" y="1156"/>
                    </a:cubicBezTo>
                    <a:cubicBezTo>
                      <a:pt x="9348" y="1156"/>
                      <a:pt x="9225" y="1192"/>
                      <a:pt x="9121" y="1263"/>
                    </a:cubicBezTo>
                    <a:lnTo>
                      <a:pt x="8538" y="1715"/>
                    </a:lnTo>
                    <a:cubicBezTo>
                      <a:pt x="8169" y="1489"/>
                      <a:pt x="7764" y="1322"/>
                      <a:pt x="7335" y="1227"/>
                    </a:cubicBezTo>
                    <a:lnTo>
                      <a:pt x="7240" y="501"/>
                    </a:lnTo>
                    <a:cubicBezTo>
                      <a:pt x="7216" y="215"/>
                      <a:pt x="6978" y="1"/>
                      <a:pt x="66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" name="Google Shape;220;p17"/>
          <p:cNvGrpSpPr/>
          <p:nvPr/>
        </p:nvGrpSpPr>
        <p:grpSpPr>
          <a:xfrm>
            <a:off x="6143300" y="1484200"/>
            <a:ext cx="2420620" cy="1087500"/>
            <a:chOff x="6143300" y="1484200"/>
            <a:chExt cx="2420620" cy="1087500"/>
          </a:xfrm>
        </p:grpSpPr>
        <p:sp>
          <p:nvSpPr>
            <p:cNvPr id="221" name="Google Shape;221;p17"/>
            <p:cNvSpPr/>
            <p:nvPr/>
          </p:nvSpPr>
          <p:spPr>
            <a:xfrm>
              <a:off x="6675120" y="14842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17"/>
            <p:cNvGrpSpPr/>
            <p:nvPr/>
          </p:nvGrpSpPr>
          <p:grpSpPr>
            <a:xfrm>
              <a:off x="6143300" y="1629888"/>
              <a:ext cx="1093625" cy="842100"/>
              <a:chOff x="6143300" y="1629888"/>
              <a:chExt cx="1093625" cy="842100"/>
            </a:xfrm>
          </p:grpSpPr>
          <p:sp>
            <p:nvSpPr>
              <p:cNvPr id="223" name="Google Shape;223;p17"/>
              <p:cNvSpPr/>
              <p:nvPr/>
            </p:nvSpPr>
            <p:spPr>
              <a:xfrm>
                <a:off x="6277250" y="1641188"/>
                <a:ext cx="774825" cy="7748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0993" extrusionOk="0">
                    <a:moveTo>
                      <a:pt x="3013" y="1"/>
                    </a:moveTo>
                    <a:cubicBezTo>
                      <a:pt x="1358" y="1"/>
                      <a:pt x="0" y="1334"/>
                      <a:pt x="0" y="3001"/>
                    </a:cubicBezTo>
                    <a:lnTo>
                      <a:pt x="0" y="27992"/>
                    </a:lnTo>
                    <a:cubicBezTo>
                      <a:pt x="0" y="29647"/>
                      <a:pt x="1346" y="30993"/>
                      <a:pt x="3013" y="30993"/>
                    </a:cubicBezTo>
                    <a:lnTo>
                      <a:pt x="3013" y="30981"/>
                    </a:lnTo>
                    <a:lnTo>
                      <a:pt x="27980" y="30981"/>
                    </a:lnTo>
                    <a:cubicBezTo>
                      <a:pt x="29635" y="30981"/>
                      <a:pt x="30992" y="29647"/>
                      <a:pt x="30992" y="27980"/>
                    </a:cubicBezTo>
                    <a:lnTo>
                      <a:pt x="30992" y="3001"/>
                    </a:lnTo>
                    <a:cubicBezTo>
                      <a:pt x="30992" y="1358"/>
                      <a:pt x="29647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6266225" y="1629888"/>
                <a:ext cx="796850" cy="797150"/>
              </a:xfrm>
              <a:custGeom>
                <a:avLst/>
                <a:gdLst/>
                <a:ahLst/>
                <a:cxnLst/>
                <a:rect l="l" t="t" r="r" b="b"/>
                <a:pathLst>
                  <a:path w="31874" h="31886" extrusionOk="0">
                    <a:moveTo>
                      <a:pt x="28421" y="893"/>
                    </a:moveTo>
                    <a:cubicBezTo>
                      <a:pt x="29838" y="893"/>
                      <a:pt x="30981" y="2048"/>
                      <a:pt x="30981" y="3453"/>
                    </a:cubicBezTo>
                    <a:lnTo>
                      <a:pt x="30981" y="28432"/>
                    </a:lnTo>
                    <a:cubicBezTo>
                      <a:pt x="30981" y="29849"/>
                      <a:pt x="29838" y="30992"/>
                      <a:pt x="28421" y="30992"/>
                    </a:cubicBezTo>
                    <a:lnTo>
                      <a:pt x="3454" y="30992"/>
                    </a:lnTo>
                    <a:cubicBezTo>
                      <a:pt x="2037" y="30992"/>
                      <a:pt x="894" y="29849"/>
                      <a:pt x="894" y="28432"/>
                    </a:cubicBezTo>
                    <a:lnTo>
                      <a:pt x="894" y="3453"/>
                    </a:lnTo>
                    <a:cubicBezTo>
                      <a:pt x="894" y="2048"/>
                      <a:pt x="2037" y="893"/>
                      <a:pt x="3454" y="893"/>
                    </a:cubicBezTo>
                    <a:close/>
                    <a:moveTo>
                      <a:pt x="3454" y="0"/>
                    </a:moveTo>
                    <a:cubicBezTo>
                      <a:pt x="1549" y="0"/>
                      <a:pt x="1" y="1548"/>
                      <a:pt x="1" y="3453"/>
                    </a:cubicBezTo>
                    <a:lnTo>
                      <a:pt x="1" y="28432"/>
                    </a:lnTo>
                    <a:cubicBezTo>
                      <a:pt x="1" y="30337"/>
                      <a:pt x="1549" y="31885"/>
                      <a:pt x="3454" y="31885"/>
                    </a:cubicBezTo>
                    <a:lnTo>
                      <a:pt x="28421" y="31885"/>
                    </a:lnTo>
                    <a:cubicBezTo>
                      <a:pt x="30326" y="31885"/>
                      <a:pt x="31874" y="30337"/>
                      <a:pt x="31874" y="28432"/>
                    </a:cubicBezTo>
                    <a:lnTo>
                      <a:pt x="31874" y="3453"/>
                    </a:lnTo>
                    <a:cubicBezTo>
                      <a:pt x="31874" y="1548"/>
                      <a:pt x="30326" y="0"/>
                      <a:pt x="284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6290650" y="1652213"/>
                <a:ext cx="748025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29921" h="4561" extrusionOk="0">
                    <a:moveTo>
                      <a:pt x="5501" y="0"/>
                    </a:moveTo>
                    <a:cubicBezTo>
                      <a:pt x="2750" y="0"/>
                      <a:pt x="500" y="1965"/>
                      <a:pt x="0" y="4560"/>
                    </a:cubicBezTo>
                    <a:lnTo>
                      <a:pt x="29921" y="4560"/>
                    </a:lnTo>
                    <a:cubicBezTo>
                      <a:pt x="29432" y="1965"/>
                      <a:pt x="27158" y="0"/>
                      <a:pt x="24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6363875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9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69" y="1727"/>
                    </a:cubicBezTo>
                    <a:cubicBezTo>
                      <a:pt x="1345" y="1727"/>
                      <a:pt x="1726" y="1346"/>
                      <a:pt x="1726" y="869"/>
                    </a:cubicBezTo>
                    <a:cubicBezTo>
                      <a:pt x="1726" y="393"/>
                      <a:pt x="1345" y="0"/>
                      <a:pt x="869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6448400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70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70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7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6532925" y="1674538"/>
                <a:ext cx="432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7" extrusionOk="0">
                    <a:moveTo>
                      <a:pt x="870" y="0"/>
                    </a:moveTo>
                    <a:cubicBezTo>
                      <a:pt x="382" y="0"/>
                      <a:pt x="1" y="393"/>
                      <a:pt x="1" y="869"/>
                    </a:cubicBezTo>
                    <a:cubicBezTo>
                      <a:pt x="1" y="1346"/>
                      <a:pt x="382" y="1727"/>
                      <a:pt x="870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7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6601100" y="1807888"/>
                <a:ext cx="126825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5609" fill="none" extrusionOk="0">
                    <a:moveTo>
                      <a:pt x="1120" y="5596"/>
                    </a:moveTo>
                    <a:lnTo>
                      <a:pt x="3929" y="5608"/>
                    </a:lnTo>
                    <a:cubicBezTo>
                      <a:pt x="4549" y="5608"/>
                      <a:pt x="5060" y="5108"/>
                      <a:pt x="5060" y="4489"/>
                    </a:cubicBezTo>
                    <a:lnTo>
                      <a:pt x="5072" y="1143"/>
                    </a:lnTo>
                    <a:cubicBezTo>
                      <a:pt x="5072" y="524"/>
                      <a:pt x="4560" y="12"/>
                      <a:pt x="3953" y="12"/>
                    </a:cubicBezTo>
                    <a:lnTo>
                      <a:pt x="1143" y="0"/>
                    </a:lnTo>
                    <a:cubicBezTo>
                      <a:pt x="512" y="0"/>
                      <a:pt x="12" y="500"/>
                      <a:pt x="12" y="1108"/>
                    </a:cubicBezTo>
                    <a:lnTo>
                      <a:pt x="0" y="4465"/>
                    </a:lnTo>
                    <a:cubicBezTo>
                      <a:pt x="0" y="5084"/>
                      <a:pt x="500" y="5596"/>
                      <a:pt x="1120" y="5596"/>
                    </a:cubicBezTo>
                    <a:close/>
                  </a:path>
                </a:pathLst>
              </a:custGeom>
              <a:noFill/>
              <a:ln w="8625" cap="rnd" cmpd="sng">
                <a:solidFill>
                  <a:srgbClr val="5B688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6473700" y="1879313"/>
                <a:ext cx="381625" cy="342325"/>
              </a:xfrm>
              <a:custGeom>
                <a:avLst/>
                <a:gdLst/>
                <a:ahLst/>
                <a:cxnLst/>
                <a:rect l="l" t="t" r="r" b="b"/>
                <a:pathLst>
                  <a:path w="15265" h="13693" extrusionOk="0">
                    <a:moveTo>
                      <a:pt x="917" y="1"/>
                    </a:moveTo>
                    <a:lnTo>
                      <a:pt x="0" y="13693"/>
                    </a:lnTo>
                    <a:lnTo>
                      <a:pt x="15264" y="13693"/>
                    </a:lnTo>
                    <a:lnTo>
                      <a:pt x="143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6593350" y="1934088"/>
                <a:ext cx="14142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9324" extrusionOk="0">
                    <a:moveTo>
                      <a:pt x="2418" y="1"/>
                    </a:moveTo>
                    <a:lnTo>
                      <a:pt x="2418" y="1013"/>
                    </a:lnTo>
                    <a:cubicBezTo>
                      <a:pt x="1120" y="1167"/>
                      <a:pt x="215" y="1977"/>
                      <a:pt x="215" y="3132"/>
                    </a:cubicBezTo>
                    <a:cubicBezTo>
                      <a:pt x="227" y="4191"/>
                      <a:pt x="918" y="4823"/>
                      <a:pt x="2013" y="5061"/>
                    </a:cubicBezTo>
                    <a:lnTo>
                      <a:pt x="3239" y="5358"/>
                    </a:lnTo>
                    <a:cubicBezTo>
                      <a:pt x="4001" y="5549"/>
                      <a:pt x="4335" y="5835"/>
                      <a:pt x="4335" y="6406"/>
                    </a:cubicBezTo>
                    <a:cubicBezTo>
                      <a:pt x="4335" y="7025"/>
                      <a:pt x="3716" y="7442"/>
                      <a:pt x="2930" y="7442"/>
                    </a:cubicBezTo>
                    <a:cubicBezTo>
                      <a:pt x="2084" y="7418"/>
                      <a:pt x="1453" y="7049"/>
                      <a:pt x="1275" y="6323"/>
                    </a:cubicBezTo>
                    <a:lnTo>
                      <a:pt x="1" y="6347"/>
                    </a:lnTo>
                    <a:cubicBezTo>
                      <a:pt x="144" y="7573"/>
                      <a:pt x="1037" y="8240"/>
                      <a:pt x="2382" y="8394"/>
                    </a:cubicBezTo>
                    <a:lnTo>
                      <a:pt x="2382" y="9323"/>
                    </a:lnTo>
                    <a:lnTo>
                      <a:pt x="3465" y="9323"/>
                    </a:lnTo>
                    <a:lnTo>
                      <a:pt x="3465" y="8394"/>
                    </a:lnTo>
                    <a:cubicBezTo>
                      <a:pt x="4799" y="8240"/>
                      <a:pt x="5656" y="7478"/>
                      <a:pt x="5609" y="6394"/>
                    </a:cubicBezTo>
                    <a:cubicBezTo>
                      <a:pt x="5609" y="5370"/>
                      <a:pt x="5097" y="4596"/>
                      <a:pt x="3823" y="4251"/>
                    </a:cubicBezTo>
                    <a:lnTo>
                      <a:pt x="2632" y="3941"/>
                    </a:lnTo>
                    <a:cubicBezTo>
                      <a:pt x="1763" y="3691"/>
                      <a:pt x="1513" y="3465"/>
                      <a:pt x="1513" y="2989"/>
                    </a:cubicBezTo>
                    <a:cubicBezTo>
                      <a:pt x="1513" y="2334"/>
                      <a:pt x="2132" y="1941"/>
                      <a:pt x="2954" y="1941"/>
                    </a:cubicBezTo>
                    <a:cubicBezTo>
                      <a:pt x="3787" y="1965"/>
                      <a:pt x="4156" y="2382"/>
                      <a:pt x="4263" y="3120"/>
                    </a:cubicBezTo>
                    <a:lnTo>
                      <a:pt x="5513" y="3096"/>
                    </a:lnTo>
                    <a:cubicBezTo>
                      <a:pt x="5513" y="2084"/>
                      <a:pt x="4751" y="1215"/>
                      <a:pt x="3501" y="1013"/>
                    </a:cubicBezTo>
                    <a:lnTo>
                      <a:pt x="35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6143300" y="2220738"/>
                <a:ext cx="273875" cy="251250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050" extrusionOk="0">
                    <a:moveTo>
                      <a:pt x="679" y="0"/>
                    </a:moveTo>
                    <a:cubicBezTo>
                      <a:pt x="298" y="0"/>
                      <a:pt x="1" y="298"/>
                      <a:pt x="1" y="667"/>
                    </a:cubicBezTo>
                    <a:lnTo>
                      <a:pt x="1" y="9382"/>
                    </a:lnTo>
                    <a:cubicBezTo>
                      <a:pt x="1" y="9751"/>
                      <a:pt x="298" y="10049"/>
                      <a:pt x="679" y="10049"/>
                    </a:cubicBezTo>
                    <a:lnTo>
                      <a:pt x="10288" y="10049"/>
                    </a:lnTo>
                    <a:cubicBezTo>
                      <a:pt x="10657" y="10049"/>
                      <a:pt x="10954" y="9751"/>
                      <a:pt x="10954" y="9382"/>
                    </a:cubicBezTo>
                    <a:lnTo>
                      <a:pt x="10954" y="667"/>
                    </a:lnTo>
                    <a:cubicBezTo>
                      <a:pt x="10954" y="298"/>
                      <a:pt x="10657" y="0"/>
                      <a:pt x="102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6181700" y="2048688"/>
                <a:ext cx="197375" cy="262550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10502" extrusionOk="0">
                    <a:moveTo>
                      <a:pt x="3941" y="977"/>
                    </a:moveTo>
                    <a:cubicBezTo>
                      <a:pt x="5584" y="977"/>
                      <a:pt x="6918" y="2322"/>
                      <a:pt x="6918" y="3953"/>
                    </a:cubicBezTo>
                    <a:lnTo>
                      <a:pt x="6918" y="9549"/>
                    </a:lnTo>
                    <a:lnTo>
                      <a:pt x="965" y="9549"/>
                    </a:lnTo>
                    <a:lnTo>
                      <a:pt x="965" y="3953"/>
                    </a:lnTo>
                    <a:cubicBezTo>
                      <a:pt x="965" y="2322"/>
                      <a:pt x="2310" y="977"/>
                      <a:pt x="3941" y="977"/>
                    </a:cubicBezTo>
                    <a:close/>
                    <a:moveTo>
                      <a:pt x="3941" y="0"/>
                    </a:moveTo>
                    <a:cubicBezTo>
                      <a:pt x="1774" y="0"/>
                      <a:pt x="0" y="1763"/>
                      <a:pt x="0" y="3941"/>
                    </a:cubicBezTo>
                    <a:lnTo>
                      <a:pt x="0" y="10025"/>
                    </a:lnTo>
                    <a:cubicBezTo>
                      <a:pt x="0" y="10299"/>
                      <a:pt x="215" y="10502"/>
                      <a:pt x="477" y="10502"/>
                    </a:cubicBezTo>
                    <a:lnTo>
                      <a:pt x="7394" y="10502"/>
                    </a:lnTo>
                    <a:cubicBezTo>
                      <a:pt x="7668" y="10502"/>
                      <a:pt x="7894" y="10299"/>
                      <a:pt x="7894" y="10025"/>
                    </a:cubicBezTo>
                    <a:lnTo>
                      <a:pt x="7894" y="3941"/>
                    </a:lnTo>
                    <a:cubicBezTo>
                      <a:pt x="7894" y="1763"/>
                      <a:pt x="6120" y="0"/>
                      <a:pt x="3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6236775" y="2288288"/>
                <a:ext cx="87225" cy="869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3478" extrusionOk="0">
                    <a:moveTo>
                      <a:pt x="1738" y="1"/>
                    </a:moveTo>
                    <a:cubicBezTo>
                      <a:pt x="774" y="1"/>
                      <a:pt x="0" y="775"/>
                      <a:pt x="0" y="1739"/>
                    </a:cubicBezTo>
                    <a:cubicBezTo>
                      <a:pt x="0" y="2704"/>
                      <a:pt x="774" y="3478"/>
                      <a:pt x="1738" y="3478"/>
                    </a:cubicBezTo>
                    <a:cubicBezTo>
                      <a:pt x="2703" y="3478"/>
                      <a:pt x="3489" y="2704"/>
                      <a:pt x="3489" y="1739"/>
                    </a:cubicBezTo>
                    <a:cubicBezTo>
                      <a:pt x="3489" y="775"/>
                      <a:pt x="2703" y="1"/>
                      <a:pt x="17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6260575" y="2359438"/>
                <a:ext cx="39625" cy="45275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811" extrusionOk="0">
                    <a:moveTo>
                      <a:pt x="1" y="0"/>
                    </a:moveTo>
                    <a:lnTo>
                      <a:pt x="1" y="1810"/>
                    </a:lnTo>
                    <a:lnTo>
                      <a:pt x="1584" y="1810"/>
                    </a:lnTo>
                    <a:lnTo>
                      <a:pt x="15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6771950" y="2156438"/>
                <a:ext cx="464975" cy="315550"/>
              </a:xfrm>
              <a:custGeom>
                <a:avLst/>
                <a:gdLst/>
                <a:ahLst/>
                <a:cxnLst/>
                <a:rect l="l" t="t" r="r" b="b"/>
                <a:pathLst>
                  <a:path w="18599" h="12622" extrusionOk="0">
                    <a:moveTo>
                      <a:pt x="632" y="0"/>
                    </a:moveTo>
                    <a:cubicBezTo>
                      <a:pt x="274" y="0"/>
                      <a:pt x="1" y="286"/>
                      <a:pt x="1" y="643"/>
                    </a:cubicBezTo>
                    <a:lnTo>
                      <a:pt x="1" y="11978"/>
                    </a:lnTo>
                    <a:cubicBezTo>
                      <a:pt x="1" y="12335"/>
                      <a:pt x="274" y="12621"/>
                      <a:pt x="632" y="12621"/>
                    </a:cubicBezTo>
                    <a:lnTo>
                      <a:pt x="17943" y="12621"/>
                    </a:lnTo>
                    <a:cubicBezTo>
                      <a:pt x="18300" y="12621"/>
                      <a:pt x="18598" y="12335"/>
                      <a:pt x="18586" y="11978"/>
                    </a:cubicBezTo>
                    <a:lnTo>
                      <a:pt x="18586" y="643"/>
                    </a:lnTo>
                    <a:cubicBezTo>
                      <a:pt x="18586" y="286"/>
                      <a:pt x="18300" y="0"/>
                      <a:pt x="179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6858875" y="2183513"/>
                <a:ext cx="71450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9" extrusionOk="0">
                    <a:moveTo>
                      <a:pt x="1429" y="1"/>
                    </a:moveTo>
                    <a:cubicBezTo>
                      <a:pt x="643" y="1"/>
                      <a:pt x="0" y="644"/>
                      <a:pt x="0" y="1430"/>
                    </a:cubicBezTo>
                    <a:cubicBezTo>
                      <a:pt x="0" y="2227"/>
                      <a:pt x="643" y="2858"/>
                      <a:pt x="1429" y="2858"/>
                    </a:cubicBezTo>
                    <a:cubicBezTo>
                      <a:pt x="2215" y="2858"/>
                      <a:pt x="2858" y="2227"/>
                      <a:pt x="2858" y="1430"/>
                    </a:cubicBezTo>
                    <a:cubicBezTo>
                      <a:pt x="2858" y="644"/>
                      <a:pt x="2215" y="1"/>
                      <a:pt x="14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6815700" y="2183513"/>
                <a:ext cx="714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9" y="1"/>
                    </a:moveTo>
                    <a:cubicBezTo>
                      <a:pt x="644" y="1"/>
                      <a:pt x="1" y="644"/>
                      <a:pt x="1" y="1430"/>
                    </a:cubicBezTo>
                    <a:cubicBezTo>
                      <a:pt x="1" y="2227"/>
                      <a:pt x="644" y="2858"/>
                      <a:pt x="1429" y="2858"/>
                    </a:cubicBezTo>
                    <a:cubicBezTo>
                      <a:pt x="2215" y="2858"/>
                      <a:pt x="2858" y="2227"/>
                      <a:pt x="2858" y="1430"/>
                    </a:cubicBezTo>
                    <a:cubicBezTo>
                      <a:pt x="2858" y="644"/>
                      <a:pt x="2215" y="1"/>
                      <a:pt x="14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6815700" y="2348713"/>
                <a:ext cx="378050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15122" h="942" extrusionOk="0">
                    <a:moveTo>
                      <a:pt x="1" y="1"/>
                    </a:moveTo>
                    <a:lnTo>
                      <a:pt x="1" y="941"/>
                    </a:lnTo>
                    <a:lnTo>
                      <a:pt x="15122" y="941"/>
                    </a:lnTo>
                    <a:lnTo>
                      <a:pt x="151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7036575" y="2196313"/>
                <a:ext cx="15717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942" extrusionOk="0">
                    <a:moveTo>
                      <a:pt x="0" y="1"/>
                    </a:moveTo>
                    <a:lnTo>
                      <a:pt x="0" y="941"/>
                    </a:lnTo>
                    <a:lnTo>
                      <a:pt x="6287" y="941"/>
                    </a:lnTo>
                    <a:lnTo>
                      <a:pt x="62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7036575" y="2232038"/>
                <a:ext cx="125625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930" extrusionOk="0">
                    <a:moveTo>
                      <a:pt x="0" y="1"/>
                    </a:moveTo>
                    <a:lnTo>
                      <a:pt x="0" y="929"/>
                    </a:lnTo>
                    <a:lnTo>
                      <a:pt x="5025" y="929"/>
                    </a:lnTo>
                    <a:lnTo>
                      <a:pt x="50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6930300" y="2410938"/>
                <a:ext cx="149150" cy="2352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941" extrusionOk="0">
                    <a:moveTo>
                      <a:pt x="1" y="0"/>
                    </a:moveTo>
                    <a:lnTo>
                      <a:pt x="1" y="941"/>
                    </a:lnTo>
                    <a:lnTo>
                      <a:pt x="5966" y="941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17"/>
          <p:cNvGrpSpPr/>
          <p:nvPr/>
        </p:nvGrpSpPr>
        <p:grpSpPr>
          <a:xfrm>
            <a:off x="586950" y="3164500"/>
            <a:ext cx="2444850" cy="1199600"/>
            <a:chOff x="586950" y="3164500"/>
            <a:chExt cx="2444850" cy="1199600"/>
          </a:xfrm>
        </p:grpSpPr>
        <p:sp>
          <p:nvSpPr>
            <p:cNvPr id="244" name="Google Shape;244;p17"/>
            <p:cNvSpPr/>
            <p:nvPr/>
          </p:nvSpPr>
          <p:spPr>
            <a:xfrm>
              <a:off x="1143000" y="32766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" name="Google Shape;245;p17"/>
            <p:cNvGrpSpPr/>
            <p:nvPr/>
          </p:nvGrpSpPr>
          <p:grpSpPr>
            <a:xfrm>
              <a:off x="586950" y="3164500"/>
              <a:ext cx="1035875" cy="1068625"/>
              <a:chOff x="586950" y="3164500"/>
              <a:chExt cx="1035875" cy="1068625"/>
            </a:xfrm>
          </p:grpSpPr>
          <p:sp>
            <p:nvSpPr>
              <p:cNvPr id="246" name="Google Shape;246;p17"/>
              <p:cNvSpPr/>
              <p:nvPr/>
            </p:nvSpPr>
            <p:spPr>
              <a:xfrm>
                <a:off x="739050" y="3394900"/>
                <a:ext cx="774525" cy="775100"/>
              </a:xfrm>
              <a:custGeom>
                <a:avLst/>
                <a:gdLst/>
                <a:ahLst/>
                <a:cxnLst/>
                <a:rect l="l" t="t" r="r" b="b"/>
                <a:pathLst>
                  <a:path w="30981" h="31004" extrusionOk="0">
                    <a:moveTo>
                      <a:pt x="3001" y="0"/>
                    </a:moveTo>
                    <a:cubicBezTo>
                      <a:pt x="1358" y="0"/>
                      <a:pt x="1" y="1346"/>
                      <a:pt x="1" y="3012"/>
                    </a:cubicBezTo>
                    <a:lnTo>
                      <a:pt x="1" y="27992"/>
                    </a:lnTo>
                    <a:cubicBezTo>
                      <a:pt x="1" y="29647"/>
                      <a:pt x="1334" y="31004"/>
                      <a:pt x="3001" y="31004"/>
                    </a:cubicBezTo>
                    <a:lnTo>
                      <a:pt x="3001" y="30992"/>
                    </a:lnTo>
                    <a:lnTo>
                      <a:pt x="27980" y="30992"/>
                    </a:lnTo>
                    <a:cubicBezTo>
                      <a:pt x="29635" y="30992"/>
                      <a:pt x="30981" y="29647"/>
                      <a:pt x="30981" y="27980"/>
                    </a:cubicBezTo>
                    <a:lnTo>
                      <a:pt x="30981" y="3012"/>
                    </a:lnTo>
                    <a:cubicBezTo>
                      <a:pt x="30981" y="1358"/>
                      <a:pt x="29647" y="0"/>
                      <a:pt x="279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727750" y="3383875"/>
                <a:ext cx="797150" cy="796850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31874" extrusionOk="0">
                    <a:moveTo>
                      <a:pt x="28432" y="894"/>
                    </a:moveTo>
                    <a:cubicBezTo>
                      <a:pt x="29849" y="894"/>
                      <a:pt x="30992" y="2037"/>
                      <a:pt x="30992" y="3453"/>
                    </a:cubicBezTo>
                    <a:lnTo>
                      <a:pt x="30992" y="28421"/>
                    </a:lnTo>
                    <a:cubicBezTo>
                      <a:pt x="30992" y="29838"/>
                      <a:pt x="29849" y="30981"/>
                      <a:pt x="28432" y="30981"/>
                    </a:cubicBezTo>
                    <a:lnTo>
                      <a:pt x="3453" y="30981"/>
                    </a:lnTo>
                    <a:cubicBezTo>
                      <a:pt x="2048" y="30981"/>
                      <a:pt x="893" y="29838"/>
                      <a:pt x="893" y="28421"/>
                    </a:cubicBezTo>
                    <a:lnTo>
                      <a:pt x="893" y="3453"/>
                    </a:lnTo>
                    <a:cubicBezTo>
                      <a:pt x="893" y="2037"/>
                      <a:pt x="2048" y="894"/>
                      <a:pt x="3453" y="894"/>
                    </a:cubicBezTo>
                    <a:close/>
                    <a:moveTo>
                      <a:pt x="3453" y="1"/>
                    </a:moveTo>
                    <a:cubicBezTo>
                      <a:pt x="1548" y="1"/>
                      <a:pt x="0" y="1548"/>
                      <a:pt x="0" y="3453"/>
                    </a:cubicBezTo>
                    <a:lnTo>
                      <a:pt x="0" y="28421"/>
                    </a:lnTo>
                    <a:cubicBezTo>
                      <a:pt x="0" y="30326"/>
                      <a:pt x="1548" y="31874"/>
                      <a:pt x="3453" y="31874"/>
                    </a:cubicBezTo>
                    <a:lnTo>
                      <a:pt x="28432" y="31874"/>
                    </a:lnTo>
                    <a:cubicBezTo>
                      <a:pt x="30337" y="31874"/>
                      <a:pt x="31885" y="30326"/>
                      <a:pt x="31885" y="28421"/>
                    </a:cubicBezTo>
                    <a:lnTo>
                      <a:pt x="31885" y="3453"/>
                    </a:lnTo>
                    <a:cubicBezTo>
                      <a:pt x="31885" y="1548"/>
                      <a:pt x="30337" y="1"/>
                      <a:pt x="284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>
                <a:off x="1153100" y="3164500"/>
                <a:ext cx="322375" cy="585825"/>
              </a:xfrm>
              <a:custGeom>
                <a:avLst/>
                <a:gdLst/>
                <a:ahLst/>
                <a:cxnLst/>
                <a:rect l="l" t="t" r="r" b="b"/>
                <a:pathLst>
                  <a:path w="12895" h="23433" extrusionOk="0">
                    <a:moveTo>
                      <a:pt x="2024" y="1"/>
                    </a:moveTo>
                    <a:cubicBezTo>
                      <a:pt x="905" y="1"/>
                      <a:pt x="0" y="918"/>
                      <a:pt x="0" y="2025"/>
                    </a:cubicBezTo>
                    <a:lnTo>
                      <a:pt x="0" y="21408"/>
                    </a:lnTo>
                    <a:cubicBezTo>
                      <a:pt x="0" y="22527"/>
                      <a:pt x="905" y="23432"/>
                      <a:pt x="2024" y="23432"/>
                    </a:cubicBezTo>
                    <a:lnTo>
                      <a:pt x="10847" y="23432"/>
                    </a:lnTo>
                    <a:cubicBezTo>
                      <a:pt x="11966" y="23432"/>
                      <a:pt x="12871" y="22527"/>
                      <a:pt x="12871" y="21408"/>
                    </a:cubicBezTo>
                    <a:lnTo>
                      <a:pt x="12871" y="2049"/>
                    </a:lnTo>
                    <a:cubicBezTo>
                      <a:pt x="12895" y="918"/>
                      <a:pt x="11978" y="1"/>
                      <a:pt x="108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>
                <a:off x="1288225" y="3211525"/>
                <a:ext cx="521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442" extrusionOk="0">
                    <a:moveTo>
                      <a:pt x="227" y="1"/>
                    </a:moveTo>
                    <a:cubicBezTo>
                      <a:pt x="108" y="1"/>
                      <a:pt x="1" y="108"/>
                      <a:pt x="1" y="227"/>
                    </a:cubicBezTo>
                    <a:cubicBezTo>
                      <a:pt x="13" y="346"/>
                      <a:pt x="108" y="441"/>
                      <a:pt x="227" y="441"/>
                    </a:cubicBezTo>
                    <a:lnTo>
                      <a:pt x="1858" y="441"/>
                    </a:lnTo>
                    <a:cubicBezTo>
                      <a:pt x="1977" y="441"/>
                      <a:pt x="2084" y="346"/>
                      <a:pt x="2084" y="227"/>
                    </a:cubicBezTo>
                    <a:cubicBezTo>
                      <a:pt x="2084" y="108"/>
                      <a:pt x="1977" y="1"/>
                      <a:pt x="18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>
                <a:off x="1183150" y="3246075"/>
                <a:ext cx="261675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16003" extrusionOk="0">
                    <a:moveTo>
                      <a:pt x="537" y="0"/>
                    </a:moveTo>
                    <a:cubicBezTo>
                      <a:pt x="239" y="0"/>
                      <a:pt x="1" y="238"/>
                      <a:pt x="1" y="536"/>
                    </a:cubicBezTo>
                    <a:lnTo>
                      <a:pt x="1" y="15466"/>
                    </a:lnTo>
                    <a:cubicBezTo>
                      <a:pt x="1" y="15764"/>
                      <a:pt x="239" y="16002"/>
                      <a:pt x="537" y="16002"/>
                    </a:cubicBezTo>
                    <a:lnTo>
                      <a:pt x="9931" y="16002"/>
                    </a:lnTo>
                    <a:cubicBezTo>
                      <a:pt x="10228" y="16002"/>
                      <a:pt x="10466" y="15764"/>
                      <a:pt x="10466" y="15466"/>
                    </a:cubicBezTo>
                    <a:lnTo>
                      <a:pt x="10466" y="536"/>
                    </a:lnTo>
                    <a:cubicBezTo>
                      <a:pt x="10466" y="238"/>
                      <a:pt x="10228" y="0"/>
                      <a:pt x="99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7"/>
              <p:cNvSpPr/>
              <p:nvPr/>
            </p:nvSpPr>
            <p:spPr>
              <a:xfrm>
                <a:off x="1281075" y="3658625"/>
                <a:ext cx="664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56" extrusionOk="0">
                    <a:moveTo>
                      <a:pt x="1323" y="381"/>
                    </a:moveTo>
                    <a:cubicBezTo>
                      <a:pt x="1858" y="381"/>
                      <a:pt x="2275" y="810"/>
                      <a:pt x="2275" y="1334"/>
                    </a:cubicBezTo>
                    <a:cubicBezTo>
                      <a:pt x="2299" y="1869"/>
                      <a:pt x="1858" y="2286"/>
                      <a:pt x="1323" y="2286"/>
                    </a:cubicBezTo>
                    <a:cubicBezTo>
                      <a:pt x="787" y="2286"/>
                      <a:pt x="370" y="1846"/>
                      <a:pt x="370" y="1334"/>
                    </a:cubicBezTo>
                    <a:cubicBezTo>
                      <a:pt x="370" y="798"/>
                      <a:pt x="811" y="381"/>
                      <a:pt x="1323" y="381"/>
                    </a:cubicBezTo>
                    <a:close/>
                    <a:moveTo>
                      <a:pt x="1323" y="0"/>
                    </a:moveTo>
                    <a:cubicBezTo>
                      <a:pt x="596" y="0"/>
                      <a:pt x="1" y="595"/>
                      <a:pt x="1" y="1334"/>
                    </a:cubicBezTo>
                    <a:cubicBezTo>
                      <a:pt x="1" y="2060"/>
                      <a:pt x="596" y="2655"/>
                      <a:pt x="1323" y="2655"/>
                    </a:cubicBezTo>
                    <a:cubicBezTo>
                      <a:pt x="2049" y="2655"/>
                      <a:pt x="2644" y="2060"/>
                      <a:pt x="2644" y="1334"/>
                    </a:cubicBezTo>
                    <a:cubicBezTo>
                      <a:pt x="2656" y="595"/>
                      <a:pt x="2061" y="0"/>
                      <a:pt x="13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771800" y="4009250"/>
                <a:ext cx="1342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2918" extrusionOk="0">
                    <a:moveTo>
                      <a:pt x="0" y="1"/>
                    </a:moveTo>
                    <a:lnTo>
                      <a:pt x="0" y="2918"/>
                    </a:lnTo>
                    <a:lnTo>
                      <a:pt x="5370" y="2918"/>
                    </a:lnTo>
                    <a:lnTo>
                      <a:pt x="53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7"/>
              <p:cNvSpPr/>
              <p:nvPr/>
            </p:nvSpPr>
            <p:spPr>
              <a:xfrm>
                <a:off x="590525" y="3689875"/>
                <a:ext cx="497100" cy="366125"/>
              </a:xfrm>
              <a:custGeom>
                <a:avLst/>
                <a:gdLst/>
                <a:ahLst/>
                <a:cxnLst/>
                <a:rect l="l" t="t" r="r" b="b"/>
                <a:pathLst>
                  <a:path w="19884" h="14645" extrusionOk="0">
                    <a:moveTo>
                      <a:pt x="1405" y="0"/>
                    </a:moveTo>
                    <a:cubicBezTo>
                      <a:pt x="631" y="0"/>
                      <a:pt x="0" y="631"/>
                      <a:pt x="0" y="1405"/>
                    </a:cubicBezTo>
                    <a:lnTo>
                      <a:pt x="0" y="13252"/>
                    </a:lnTo>
                    <a:cubicBezTo>
                      <a:pt x="0" y="14026"/>
                      <a:pt x="631" y="14645"/>
                      <a:pt x="1405" y="14645"/>
                    </a:cubicBezTo>
                    <a:lnTo>
                      <a:pt x="18491" y="14645"/>
                    </a:lnTo>
                    <a:cubicBezTo>
                      <a:pt x="19265" y="14645"/>
                      <a:pt x="19884" y="14026"/>
                      <a:pt x="19884" y="13252"/>
                    </a:cubicBezTo>
                    <a:lnTo>
                      <a:pt x="19884" y="1405"/>
                    </a:lnTo>
                    <a:cubicBezTo>
                      <a:pt x="19884" y="631"/>
                      <a:pt x="19265" y="0"/>
                      <a:pt x="184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7"/>
              <p:cNvSpPr/>
              <p:nvPr/>
            </p:nvSpPr>
            <p:spPr>
              <a:xfrm>
                <a:off x="586950" y="3686600"/>
                <a:ext cx="504550" cy="373575"/>
              </a:xfrm>
              <a:custGeom>
                <a:avLst/>
                <a:gdLst/>
                <a:ahLst/>
                <a:cxnLst/>
                <a:rect l="l" t="t" r="r" b="b"/>
                <a:pathLst>
                  <a:path w="20182" h="14943" extrusionOk="0">
                    <a:moveTo>
                      <a:pt x="18634" y="298"/>
                    </a:moveTo>
                    <a:cubicBezTo>
                      <a:pt x="19312" y="298"/>
                      <a:pt x="19884" y="846"/>
                      <a:pt x="19884" y="1548"/>
                    </a:cubicBezTo>
                    <a:lnTo>
                      <a:pt x="19884" y="13395"/>
                    </a:lnTo>
                    <a:cubicBezTo>
                      <a:pt x="19884" y="14085"/>
                      <a:pt x="19324" y="14645"/>
                      <a:pt x="18634" y="14645"/>
                    </a:cubicBezTo>
                    <a:lnTo>
                      <a:pt x="1548" y="14645"/>
                    </a:lnTo>
                    <a:cubicBezTo>
                      <a:pt x="858" y="14645"/>
                      <a:pt x="298" y="14097"/>
                      <a:pt x="298" y="13395"/>
                    </a:cubicBezTo>
                    <a:lnTo>
                      <a:pt x="298" y="1548"/>
                    </a:lnTo>
                    <a:cubicBezTo>
                      <a:pt x="298" y="858"/>
                      <a:pt x="846" y="298"/>
                      <a:pt x="1548" y="298"/>
                    </a:cubicBezTo>
                    <a:close/>
                    <a:moveTo>
                      <a:pt x="1548" y="0"/>
                    </a:moveTo>
                    <a:cubicBezTo>
                      <a:pt x="691" y="0"/>
                      <a:pt x="1" y="703"/>
                      <a:pt x="1" y="1548"/>
                    </a:cubicBezTo>
                    <a:lnTo>
                      <a:pt x="1" y="13395"/>
                    </a:lnTo>
                    <a:cubicBezTo>
                      <a:pt x="1" y="14240"/>
                      <a:pt x="691" y="14943"/>
                      <a:pt x="1548" y="14943"/>
                    </a:cubicBezTo>
                    <a:lnTo>
                      <a:pt x="18634" y="14943"/>
                    </a:lnTo>
                    <a:cubicBezTo>
                      <a:pt x="19479" y="14943"/>
                      <a:pt x="20182" y="14240"/>
                      <a:pt x="20182" y="13395"/>
                    </a:cubicBezTo>
                    <a:lnTo>
                      <a:pt x="20182" y="1548"/>
                    </a:lnTo>
                    <a:cubicBezTo>
                      <a:pt x="20158" y="691"/>
                      <a:pt x="19479" y="0"/>
                      <a:pt x="186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611050" y="3710700"/>
                <a:ext cx="455750" cy="325075"/>
              </a:xfrm>
              <a:custGeom>
                <a:avLst/>
                <a:gdLst/>
                <a:ahLst/>
                <a:cxnLst/>
                <a:rect l="l" t="t" r="r" b="b"/>
                <a:pathLst>
                  <a:path w="18230" h="13003" extrusionOk="0">
                    <a:moveTo>
                      <a:pt x="346" y="1"/>
                    </a:moveTo>
                    <a:cubicBezTo>
                      <a:pt x="156" y="1"/>
                      <a:pt x="1" y="155"/>
                      <a:pt x="1" y="346"/>
                    </a:cubicBezTo>
                    <a:lnTo>
                      <a:pt x="1" y="12657"/>
                    </a:lnTo>
                    <a:cubicBezTo>
                      <a:pt x="1" y="12836"/>
                      <a:pt x="144" y="13002"/>
                      <a:pt x="346" y="13002"/>
                    </a:cubicBezTo>
                    <a:lnTo>
                      <a:pt x="17884" y="13002"/>
                    </a:lnTo>
                    <a:cubicBezTo>
                      <a:pt x="18087" y="13002"/>
                      <a:pt x="18229" y="12848"/>
                      <a:pt x="18218" y="12657"/>
                    </a:cubicBezTo>
                    <a:lnTo>
                      <a:pt x="18218" y="346"/>
                    </a:lnTo>
                    <a:cubicBezTo>
                      <a:pt x="18218" y="167"/>
                      <a:pt x="18063" y="1"/>
                      <a:pt x="178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713750" y="4082475"/>
                <a:ext cx="2503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727" extrusionOk="0">
                    <a:moveTo>
                      <a:pt x="72" y="1"/>
                    </a:moveTo>
                    <a:cubicBezTo>
                      <a:pt x="24" y="1"/>
                      <a:pt x="1" y="36"/>
                      <a:pt x="1" y="72"/>
                    </a:cubicBezTo>
                    <a:lnTo>
                      <a:pt x="1" y="655"/>
                    </a:lnTo>
                    <a:cubicBezTo>
                      <a:pt x="1" y="703"/>
                      <a:pt x="24" y="727"/>
                      <a:pt x="72" y="727"/>
                    </a:cubicBezTo>
                    <a:lnTo>
                      <a:pt x="9930" y="727"/>
                    </a:lnTo>
                    <a:cubicBezTo>
                      <a:pt x="9966" y="727"/>
                      <a:pt x="10014" y="691"/>
                      <a:pt x="10002" y="655"/>
                    </a:cubicBezTo>
                    <a:lnTo>
                      <a:pt x="10002" y="72"/>
                    </a:lnTo>
                    <a:cubicBezTo>
                      <a:pt x="10002" y="36"/>
                      <a:pt x="9966" y="1"/>
                      <a:pt x="99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1190900" y="3761900"/>
                <a:ext cx="431925" cy="471225"/>
              </a:xfrm>
              <a:custGeom>
                <a:avLst/>
                <a:gdLst/>
                <a:ahLst/>
                <a:cxnLst/>
                <a:rect l="l" t="t" r="r" b="b"/>
                <a:pathLst>
                  <a:path w="17277" h="18849" extrusionOk="0">
                    <a:moveTo>
                      <a:pt x="8597" y="1"/>
                    </a:moveTo>
                    <a:cubicBezTo>
                      <a:pt x="7346" y="858"/>
                      <a:pt x="5703" y="1584"/>
                      <a:pt x="3834" y="2025"/>
                    </a:cubicBezTo>
                    <a:cubicBezTo>
                      <a:pt x="2590" y="2310"/>
                      <a:pt x="1357" y="2442"/>
                      <a:pt x="209" y="2442"/>
                    </a:cubicBezTo>
                    <a:cubicBezTo>
                      <a:pt x="159" y="2442"/>
                      <a:pt x="109" y="2442"/>
                      <a:pt x="60" y="2441"/>
                    </a:cubicBezTo>
                    <a:cubicBezTo>
                      <a:pt x="36" y="2560"/>
                      <a:pt x="0" y="2679"/>
                      <a:pt x="0" y="2799"/>
                    </a:cubicBezTo>
                    <a:cubicBezTo>
                      <a:pt x="0" y="16562"/>
                      <a:pt x="8620" y="18848"/>
                      <a:pt x="8620" y="18848"/>
                    </a:cubicBezTo>
                    <a:cubicBezTo>
                      <a:pt x="8620" y="18848"/>
                      <a:pt x="17241" y="16562"/>
                      <a:pt x="17241" y="2799"/>
                    </a:cubicBezTo>
                    <a:cubicBezTo>
                      <a:pt x="17276" y="2679"/>
                      <a:pt x="17241" y="2560"/>
                      <a:pt x="17217" y="2441"/>
                    </a:cubicBezTo>
                    <a:cubicBezTo>
                      <a:pt x="17167" y="2442"/>
                      <a:pt x="17118" y="2442"/>
                      <a:pt x="17068" y="2442"/>
                    </a:cubicBezTo>
                    <a:cubicBezTo>
                      <a:pt x="15920" y="2442"/>
                      <a:pt x="14698" y="2310"/>
                      <a:pt x="13442" y="2025"/>
                    </a:cubicBezTo>
                    <a:cubicBezTo>
                      <a:pt x="11573" y="1584"/>
                      <a:pt x="9930" y="858"/>
                      <a:pt x="86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1315625" y="3911025"/>
                <a:ext cx="198550" cy="144700"/>
              </a:xfrm>
              <a:custGeom>
                <a:avLst/>
                <a:gdLst/>
                <a:ahLst/>
                <a:cxnLst/>
                <a:rect l="l" t="t" r="r" b="b"/>
                <a:pathLst>
                  <a:path w="7942" h="5788" fill="none" extrusionOk="0">
                    <a:moveTo>
                      <a:pt x="0" y="3025"/>
                    </a:moveTo>
                    <a:lnTo>
                      <a:pt x="3024" y="5787"/>
                    </a:lnTo>
                    <a:lnTo>
                      <a:pt x="7942" y="1"/>
                    </a:lnTo>
                  </a:path>
                </a:pathLst>
              </a:custGeom>
              <a:noFill/>
              <a:ln w="14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9" name="Google Shape;259;p17"/>
          <p:cNvGrpSpPr/>
          <p:nvPr/>
        </p:nvGrpSpPr>
        <p:grpSpPr>
          <a:xfrm>
            <a:off x="3490300" y="3276600"/>
            <a:ext cx="2265250" cy="1087500"/>
            <a:chOff x="3490300" y="3276600"/>
            <a:chExt cx="2265250" cy="1087500"/>
          </a:xfrm>
        </p:grpSpPr>
        <p:sp>
          <p:nvSpPr>
            <p:cNvPr id="260" name="Google Shape;260;p17"/>
            <p:cNvSpPr/>
            <p:nvPr/>
          </p:nvSpPr>
          <p:spPr>
            <a:xfrm>
              <a:off x="3866750" y="32766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17"/>
            <p:cNvGrpSpPr/>
            <p:nvPr/>
          </p:nvGrpSpPr>
          <p:grpSpPr>
            <a:xfrm>
              <a:off x="3490300" y="3426450"/>
              <a:ext cx="939425" cy="797450"/>
              <a:chOff x="3490300" y="3426450"/>
              <a:chExt cx="939425" cy="797450"/>
            </a:xfrm>
          </p:grpSpPr>
          <p:sp>
            <p:nvSpPr>
              <p:cNvPr id="262" name="Google Shape;262;p17"/>
              <p:cNvSpPr/>
              <p:nvPr/>
            </p:nvSpPr>
            <p:spPr>
              <a:xfrm>
                <a:off x="3501300" y="3437750"/>
                <a:ext cx="774825" cy="7751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1005" extrusionOk="0">
                    <a:moveTo>
                      <a:pt x="3013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46" y="31005"/>
                      <a:pt x="3013" y="31005"/>
                    </a:cubicBezTo>
                    <a:lnTo>
                      <a:pt x="27980" y="31005"/>
                    </a:lnTo>
                    <a:cubicBezTo>
                      <a:pt x="29635" y="31005"/>
                      <a:pt x="30993" y="29659"/>
                      <a:pt x="30993" y="27992"/>
                    </a:cubicBezTo>
                    <a:lnTo>
                      <a:pt x="30993" y="3001"/>
                    </a:lnTo>
                    <a:cubicBezTo>
                      <a:pt x="30993" y="1358"/>
                      <a:pt x="29659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3490300" y="3426450"/>
                <a:ext cx="797425" cy="797450"/>
              </a:xfrm>
              <a:custGeom>
                <a:avLst/>
                <a:gdLst/>
                <a:ahLst/>
                <a:cxnLst/>
                <a:rect l="l" t="t" r="r" b="b"/>
                <a:pathLst>
                  <a:path w="31897" h="31898" extrusionOk="0">
                    <a:moveTo>
                      <a:pt x="28432" y="893"/>
                    </a:moveTo>
                    <a:cubicBezTo>
                      <a:pt x="29837" y="893"/>
                      <a:pt x="30992" y="2048"/>
                      <a:pt x="30992" y="3453"/>
                    </a:cubicBezTo>
                    <a:lnTo>
                      <a:pt x="30992" y="28444"/>
                    </a:lnTo>
                    <a:cubicBezTo>
                      <a:pt x="30992" y="29861"/>
                      <a:pt x="29837" y="31004"/>
                      <a:pt x="28432" y="31004"/>
                    </a:cubicBezTo>
                    <a:lnTo>
                      <a:pt x="3453" y="31004"/>
                    </a:lnTo>
                    <a:cubicBezTo>
                      <a:pt x="2036" y="31004"/>
                      <a:pt x="893" y="29861"/>
                      <a:pt x="893" y="28444"/>
                    </a:cubicBezTo>
                    <a:lnTo>
                      <a:pt x="893" y="3453"/>
                    </a:lnTo>
                    <a:cubicBezTo>
                      <a:pt x="893" y="2048"/>
                      <a:pt x="2036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44"/>
                    </a:lnTo>
                    <a:cubicBezTo>
                      <a:pt x="0" y="30349"/>
                      <a:pt x="1548" y="31897"/>
                      <a:pt x="3453" y="31897"/>
                    </a:cubicBezTo>
                    <a:lnTo>
                      <a:pt x="28420" y="31897"/>
                    </a:lnTo>
                    <a:cubicBezTo>
                      <a:pt x="30325" y="31897"/>
                      <a:pt x="31885" y="30349"/>
                      <a:pt x="31885" y="28444"/>
                    </a:cubicBezTo>
                    <a:lnTo>
                      <a:pt x="31885" y="3453"/>
                    </a:lnTo>
                    <a:cubicBezTo>
                      <a:pt x="31897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3614125" y="3636300"/>
                <a:ext cx="815600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32624" h="9097" extrusionOk="0">
                    <a:moveTo>
                      <a:pt x="2084" y="0"/>
                    </a:moveTo>
                    <a:cubicBezTo>
                      <a:pt x="941" y="0"/>
                      <a:pt x="0" y="941"/>
                      <a:pt x="0" y="2084"/>
                    </a:cubicBezTo>
                    <a:lnTo>
                      <a:pt x="0" y="7013"/>
                    </a:lnTo>
                    <a:cubicBezTo>
                      <a:pt x="0" y="8156"/>
                      <a:pt x="941" y="9097"/>
                      <a:pt x="2084" y="9097"/>
                    </a:cubicBezTo>
                    <a:lnTo>
                      <a:pt x="30528" y="9097"/>
                    </a:lnTo>
                    <a:cubicBezTo>
                      <a:pt x="31695" y="9097"/>
                      <a:pt x="32623" y="8156"/>
                      <a:pt x="32611" y="7013"/>
                    </a:cubicBezTo>
                    <a:lnTo>
                      <a:pt x="32611" y="2084"/>
                    </a:lnTo>
                    <a:cubicBezTo>
                      <a:pt x="32611" y="941"/>
                      <a:pt x="31671" y="0"/>
                      <a:pt x="305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3677225" y="3732425"/>
                <a:ext cx="83350" cy="76225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3049" extrusionOk="0">
                    <a:moveTo>
                      <a:pt x="203" y="1"/>
                    </a:moveTo>
                    <a:cubicBezTo>
                      <a:pt x="84" y="1"/>
                      <a:pt x="0" y="84"/>
                      <a:pt x="0" y="203"/>
                    </a:cubicBezTo>
                    <a:lnTo>
                      <a:pt x="0" y="2846"/>
                    </a:lnTo>
                    <a:cubicBezTo>
                      <a:pt x="0" y="2966"/>
                      <a:pt x="84" y="3049"/>
                      <a:pt x="203" y="3049"/>
                    </a:cubicBezTo>
                    <a:lnTo>
                      <a:pt x="3120" y="3049"/>
                    </a:lnTo>
                    <a:cubicBezTo>
                      <a:pt x="3227" y="3049"/>
                      <a:pt x="3310" y="2966"/>
                      <a:pt x="3334" y="2846"/>
                    </a:cubicBezTo>
                    <a:lnTo>
                      <a:pt x="3334" y="203"/>
                    </a:lnTo>
                    <a:cubicBezTo>
                      <a:pt x="3334" y="84"/>
                      <a:pt x="3239" y="1"/>
                      <a:pt x="3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3688525" y="3680650"/>
                <a:ext cx="601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192" extrusionOk="0">
                    <a:moveTo>
                      <a:pt x="1191" y="286"/>
                    </a:moveTo>
                    <a:cubicBezTo>
                      <a:pt x="1703" y="286"/>
                      <a:pt x="2108" y="703"/>
                      <a:pt x="2108" y="1191"/>
                    </a:cubicBezTo>
                    <a:lnTo>
                      <a:pt x="2108" y="2893"/>
                    </a:lnTo>
                    <a:lnTo>
                      <a:pt x="286" y="2893"/>
                    </a:lnTo>
                    <a:lnTo>
                      <a:pt x="286" y="1191"/>
                    </a:lnTo>
                    <a:cubicBezTo>
                      <a:pt x="286" y="691"/>
                      <a:pt x="703" y="286"/>
                      <a:pt x="1191" y="286"/>
                    </a:cubicBezTo>
                    <a:close/>
                    <a:moveTo>
                      <a:pt x="1191" y="0"/>
                    </a:moveTo>
                    <a:cubicBezTo>
                      <a:pt x="536" y="0"/>
                      <a:pt x="1" y="536"/>
                      <a:pt x="1" y="1191"/>
                    </a:cubicBezTo>
                    <a:lnTo>
                      <a:pt x="1" y="3036"/>
                    </a:lnTo>
                    <a:cubicBezTo>
                      <a:pt x="1" y="3132"/>
                      <a:pt x="84" y="3191"/>
                      <a:pt x="155" y="3191"/>
                    </a:cubicBezTo>
                    <a:lnTo>
                      <a:pt x="2251" y="3191"/>
                    </a:lnTo>
                    <a:cubicBezTo>
                      <a:pt x="2322" y="3191"/>
                      <a:pt x="2406" y="3108"/>
                      <a:pt x="2382" y="3036"/>
                    </a:cubicBezTo>
                    <a:lnTo>
                      <a:pt x="2382" y="1191"/>
                    </a:lnTo>
                    <a:cubicBezTo>
                      <a:pt x="2382" y="536"/>
                      <a:pt x="1846" y="0"/>
                      <a:pt x="1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3804025" y="3701775"/>
                <a:ext cx="124450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3930" extrusionOk="0">
                    <a:moveTo>
                      <a:pt x="0" y="1"/>
                    </a:moveTo>
                    <a:lnTo>
                      <a:pt x="977" y="3930"/>
                    </a:lnTo>
                    <a:lnTo>
                      <a:pt x="1655" y="3930"/>
                    </a:lnTo>
                    <a:lnTo>
                      <a:pt x="2489" y="524"/>
                    </a:lnTo>
                    <a:lnTo>
                      <a:pt x="3322" y="3930"/>
                    </a:lnTo>
                    <a:lnTo>
                      <a:pt x="3989" y="3930"/>
                    </a:lnTo>
                    <a:lnTo>
                      <a:pt x="4977" y="1"/>
                    </a:lnTo>
                    <a:lnTo>
                      <a:pt x="4429" y="1"/>
                    </a:lnTo>
                    <a:lnTo>
                      <a:pt x="3608" y="3322"/>
                    </a:lnTo>
                    <a:lnTo>
                      <a:pt x="2786" y="1"/>
                    </a:lnTo>
                    <a:lnTo>
                      <a:pt x="2179" y="1"/>
                    </a:lnTo>
                    <a:lnTo>
                      <a:pt x="1358" y="3322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3963275" y="3701775"/>
                <a:ext cx="124425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7" h="3930" extrusionOk="0">
                    <a:moveTo>
                      <a:pt x="0" y="1"/>
                    </a:moveTo>
                    <a:lnTo>
                      <a:pt x="976" y="3930"/>
                    </a:lnTo>
                    <a:lnTo>
                      <a:pt x="1655" y="3930"/>
                    </a:lnTo>
                    <a:lnTo>
                      <a:pt x="2489" y="524"/>
                    </a:lnTo>
                    <a:lnTo>
                      <a:pt x="3322" y="3930"/>
                    </a:lnTo>
                    <a:lnTo>
                      <a:pt x="3989" y="3930"/>
                    </a:lnTo>
                    <a:lnTo>
                      <a:pt x="4977" y="1"/>
                    </a:lnTo>
                    <a:lnTo>
                      <a:pt x="4429" y="1"/>
                    </a:lnTo>
                    <a:lnTo>
                      <a:pt x="3608" y="3322"/>
                    </a:lnTo>
                    <a:lnTo>
                      <a:pt x="2786" y="1"/>
                    </a:lnTo>
                    <a:lnTo>
                      <a:pt x="2191" y="1"/>
                    </a:lnTo>
                    <a:lnTo>
                      <a:pt x="1357" y="3322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4122500" y="3701775"/>
                <a:ext cx="124450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3930" extrusionOk="0">
                    <a:moveTo>
                      <a:pt x="1" y="1"/>
                    </a:moveTo>
                    <a:lnTo>
                      <a:pt x="989" y="3930"/>
                    </a:lnTo>
                    <a:lnTo>
                      <a:pt x="1656" y="3930"/>
                    </a:lnTo>
                    <a:lnTo>
                      <a:pt x="2489" y="524"/>
                    </a:lnTo>
                    <a:lnTo>
                      <a:pt x="3323" y="3930"/>
                    </a:lnTo>
                    <a:lnTo>
                      <a:pt x="3990" y="3930"/>
                    </a:lnTo>
                    <a:lnTo>
                      <a:pt x="4978" y="1"/>
                    </a:lnTo>
                    <a:lnTo>
                      <a:pt x="4430" y="1"/>
                    </a:lnTo>
                    <a:lnTo>
                      <a:pt x="3609" y="3322"/>
                    </a:lnTo>
                    <a:lnTo>
                      <a:pt x="2787" y="1"/>
                    </a:lnTo>
                    <a:lnTo>
                      <a:pt x="2192" y="1"/>
                    </a:lnTo>
                    <a:lnTo>
                      <a:pt x="1358" y="3322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3535225" y="3458600"/>
                <a:ext cx="547125" cy="546800"/>
              </a:xfrm>
              <a:custGeom>
                <a:avLst/>
                <a:gdLst/>
                <a:ahLst/>
                <a:cxnLst/>
                <a:rect l="l" t="t" r="r" b="b"/>
                <a:pathLst>
                  <a:path w="21885" h="21872" extrusionOk="0">
                    <a:moveTo>
                      <a:pt x="10943" y="2643"/>
                    </a:moveTo>
                    <a:cubicBezTo>
                      <a:pt x="15527" y="2643"/>
                      <a:pt x="19230" y="6358"/>
                      <a:pt x="19230" y="10942"/>
                    </a:cubicBezTo>
                    <a:cubicBezTo>
                      <a:pt x="19230" y="15526"/>
                      <a:pt x="15527" y="19229"/>
                      <a:pt x="10943" y="19229"/>
                    </a:cubicBezTo>
                    <a:cubicBezTo>
                      <a:pt x="6359" y="19229"/>
                      <a:pt x="2656" y="15526"/>
                      <a:pt x="2656" y="10942"/>
                    </a:cubicBezTo>
                    <a:cubicBezTo>
                      <a:pt x="2656" y="6370"/>
                      <a:pt x="6359" y="2643"/>
                      <a:pt x="10943" y="2643"/>
                    </a:cubicBezTo>
                    <a:close/>
                    <a:moveTo>
                      <a:pt x="10943" y="0"/>
                    </a:moveTo>
                    <a:cubicBezTo>
                      <a:pt x="4918" y="0"/>
                      <a:pt x="1" y="4905"/>
                      <a:pt x="1" y="10942"/>
                    </a:cubicBezTo>
                    <a:cubicBezTo>
                      <a:pt x="1" y="16967"/>
                      <a:pt x="4918" y="21872"/>
                      <a:pt x="10943" y="21872"/>
                    </a:cubicBezTo>
                    <a:cubicBezTo>
                      <a:pt x="16967" y="21872"/>
                      <a:pt x="21885" y="16967"/>
                      <a:pt x="21885" y="10942"/>
                    </a:cubicBezTo>
                    <a:cubicBezTo>
                      <a:pt x="21885" y="4905"/>
                      <a:pt x="16967" y="0"/>
                      <a:pt x="109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3903725" y="3913425"/>
                <a:ext cx="200650" cy="278625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11145" extrusionOk="0">
                    <a:moveTo>
                      <a:pt x="1507" y="1"/>
                    </a:moveTo>
                    <a:cubicBezTo>
                      <a:pt x="1276" y="1"/>
                      <a:pt x="1044" y="61"/>
                      <a:pt x="834" y="190"/>
                    </a:cubicBezTo>
                    <a:cubicBezTo>
                      <a:pt x="203" y="559"/>
                      <a:pt x="1" y="1381"/>
                      <a:pt x="370" y="2000"/>
                    </a:cubicBezTo>
                    <a:lnTo>
                      <a:pt x="5371" y="10489"/>
                    </a:lnTo>
                    <a:cubicBezTo>
                      <a:pt x="5621" y="10906"/>
                      <a:pt x="6061" y="11144"/>
                      <a:pt x="6514" y="11144"/>
                    </a:cubicBezTo>
                    <a:cubicBezTo>
                      <a:pt x="6740" y="11144"/>
                      <a:pt x="6978" y="11085"/>
                      <a:pt x="7192" y="10942"/>
                    </a:cubicBezTo>
                    <a:cubicBezTo>
                      <a:pt x="7811" y="10573"/>
                      <a:pt x="8026" y="9751"/>
                      <a:pt x="7645" y="9132"/>
                    </a:cubicBezTo>
                    <a:lnTo>
                      <a:pt x="2644" y="643"/>
                    </a:lnTo>
                    <a:cubicBezTo>
                      <a:pt x="2400" y="233"/>
                      <a:pt x="1958" y="1"/>
                      <a:pt x="1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3" name="Google Shape;273;p17"/>
          <p:cNvSpPr txBox="1"/>
          <p:nvPr/>
        </p:nvSpPr>
        <p:spPr>
          <a:xfrm>
            <a:off x="1841875" y="1737349"/>
            <a:ext cx="1052700" cy="39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Política de seguridad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7314795" y="1737375"/>
            <a:ext cx="1249125" cy="63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Clasificación de la información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1739905" y="3529583"/>
            <a:ext cx="1154670" cy="52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Principio de privilegios mínimos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2" name="Google Shape;282;p17"/>
          <p:cNvSpPr txBox="1"/>
          <p:nvPr/>
        </p:nvSpPr>
        <p:spPr>
          <a:xfrm>
            <a:off x="7207320" y="3529585"/>
            <a:ext cx="1325630" cy="6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Concientización y capacitación en seguridad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5" name="Google Shape;285;p17"/>
          <p:cNvSpPr txBox="1"/>
          <p:nvPr/>
        </p:nvSpPr>
        <p:spPr>
          <a:xfrm>
            <a:off x="4440325" y="1737375"/>
            <a:ext cx="1209625" cy="52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Cumplimiento del marco regulatorio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8" name="Google Shape;288;p17"/>
          <p:cNvSpPr txBox="1"/>
          <p:nvPr/>
        </p:nvSpPr>
        <p:spPr>
          <a:xfrm>
            <a:off x="4423370" y="3529585"/>
            <a:ext cx="1332180" cy="65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Seguimiento y supervisión de empleados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37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CONTROLES DE SEGURIDAD FÍSICA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3357" name="Google Shape;3357;p37"/>
          <p:cNvGrpSpPr/>
          <p:nvPr/>
        </p:nvGrpSpPr>
        <p:grpSpPr>
          <a:xfrm>
            <a:off x="4590600" y="2297159"/>
            <a:ext cx="4276773" cy="547591"/>
            <a:chOff x="4590600" y="2297159"/>
            <a:chExt cx="3894575" cy="547591"/>
          </a:xfrm>
        </p:grpSpPr>
        <p:sp>
          <p:nvSpPr>
            <p:cNvPr id="3358" name="Google Shape;3358;p37"/>
            <p:cNvSpPr/>
            <p:nvPr/>
          </p:nvSpPr>
          <p:spPr>
            <a:xfrm>
              <a:off x="4821387" y="2298150"/>
              <a:ext cx="3663788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MX" sz="1200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Prevención: </a:t>
              </a:r>
              <a:r>
                <a:rPr lang="es-MX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Evita el acceso no autorizado con controles como cerraduras y biometría.</a:t>
              </a:r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4590600" y="2297159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1"/>
                    <a:pt x="13777" y="1"/>
                  </a:cubicBezTo>
                  <a:cubicBezTo>
                    <a:pt x="21382" y="1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0" name="Google Shape;3360;p37"/>
          <p:cNvGrpSpPr/>
          <p:nvPr/>
        </p:nvGrpSpPr>
        <p:grpSpPr>
          <a:xfrm>
            <a:off x="4590600" y="3114189"/>
            <a:ext cx="4276773" cy="548787"/>
            <a:chOff x="4590600" y="3114189"/>
            <a:chExt cx="4276773" cy="548787"/>
          </a:xfrm>
        </p:grpSpPr>
        <p:sp>
          <p:nvSpPr>
            <p:cNvPr id="3361" name="Google Shape;3361;p37"/>
            <p:cNvSpPr/>
            <p:nvPr/>
          </p:nvSpPr>
          <p:spPr>
            <a:xfrm>
              <a:off x="4875874" y="3116376"/>
              <a:ext cx="3991499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MX" sz="1200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Disuasión: </a:t>
              </a:r>
              <a:r>
                <a:rPr lang="es-MX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Dificulta violaciones con medidas de seguridad y señales de advertencia.</a:t>
              </a:r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4590600" y="3114189"/>
              <a:ext cx="547291" cy="546616"/>
            </a:xfrm>
            <a:custGeom>
              <a:avLst/>
              <a:gdLst/>
              <a:ahLst/>
              <a:cxnLst/>
              <a:rect l="l" t="t" r="r" b="b"/>
              <a:pathLst>
                <a:path w="27554" h="27520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1"/>
                    <a:pt x="6171" y="0"/>
                    <a:pt x="13777" y="0"/>
                  </a:cubicBezTo>
                  <a:cubicBezTo>
                    <a:pt x="21382" y="0"/>
                    <a:pt x="27553" y="6171"/>
                    <a:pt x="27553" y="137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3" name="Google Shape;3363;p37"/>
          <p:cNvGrpSpPr/>
          <p:nvPr/>
        </p:nvGrpSpPr>
        <p:grpSpPr>
          <a:xfrm>
            <a:off x="4590600" y="3930117"/>
            <a:ext cx="4276773" cy="549908"/>
            <a:chOff x="4590600" y="3930117"/>
            <a:chExt cx="4276773" cy="549908"/>
          </a:xfrm>
        </p:grpSpPr>
        <p:sp>
          <p:nvSpPr>
            <p:cNvPr id="3364" name="Google Shape;3364;p37"/>
            <p:cNvSpPr/>
            <p:nvPr/>
          </p:nvSpPr>
          <p:spPr>
            <a:xfrm>
              <a:off x="4875875" y="3933425"/>
              <a:ext cx="3991498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MX" sz="1200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Detección: </a:t>
              </a:r>
              <a:r>
                <a:rPr lang="es-MX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Detecta intentos no autorizados con cámaras y alarmas.</a:t>
              </a:r>
              <a:endPara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65" name="Google Shape;3365;p37"/>
            <p:cNvSpPr/>
            <p:nvPr/>
          </p:nvSpPr>
          <p:spPr>
            <a:xfrm>
              <a:off x="4590600" y="3930117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0"/>
                    <a:pt x="13777" y="0"/>
                  </a:cubicBezTo>
                  <a:cubicBezTo>
                    <a:pt x="21382" y="0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366" name="Google Shape;3366;p37"/>
          <p:cNvSpPr/>
          <p:nvPr/>
        </p:nvSpPr>
        <p:spPr>
          <a:xfrm>
            <a:off x="4572000" y="1466850"/>
            <a:ext cx="3991500" cy="5466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Los controles de seguridad física se clasifican en:</a:t>
            </a:r>
            <a:endParaRPr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367" name="Google Shape;3367;p37"/>
          <p:cNvGrpSpPr/>
          <p:nvPr/>
        </p:nvGrpSpPr>
        <p:grpSpPr>
          <a:xfrm>
            <a:off x="-1006072" y="1271750"/>
            <a:ext cx="4357952" cy="5991287"/>
            <a:chOff x="-1006072" y="1271750"/>
            <a:chExt cx="4357952" cy="5991287"/>
          </a:xfrm>
        </p:grpSpPr>
        <p:sp>
          <p:nvSpPr>
            <p:cNvPr id="3368" name="Google Shape;3368;p37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7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7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7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7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7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7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7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7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7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7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7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7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7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7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7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7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7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7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7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7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7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7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7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7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7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7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7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7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7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7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7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7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7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7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7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7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7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7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7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7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7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7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7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7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7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7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7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7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7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7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7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7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7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7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7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7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7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7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7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7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7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7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7"/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7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7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7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7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7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7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7"/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7"/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7"/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7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7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7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7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3" name="Google Shape;2303;p32"/>
          <p:cNvGrpSpPr/>
          <p:nvPr/>
        </p:nvGrpSpPr>
        <p:grpSpPr>
          <a:xfrm>
            <a:off x="781023" y="3830263"/>
            <a:ext cx="2480688" cy="844576"/>
            <a:chOff x="781023" y="3974525"/>
            <a:chExt cx="2480688" cy="844576"/>
          </a:xfrm>
        </p:grpSpPr>
        <p:sp>
          <p:nvSpPr>
            <p:cNvPr id="2304" name="Google Shape;2304;p32"/>
            <p:cNvSpPr/>
            <p:nvPr/>
          </p:nvSpPr>
          <p:spPr>
            <a:xfrm>
              <a:off x="1058511" y="3974525"/>
              <a:ext cx="2203200" cy="844576"/>
            </a:xfrm>
            <a:custGeom>
              <a:avLst/>
              <a:gdLst/>
              <a:ahLst/>
              <a:cxnLst/>
              <a:rect l="l" t="t" r="r" b="b"/>
              <a:pathLst>
                <a:path w="42923" h="24516" extrusionOk="0">
                  <a:moveTo>
                    <a:pt x="0" y="1"/>
                  </a:moveTo>
                  <a:lnTo>
                    <a:pt x="0" y="24515"/>
                  </a:lnTo>
                  <a:lnTo>
                    <a:pt x="42922" y="24515"/>
                  </a:lnTo>
                  <a:lnTo>
                    <a:pt x="429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/>
                <a:t>}</a:t>
              </a:r>
              <a:endParaRPr dirty="0"/>
            </a:p>
          </p:txBody>
        </p:sp>
        <p:grpSp>
          <p:nvGrpSpPr>
            <p:cNvPr id="2305" name="Google Shape;2305;p32"/>
            <p:cNvGrpSpPr/>
            <p:nvPr/>
          </p:nvGrpSpPr>
          <p:grpSpPr>
            <a:xfrm>
              <a:off x="781023" y="4077873"/>
              <a:ext cx="588613" cy="589061"/>
              <a:chOff x="781023" y="4077873"/>
              <a:chExt cx="588613" cy="589061"/>
            </a:xfrm>
          </p:grpSpPr>
          <p:sp>
            <p:nvSpPr>
              <p:cNvPr id="2306" name="Google Shape;2306;p32"/>
              <p:cNvSpPr/>
              <p:nvPr/>
            </p:nvSpPr>
            <p:spPr>
              <a:xfrm>
                <a:off x="781023" y="4077873"/>
                <a:ext cx="588613" cy="589061"/>
              </a:xfrm>
              <a:custGeom>
                <a:avLst/>
                <a:gdLst/>
                <a:ahLst/>
                <a:cxnLst/>
                <a:rect l="l" t="t" r="r" b="b"/>
                <a:pathLst>
                  <a:path w="17086" h="17099" extrusionOk="0">
                    <a:moveTo>
                      <a:pt x="17086" y="8550"/>
                    </a:moveTo>
                    <a:cubicBezTo>
                      <a:pt x="17086" y="13264"/>
                      <a:pt x="13264" y="17098"/>
                      <a:pt x="8537" y="17098"/>
                    </a:cubicBezTo>
                    <a:cubicBezTo>
                      <a:pt x="3822" y="17098"/>
                      <a:pt x="0" y="13264"/>
                      <a:pt x="0" y="8550"/>
                    </a:cubicBezTo>
                    <a:cubicBezTo>
                      <a:pt x="0" y="3835"/>
                      <a:pt x="3822" y="1"/>
                      <a:pt x="8537" y="1"/>
                    </a:cubicBezTo>
                    <a:cubicBezTo>
                      <a:pt x="13264" y="1"/>
                      <a:pt x="17086" y="3835"/>
                      <a:pt x="17086" y="855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2"/>
              <p:cNvSpPr/>
              <p:nvPr/>
            </p:nvSpPr>
            <p:spPr>
              <a:xfrm>
                <a:off x="872487" y="4214881"/>
                <a:ext cx="408956" cy="274842"/>
              </a:xfrm>
              <a:custGeom>
                <a:avLst/>
                <a:gdLst/>
                <a:ahLst/>
                <a:cxnLst/>
                <a:rect l="l" t="t" r="r" b="b"/>
                <a:pathLst>
                  <a:path w="11871" h="7978" extrusionOk="0">
                    <a:moveTo>
                      <a:pt x="11299" y="7978"/>
                    </a:moveTo>
                    <a:lnTo>
                      <a:pt x="572" y="7978"/>
                    </a:lnTo>
                    <a:cubicBezTo>
                      <a:pt x="262" y="7978"/>
                      <a:pt x="0" y="7728"/>
                      <a:pt x="0" y="7418"/>
                    </a:cubicBezTo>
                    <a:lnTo>
                      <a:pt x="0" y="572"/>
                    </a:lnTo>
                    <a:cubicBezTo>
                      <a:pt x="0" y="263"/>
                      <a:pt x="262" y="1"/>
                      <a:pt x="572" y="1"/>
                    </a:cubicBezTo>
                    <a:lnTo>
                      <a:pt x="11299" y="1"/>
                    </a:lnTo>
                    <a:cubicBezTo>
                      <a:pt x="11621" y="1"/>
                      <a:pt x="11871" y="263"/>
                      <a:pt x="11871" y="572"/>
                    </a:cubicBezTo>
                    <a:lnTo>
                      <a:pt x="11871" y="7418"/>
                    </a:lnTo>
                    <a:cubicBezTo>
                      <a:pt x="11871" y="7716"/>
                      <a:pt x="11621" y="7978"/>
                      <a:pt x="11299" y="79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2"/>
              <p:cNvSpPr/>
              <p:nvPr/>
            </p:nvSpPr>
            <p:spPr>
              <a:xfrm>
                <a:off x="904491" y="4250571"/>
                <a:ext cx="63595" cy="63595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846" extrusionOk="0">
                    <a:moveTo>
                      <a:pt x="917" y="0"/>
                    </a:moveTo>
                    <a:cubicBezTo>
                      <a:pt x="417" y="0"/>
                      <a:pt x="0" y="405"/>
                      <a:pt x="0" y="917"/>
                    </a:cubicBezTo>
                    <a:cubicBezTo>
                      <a:pt x="0" y="1429"/>
                      <a:pt x="417" y="1846"/>
                      <a:pt x="917" y="1846"/>
                    </a:cubicBezTo>
                    <a:cubicBezTo>
                      <a:pt x="1429" y="1846"/>
                      <a:pt x="1845" y="1429"/>
                      <a:pt x="1845" y="917"/>
                    </a:cubicBezTo>
                    <a:cubicBezTo>
                      <a:pt x="1845" y="405"/>
                      <a:pt x="1429" y="0"/>
                      <a:pt x="9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32"/>
              <p:cNvSpPr/>
              <p:nvPr/>
            </p:nvSpPr>
            <p:spPr>
              <a:xfrm>
                <a:off x="953273" y="4250571"/>
                <a:ext cx="63629" cy="63595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46" extrusionOk="0">
                    <a:moveTo>
                      <a:pt x="918" y="0"/>
                    </a:moveTo>
                    <a:cubicBezTo>
                      <a:pt x="406" y="0"/>
                      <a:pt x="1" y="405"/>
                      <a:pt x="1" y="917"/>
                    </a:cubicBezTo>
                    <a:cubicBezTo>
                      <a:pt x="1" y="1429"/>
                      <a:pt x="406" y="1846"/>
                      <a:pt x="918" y="1846"/>
                    </a:cubicBezTo>
                    <a:cubicBezTo>
                      <a:pt x="1430" y="1846"/>
                      <a:pt x="1846" y="1429"/>
                      <a:pt x="1846" y="917"/>
                    </a:cubicBezTo>
                    <a:cubicBezTo>
                      <a:pt x="1846" y="405"/>
                      <a:pt x="1430" y="0"/>
                      <a:pt x="9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2"/>
              <p:cNvSpPr/>
              <p:nvPr/>
            </p:nvSpPr>
            <p:spPr>
              <a:xfrm>
                <a:off x="872074" y="4385098"/>
                <a:ext cx="409369" cy="50917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11883" y="1477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2"/>
              <p:cNvSpPr/>
              <p:nvPr/>
            </p:nvSpPr>
            <p:spPr>
              <a:xfrm>
                <a:off x="1146055" y="4258770"/>
                <a:ext cx="94393" cy="7017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037" extrusionOk="0">
                    <a:moveTo>
                      <a:pt x="203" y="1"/>
                    </a:moveTo>
                    <a:cubicBezTo>
                      <a:pt x="84" y="1"/>
                      <a:pt x="1" y="84"/>
                      <a:pt x="1" y="203"/>
                    </a:cubicBezTo>
                    <a:lnTo>
                      <a:pt x="1" y="1822"/>
                    </a:lnTo>
                    <a:cubicBezTo>
                      <a:pt x="1" y="1941"/>
                      <a:pt x="84" y="2037"/>
                      <a:pt x="203" y="2037"/>
                    </a:cubicBezTo>
                    <a:lnTo>
                      <a:pt x="2525" y="2037"/>
                    </a:lnTo>
                    <a:cubicBezTo>
                      <a:pt x="2644" y="2037"/>
                      <a:pt x="2739" y="1941"/>
                      <a:pt x="2739" y="1822"/>
                    </a:cubicBezTo>
                    <a:lnTo>
                      <a:pt x="2739" y="203"/>
                    </a:lnTo>
                    <a:cubicBezTo>
                      <a:pt x="2739" y="84"/>
                      <a:pt x="2644" y="1"/>
                      <a:pt x="25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32"/>
              <p:cNvSpPr/>
              <p:nvPr/>
            </p:nvSpPr>
            <p:spPr>
              <a:xfrm>
                <a:off x="1169446" y="4258356"/>
                <a:ext cx="34" cy="70588"/>
              </a:xfrm>
              <a:custGeom>
                <a:avLst/>
                <a:gdLst/>
                <a:ahLst/>
                <a:cxnLst/>
                <a:rect l="l" t="t" r="r" b="b"/>
                <a:pathLst>
                  <a:path w="1" h="2049" fill="none" extrusionOk="0">
                    <a:moveTo>
                      <a:pt x="0" y="1"/>
                    </a:moveTo>
                    <a:lnTo>
                      <a:pt x="0" y="2049"/>
                    </a:lnTo>
                  </a:path>
                </a:pathLst>
              </a:custGeom>
              <a:noFill/>
              <a:ln w="38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2"/>
              <p:cNvSpPr/>
              <p:nvPr/>
            </p:nvSpPr>
            <p:spPr>
              <a:xfrm>
                <a:off x="1169446" y="4281748"/>
                <a:ext cx="71001" cy="34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" fill="none" extrusionOk="0">
                    <a:moveTo>
                      <a:pt x="0" y="0"/>
                    </a:moveTo>
                    <a:lnTo>
                      <a:pt x="2060" y="0"/>
                    </a:lnTo>
                  </a:path>
                </a:pathLst>
              </a:custGeom>
              <a:noFill/>
              <a:ln w="38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32"/>
              <p:cNvSpPr/>
              <p:nvPr/>
            </p:nvSpPr>
            <p:spPr>
              <a:xfrm>
                <a:off x="1169446" y="4305932"/>
                <a:ext cx="71001" cy="34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" fill="none" extrusionOk="0">
                    <a:moveTo>
                      <a:pt x="0" y="1"/>
                    </a:moveTo>
                    <a:lnTo>
                      <a:pt x="2060" y="1"/>
                    </a:lnTo>
                  </a:path>
                </a:pathLst>
              </a:custGeom>
              <a:noFill/>
              <a:ln w="38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32"/>
              <p:cNvSpPr/>
              <p:nvPr/>
            </p:nvSpPr>
            <p:spPr>
              <a:xfrm>
                <a:off x="1098479" y="4351888"/>
                <a:ext cx="232606" cy="258444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7502" extrusionOk="0">
                    <a:moveTo>
                      <a:pt x="4644" y="6775"/>
                    </a:moveTo>
                    <a:lnTo>
                      <a:pt x="3370" y="7501"/>
                    </a:lnTo>
                    <a:lnTo>
                      <a:pt x="2108" y="6775"/>
                    </a:lnTo>
                    <a:cubicBezTo>
                      <a:pt x="798" y="6025"/>
                      <a:pt x="1" y="4632"/>
                      <a:pt x="1" y="3132"/>
                    </a:cubicBezTo>
                    <a:lnTo>
                      <a:pt x="1" y="1167"/>
                    </a:lnTo>
                    <a:lnTo>
                      <a:pt x="3370" y="0"/>
                    </a:lnTo>
                    <a:lnTo>
                      <a:pt x="6752" y="1167"/>
                    </a:lnTo>
                    <a:lnTo>
                      <a:pt x="6752" y="3132"/>
                    </a:lnTo>
                    <a:cubicBezTo>
                      <a:pt x="6752" y="4632"/>
                      <a:pt x="5954" y="6025"/>
                      <a:pt x="4644" y="677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32"/>
              <p:cNvSpPr/>
              <p:nvPr/>
            </p:nvSpPr>
            <p:spPr>
              <a:xfrm>
                <a:off x="1118185" y="4374040"/>
                <a:ext cx="191990" cy="212074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6156" fill="none" extrusionOk="0">
                    <a:moveTo>
                      <a:pt x="2798" y="0"/>
                    </a:moveTo>
                    <a:lnTo>
                      <a:pt x="5572" y="953"/>
                    </a:lnTo>
                    <a:lnTo>
                      <a:pt x="5572" y="2489"/>
                    </a:lnTo>
                    <a:cubicBezTo>
                      <a:pt x="5572" y="3763"/>
                      <a:pt x="4870" y="4965"/>
                      <a:pt x="3751" y="5608"/>
                    </a:cubicBezTo>
                    <a:lnTo>
                      <a:pt x="2786" y="6156"/>
                    </a:lnTo>
                    <a:lnTo>
                      <a:pt x="1822" y="5608"/>
                    </a:lnTo>
                    <a:cubicBezTo>
                      <a:pt x="703" y="4965"/>
                      <a:pt x="0" y="3775"/>
                      <a:pt x="0" y="2489"/>
                    </a:cubicBezTo>
                    <a:lnTo>
                      <a:pt x="0" y="953"/>
                    </a:lnTo>
                    <a:close/>
                  </a:path>
                </a:pathLst>
              </a:custGeom>
              <a:noFill/>
              <a:ln w="38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32"/>
              <p:cNvSpPr/>
              <p:nvPr/>
            </p:nvSpPr>
            <p:spPr>
              <a:xfrm>
                <a:off x="1148949" y="4421202"/>
                <a:ext cx="140694" cy="84540"/>
              </a:xfrm>
              <a:custGeom>
                <a:avLst/>
                <a:gdLst/>
                <a:ahLst/>
                <a:cxnLst/>
                <a:rect l="l" t="t" r="r" b="b"/>
                <a:pathLst>
                  <a:path w="4084" h="2454" fill="none" extrusionOk="0">
                    <a:moveTo>
                      <a:pt x="0" y="822"/>
                    </a:moveTo>
                    <a:lnTo>
                      <a:pt x="1643" y="2453"/>
                    </a:lnTo>
                    <a:lnTo>
                      <a:pt x="4084" y="0"/>
                    </a:lnTo>
                  </a:path>
                </a:pathLst>
              </a:custGeom>
              <a:noFill/>
              <a:ln w="11300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18" name="Google Shape;2318;p32"/>
          <p:cNvGrpSpPr/>
          <p:nvPr/>
        </p:nvGrpSpPr>
        <p:grpSpPr>
          <a:xfrm>
            <a:off x="5902294" y="3794963"/>
            <a:ext cx="2525490" cy="844163"/>
            <a:chOff x="5902294" y="3939225"/>
            <a:chExt cx="2525490" cy="844163"/>
          </a:xfrm>
        </p:grpSpPr>
        <p:sp>
          <p:nvSpPr>
            <p:cNvPr id="2319" name="Google Shape;2319;p32"/>
            <p:cNvSpPr/>
            <p:nvPr/>
          </p:nvSpPr>
          <p:spPr>
            <a:xfrm>
              <a:off x="5902294" y="3939225"/>
              <a:ext cx="2203200" cy="844163"/>
            </a:xfrm>
            <a:custGeom>
              <a:avLst/>
              <a:gdLst/>
              <a:ahLst/>
              <a:cxnLst/>
              <a:rect l="l" t="t" r="r" b="b"/>
              <a:pathLst>
                <a:path w="42923" h="24504" extrusionOk="0">
                  <a:moveTo>
                    <a:pt x="1" y="0"/>
                  </a:moveTo>
                  <a:lnTo>
                    <a:pt x="1" y="24503"/>
                  </a:lnTo>
                  <a:lnTo>
                    <a:pt x="42923" y="24503"/>
                  </a:lnTo>
                  <a:lnTo>
                    <a:pt x="42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0" name="Google Shape;2320;p32"/>
            <p:cNvGrpSpPr/>
            <p:nvPr/>
          </p:nvGrpSpPr>
          <p:grpSpPr>
            <a:xfrm>
              <a:off x="7764932" y="4042173"/>
              <a:ext cx="662852" cy="592747"/>
              <a:chOff x="7764932" y="4042173"/>
              <a:chExt cx="662852" cy="592747"/>
            </a:xfrm>
          </p:grpSpPr>
          <p:sp>
            <p:nvSpPr>
              <p:cNvPr id="2321" name="Google Shape;2321;p32"/>
              <p:cNvSpPr/>
              <p:nvPr/>
            </p:nvSpPr>
            <p:spPr>
              <a:xfrm>
                <a:off x="7764932" y="4042173"/>
                <a:ext cx="588613" cy="589061"/>
              </a:xfrm>
              <a:custGeom>
                <a:avLst/>
                <a:gdLst/>
                <a:ahLst/>
                <a:cxnLst/>
                <a:rect l="l" t="t" r="r" b="b"/>
                <a:pathLst>
                  <a:path w="17086" h="17099" extrusionOk="0">
                    <a:moveTo>
                      <a:pt x="17086" y="8550"/>
                    </a:moveTo>
                    <a:cubicBezTo>
                      <a:pt x="17086" y="13264"/>
                      <a:pt x="13264" y="17098"/>
                      <a:pt x="8537" y="17098"/>
                    </a:cubicBezTo>
                    <a:cubicBezTo>
                      <a:pt x="3822" y="17098"/>
                      <a:pt x="0" y="13264"/>
                      <a:pt x="0" y="8550"/>
                    </a:cubicBezTo>
                    <a:cubicBezTo>
                      <a:pt x="0" y="3835"/>
                      <a:pt x="3822" y="1"/>
                      <a:pt x="8537" y="1"/>
                    </a:cubicBezTo>
                    <a:cubicBezTo>
                      <a:pt x="13264" y="1"/>
                      <a:pt x="17086" y="3835"/>
                      <a:pt x="17086" y="85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32"/>
              <p:cNvSpPr/>
              <p:nvPr/>
            </p:nvSpPr>
            <p:spPr>
              <a:xfrm>
                <a:off x="8001603" y="4425291"/>
                <a:ext cx="125122" cy="125122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632" extrusionOk="0">
                    <a:moveTo>
                      <a:pt x="3632" y="1822"/>
                    </a:moveTo>
                    <a:cubicBezTo>
                      <a:pt x="3632" y="2822"/>
                      <a:pt x="2822" y="3632"/>
                      <a:pt x="1822" y="3632"/>
                    </a:cubicBezTo>
                    <a:cubicBezTo>
                      <a:pt x="822" y="3632"/>
                      <a:pt x="0" y="2822"/>
                      <a:pt x="0" y="1822"/>
                    </a:cubicBezTo>
                    <a:cubicBezTo>
                      <a:pt x="0" y="822"/>
                      <a:pt x="822" y="0"/>
                      <a:pt x="1822" y="0"/>
                    </a:cubicBezTo>
                    <a:cubicBezTo>
                      <a:pt x="2822" y="0"/>
                      <a:pt x="3632" y="822"/>
                      <a:pt x="3632" y="18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32"/>
              <p:cNvSpPr/>
              <p:nvPr/>
            </p:nvSpPr>
            <p:spPr>
              <a:xfrm>
                <a:off x="7961400" y="4312089"/>
                <a:ext cx="206355" cy="84506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453" extrusionOk="0">
                    <a:moveTo>
                      <a:pt x="5442" y="2417"/>
                    </a:moveTo>
                    <a:cubicBezTo>
                      <a:pt x="5311" y="2417"/>
                      <a:pt x="5192" y="2370"/>
                      <a:pt x="5084" y="2262"/>
                    </a:cubicBezTo>
                    <a:cubicBezTo>
                      <a:pt x="3941" y="1119"/>
                      <a:pt x="2060" y="1119"/>
                      <a:pt x="905" y="2262"/>
                    </a:cubicBezTo>
                    <a:cubicBezTo>
                      <a:pt x="715" y="2453"/>
                      <a:pt x="381" y="2453"/>
                      <a:pt x="191" y="2262"/>
                    </a:cubicBezTo>
                    <a:cubicBezTo>
                      <a:pt x="0" y="2072"/>
                      <a:pt x="0" y="1739"/>
                      <a:pt x="191" y="1548"/>
                    </a:cubicBezTo>
                    <a:cubicBezTo>
                      <a:pt x="1739" y="0"/>
                      <a:pt x="4251" y="0"/>
                      <a:pt x="5799" y="1548"/>
                    </a:cubicBezTo>
                    <a:cubicBezTo>
                      <a:pt x="5989" y="1739"/>
                      <a:pt x="5989" y="2072"/>
                      <a:pt x="5799" y="2262"/>
                    </a:cubicBezTo>
                    <a:cubicBezTo>
                      <a:pt x="5692" y="2358"/>
                      <a:pt x="5561" y="2417"/>
                      <a:pt x="5442" y="24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32"/>
              <p:cNvSpPr/>
              <p:nvPr/>
            </p:nvSpPr>
            <p:spPr>
              <a:xfrm>
                <a:off x="7890433" y="4202572"/>
                <a:ext cx="347876" cy="123503"/>
              </a:xfrm>
              <a:custGeom>
                <a:avLst/>
                <a:gdLst/>
                <a:ahLst/>
                <a:cxnLst/>
                <a:rect l="l" t="t" r="r" b="b"/>
                <a:pathLst>
                  <a:path w="10098" h="3585" extrusionOk="0">
                    <a:moveTo>
                      <a:pt x="9538" y="3536"/>
                    </a:moveTo>
                    <a:cubicBezTo>
                      <a:pt x="9407" y="3536"/>
                      <a:pt x="9288" y="3489"/>
                      <a:pt x="9180" y="3394"/>
                    </a:cubicBezTo>
                    <a:cubicBezTo>
                      <a:pt x="6906" y="1108"/>
                      <a:pt x="3192" y="1108"/>
                      <a:pt x="906" y="3394"/>
                    </a:cubicBezTo>
                    <a:cubicBezTo>
                      <a:pt x="715" y="3584"/>
                      <a:pt x="394" y="3584"/>
                      <a:pt x="191" y="3394"/>
                    </a:cubicBezTo>
                    <a:cubicBezTo>
                      <a:pt x="1" y="3191"/>
                      <a:pt x="1" y="2870"/>
                      <a:pt x="191" y="2679"/>
                    </a:cubicBezTo>
                    <a:cubicBezTo>
                      <a:pt x="2870" y="0"/>
                      <a:pt x="7216" y="0"/>
                      <a:pt x="9895" y="2679"/>
                    </a:cubicBezTo>
                    <a:cubicBezTo>
                      <a:pt x="10097" y="2870"/>
                      <a:pt x="10097" y="3191"/>
                      <a:pt x="9895" y="3394"/>
                    </a:cubicBezTo>
                    <a:cubicBezTo>
                      <a:pt x="9811" y="3489"/>
                      <a:pt x="9680" y="3536"/>
                      <a:pt x="9538" y="35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32"/>
              <p:cNvSpPr/>
              <p:nvPr/>
            </p:nvSpPr>
            <p:spPr>
              <a:xfrm>
                <a:off x="7820293" y="4093056"/>
                <a:ext cx="488535" cy="162880"/>
              </a:xfrm>
              <a:custGeom>
                <a:avLst/>
                <a:gdLst/>
                <a:ahLst/>
                <a:cxnLst/>
                <a:rect l="l" t="t" r="r" b="b"/>
                <a:pathLst>
                  <a:path w="14181" h="4728" extrusionOk="0">
                    <a:moveTo>
                      <a:pt x="13633" y="4679"/>
                    </a:moveTo>
                    <a:cubicBezTo>
                      <a:pt x="13502" y="4679"/>
                      <a:pt x="13383" y="4632"/>
                      <a:pt x="13276" y="4525"/>
                    </a:cubicBezTo>
                    <a:cubicBezTo>
                      <a:pt x="9871" y="1119"/>
                      <a:pt x="4311" y="1119"/>
                      <a:pt x="906" y="4525"/>
                    </a:cubicBezTo>
                    <a:cubicBezTo>
                      <a:pt x="715" y="4727"/>
                      <a:pt x="382" y="4727"/>
                      <a:pt x="191" y="4525"/>
                    </a:cubicBezTo>
                    <a:cubicBezTo>
                      <a:pt x="1" y="4334"/>
                      <a:pt x="1" y="4013"/>
                      <a:pt x="191" y="3810"/>
                    </a:cubicBezTo>
                    <a:cubicBezTo>
                      <a:pt x="4001" y="0"/>
                      <a:pt x="10181" y="0"/>
                      <a:pt x="13991" y="3810"/>
                    </a:cubicBezTo>
                    <a:cubicBezTo>
                      <a:pt x="14181" y="4013"/>
                      <a:pt x="14181" y="4334"/>
                      <a:pt x="13991" y="4525"/>
                    </a:cubicBezTo>
                    <a:cubicBezTo>
                      <a:pt x="13883" y="4620"/>
                      <a:pt x="13752" y="4679"/>
                      <a:pt x="13633" y="46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32"/>
              <p:cNvSpPr/>
              <p:nvPr/>
            </p:nvSpPr>
            <p:spPr>
              <a:xfrm>
                <a:off x="8152115" y="4359251"/>
                <a:ext cx="275669" cy="275669"/>
              </a:xfrm>
              <a:custGeom>
                <a:avLst/>
                <a:gdLst/>
                <a:ahLst/>
                <a:cxnLst/>
                <a:rect l="l" t="t" r="r" b="b"/>
                <a:pathLst>
                  <a:path w="8002" h="8002" extrusionOk="0">
                    <a:moveTo>
                      <a:pt x="8002" y="4001"/>
                    </a:moveTo>
                    <a:cubicBezTo>
                      <a:pt x="8002" y="6216"/>
                      <a:pt x="6204" y="8001"/>
                      <a:pt x="4001" y="8001"/>
                    </a:cubicBezTo>
                    <a:cubicBezTo>
                      <a:pt x="1787" y="8001"/>
                      <a:pt x="1" y="6216"/>
                      <a:pt x="1" y="4001"/>
                    </a:cubicBezTo>
                    <a:cubicBezTo>
                      <a:pt x="1" y="1798"/>
                      <a:pt x="1787" y="0"/>
                      <a:pt x="4001" y="0"/>
                    </a:cubicBezTo>
                    <a:cubicBezTo>
                      <a:pt x="6204" y="0"/>
                      <a:pt x="8002" y="1798"/>
                      <a:pt x="8002" y="40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32"/>
              <p:cNvSpPr/>
              <p:nvPr/>
            </p:nvSpPr>
            <p:spPr>
              <a:xfrm>
                <a:off x="8203411" y="4442516"/>
                <a:ext cx="173111" cy="109138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3168" fill="none" extrusionOk="0">
                    <a:moveTo>
                      <a:pt x="0" y="1322"/>
                    </a:moveTo>
                    <a:lnTo>
                      <a:pt x="1846" y="3167"/>
                    </a:lnTo>
                    <a:lnTo>
                      <a:pt x="5025" y="0"/>
                    </a:lnTo>
                  </a:path>
                </a:pathLst>
              </a:custGeom>
              <a:noFill/>
              <a:ln w="13700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28" name="Google Shape;2328;p32"/>
          <p:cNvGrpSpPr/>
          <p:nvPr/>
        </p:nvGrpSpPr>
        <p:grpSpPr>
          <a:xfrm>
            <a:off x="1445275" y="3897386"/>
            <a:ext cx="1842594" cy="953489"/>
            <a:chOff x="442712" y="4014225"/>
            <a:chExt cx="1361724" cy="666261"/>
          </a:xfrm>
        </p:grpSpPr>
        <p:sp>
          <p:nvSpPr>
            <p:cNvPr id="2329" name="Google Shape;2329;p32"/>
            <p:cNvSpPr txBox="1"/>
            <p:nvPr/>
          </p:nvSpPr>
          <p:spPr>
            <a:xfrm>
              <a:off x="442777" y="40142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DISPOSITIVOS DE SEGURIDAD</a:t>
              </a:r>
              <a:endParaRPr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330" name="Google Shape;2330;p32"/>
            <p:cNvSpPr txBox="1"/>
            <p:nvPr/>
          </p:nvSpPr>
          <p:spPr>
            <a:xfrm>
              <a:off x="442712" y="4123293"/>
              <a:ext cx="1361724" cy="5571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Utilizan firewalls y sistemas de detección.</a:t>
              </a:r>
              <a:endPara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331" name="Google Shape;2331;p32"/>
          <p:cNvGrpSpPr/>
          <p:nvPr/>
        </p:nvGrpSpPr>
        <p:grpSpPr>
          <a:xfrm>
            <a:off x="5928458" y="3794962"/>
            <a:ext cx="1759907" cy="768688"/>
            <a:chOff x="7446826" y="4014224"/>
            <a:chExt cx="1296000" cy="666265"/>
          </a:xfrm>
        </p:grpSpPr>
        <p:sp>
          <p:nvSpPr>
            <p:cNvPr id="2332" name="Google Shape;2332;p32"/>
            <p:cNvSpPr txBox="1"/>
            <p:nvPr/>
          </p:nvSpPr>
          <p:spPr>
            <a:xfrm>
              <a:off x="7446826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ACCESO A LA RED </a:t>
              </a:r>
              <a:endParaRPr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333" name="Google Shape;2333;p32"/>
            <p:cNvSpPr txBox="1"/>
            <p:nvPr/>
          </p:nvSpPr>
          <p:spPr>
            <a:xfrm>
              <a:off x="7517391" y="4238289"/>
              <a:ext cx="1225431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Gestionan el acceso a dispositivos de red.</a:t>
              </a:r>
            </a:p>
          </p:txBody>
        </p:sp>
      </p:grpSp>
      <p:sp>
        <p:nvSpPr>
          <p:cNvPr id="2334" name="Google Shape;2334;p32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CONTROLES TÉCNICOS DE SEGURIDAD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335" name="Google Shape;2335;p32"/>
          <p:cNvGrpSpPr/>
          <p:nvPr/>
        </p:nvGrpSpPr>
        <p:grpSpPr>
          <a:xfrm>
            <a:off x="3371330" y="1540875"/>
            <a:ext cx="2434629" cy="2142576"/>
            <a:chOff x="2874288" y="1572950"/>
            <a:chExt cx="3360871" cy="2758870"/>
          </a:xfrm>
        </p:grpSpPr>
        <p:sp>
          <p:nvSpPr>
            <p:cNvPr id="2336" name="Google Shape;2336;p32"/>
            <p:cNvSpPr/>
            <p:nvPr/>
          </p:nvSpPr>
          <p:spPr>
            <a:xfrm>
              <a:off x="2874288" y="1848875"/>
              <a:ext cx="3360871" cy="2282562"/>
            </a:xfrm>
            <a:custGeom>
              <a:avLst/>
              <a:gdLst/>
              <a:ahLst/>
              <a:cxnLst/>
              <a:rect l="l" t="t" r="r" b="b"/>
              <a:pathLst>
                <a:path w="84833" h="57615" extrusionOk="0">
                  <a:moveTo>
                    <a:pt x="84833" y="57615"/>
                  </a:moveTo>
                  <a:lnTo>
                    <a:pt x="84833" y="42422"/>
                  </a:lnTo>
                  <a:cubicBezTo>
                    <a:pt x="84833" y="18991"/>
                    <a:pt x="65842" y="1"/>
                    <a:pt x="42423" y="1"/>
                  </a:cubicBezTo>
                  <a:lnTo>
                    <a:pt x="42423" y="1"/>
                  </a:lnTo>
                  <a:cubicBezTo>
                    <a:pt x="18991" y="1"/>
                    <a:pt x="1" y="18991"/>
                    <a:pt x="1" y="42422"/>
                  </a:cubicBezTo>
                  <a:lnTo>
                    <a:pt x="1" y="57615"/>
                  </a:ln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2"/>
            <p:cNvSpPr/>
            <p:nvPr/>
          </p:nvSpPr>
          <p:spPr>
            <a:xfrm>
              <a:off x="2874288" y="3930851"/>
              <a:ext cx="3360871" cy="400969"/>
            </a:xfrm>
            <a:custGeom>
              <a:avLst/>
              <a:gdLst/>
              <a:ahLst/>
              <a:cxnLst/>
              <a:rect l="l" t="t" r="r" b="b"/>
              <a:pathLst>
                <a:path w="84833" h="10121" extrusionOk="0">
                  <a:moveTo>
                    <a:pt x="84833" y="5061"/>
                  </a:moveTo>
                  <a:cubicBezTo>
                    <a:pt x="84833" y="7847"/>
                    <a:pt x="65842" y="10121"/>
                    <a:pt x="42423" y="10121"/>
                  </a:cubicBezTo>
                  <a:cubicBezTo>
                    <a:pt x="18991" y="10121"/>
                    <a:pt x="1" y="7847"/>
                    <a:pt x="1" y="5061"/>
                  </a:cubicBezTo>
                  <a:cubicBezTo>
                    <a:pt x="1" y="2263"/>
                    <a:pt x="18991" y="1"/>
                    <a:pt x="42423" y="1"/>
                  </a:cubicBezTo>
                  <a:cubicBezTo>
                    <a:pt x="65842" y="1"/>
                    <a:pt x="84833" y="2263"/>
                    <a:pt x="84833" y="5061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2"/>
            <p:cNvSpPr/>
            <p:nvPr/>
          </p:nvSpPr>
          <p:spPr>
            <a:xfrm>
              <a:off x="2874288" y="2124800"/>
              <a:ext cx="2059001" cy="2195800"/>
            </a:xfrm>
            <a:custGeom>
              <a:avLst/>
              <a:gdLst/>
              <a:ahLst/>
              <a:cxnLst/>
              <a:rect l="l" t="t" r="r" b="b"/>
              <a:pathLst>
                <a:path w="51972" h="55425" extrusionOk="0">
                  <a:moveTo>
                    <a:pt x="18896" y="1"/>
                  </a:moveTo>
                  <a:lnTo>
                    <a:pt x="1" y="50650"/>
                  </a:lnTo>
                  <a:lnTo>
                    <a:pt x="28397" y="55424"/>
                  </a:lnTo>
                  <a:lnTo>
                    <a:pt x="18670" y="47757"/>
                  </a:lnTo>
                  <a:lnTo>
                    <a:pt x="51971" y="36100"/>
                  </a:lnTo>
                  <a:lnTo>
                    <a:pt x="38517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2"/>
            <p:cNvSpPr/>
            <p:nvPr/>
          </p:nvSpPr>
          <p:spPr>
            <a:xfrm>
              <a:off x="3261059" y="2124800"/>
              <a:ext cx="1500037" cy="1918913"/>
            </a:xfrm>
            <a:custGeom>
              <a:avLst/>
              <a:gdLst/>
              <a:ahLst/>
              <a:cxnLst/>
              <a:rect l="l" t="t" r="r" b="b"/>
              <a:pathLst>
                <a:path w="37863" h="48436" extrusionOk="0">
                  <a:moveTo>
                    <a:pt x="25754" y="1"/>
                  </a:moveTo>
                  <a:lnTo>
                    <a:pt x="18932" y="1"/>
                  </a:lnTo>
                  <a:lnTo>
                    <a:pt x="12133" y="1"/>
                  </a:lnTo>
                  <a:lnTo>
                    <a:pt x="1" y="48435"/>
                  </a:lnTo>
                  <a:lnTo>
                    <a:pt x="18932" y="48435"/>
                  </a:lnTo>
                  <a:lnTo>
                    <a:pt x="37863" y="48435"/>
                  </a:lnTo>
                  <a:close/>
                </a:path>
              </a:pathLst>
            </a:custGeom>
            <a:solidFill>
              <a:srgbClr val="FFFFFF">
                <a:alpha val="35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2"/>
            <p:cNvSpPr/>
            <p:nvPr/>
          </p:nvSpPr>
          <p:spPr>
            <a:xfrm>
              <a:off x="3976128" y="1963959"/>
              <a:ext cx="69846" cy="2014193"/>
            </a:xfrm>
            <a:custGeom>
              <a:avLst/>
              <a:gdLst/>
              <a:ahLst/>
              <a:cxnLst/>
              <a:rect l="l" t="t" r="r" b="b"/>
              <a:pathLst>
                <a:path w="1763" h="50841" extrusionOk="0">
                  <a:moveTo>
                    <a:pt x="1" y="1"/>
                  </a:moveTo>
                  <a:lnTo>
                    <a:pt x="1763" y="1"/>
                  </a:lnTo>
                  <a:lnTo>
                    <a:pt x="1763" y="50840"/>
                  </a:lnTo>
                  <a:lnTo>
                    <a:pt x="1" y="508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2"/>
            <p:cNvSpPr/>
            <p:nvPr/>
          </p:nvSpPr>
          <p:spPr>
            <a:xfrm>
              <a:off x="4378468" y="2284254"/>
              <a:ext cx="1268433" cy="1108022"/>
            </a:xfrm>
            <a:custGeom>
              <a:avLst/>
              <a:gdLst/>
              <a:ahLst/>
              <a:cxnLst/>
              <a:rect l="l" t="t" r="r" b="b"/>
              <a:pathLst>
                <a:path w="32017" h="27968" extrusionOk="0">
                  <a:moveTo>
                    <a:pt x="32016" y="0"/>
                  </a:moveTo>
                  <a:lnTo>
                    <a:pt x="10311" y="0"/>
                  </a:lnTo>
                  <a:lnTo>
                    <a:pt x="8133" y="0"/>
                  </a:lnTo>
                  <a:lnTo>
                    <a:pt x="7192" y="0"/>
                  </a:lnTo>
                  <a:cubicBezTo>
                    <a:pt x="4858" y="0"/>
                    <a:pt x="2894" y="1750"/>
                    <a:pt x="2632" y="4072"/>
                  </a:cubicBezTo>
                  <a:lnTo>
                    <a:pt x="1" y="27968"/>
                  </a:lnTo>
                  <a:lnTo>
                    <a:pt x="12478" y="27968"/>
                  </a:lnTo>
                  <a:lnTo>
                    <a:pt x="12478" y="23836"/>
                  </a:lnTo>
                  <a:lnTo>
                    <a:pt x="32005" y="23836"/>
                  </a:lnTo>
                  <a:lnTo>
                    <a:pt x="32005" y="0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2"/>
            <p:cNvSpPr/>
            <p:nvPr/>
          </p:nvSpPr>
          <p:spPr>
            <a:xfrm>
              <a:off x="5297282" y="2284254"/>
              <a:ext cx="493911" cy="1108498"/>
            </a:xfrm>
            <a:custGeom>
              <a:avLst/>
              <a:gdLst/>
              <a:ahLst/>
              <a:cxnLst/>
              <a:rect l="l" t="t" r="r" b="b"/>
              <a:pathLst>
                <a:path w="12467" h="27980" extrusionOk="0">
                  <a:moveTo>
                    <a:pt x="12467" y="27980"/>
                  </a:moveTo>
                  <a:lnTo>
                    <a:pt x="1" y="27980"/>
                  </a:lnTo>
                  <a:lnTo>
                    <a:pt x="2632" y="4072"/>
                  </a:lnTo>
                  <a:cubicBezTo>
                    <a:pt x="2882" y="1750"/>
                    <a:pt x="4847" y="0"/>
                    <a:pt x="7180" y="0"/>
                  </a:cubicBezTo>
                  <a:lnTo>
                    <a:pt x="10300" y="0"/>
                  </a:lnTo>
                  <a:cubicBezTo>
                    <a:pt x="11502" y="0"/>
                    <a:pt x="12467" y="964"/>
                    <a:pt x="12467" y="2167"/>
                  </a:cubicBez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2"/>
            <p:cNvSpPr/>
            <p:nvPr/>
          </p:nvSpPr>
          <p:spPr>
            <a:xfrm>
              <a:off x="3779910" y="2935144"/>
              <a:ext cx="786843" cy="1108537"/>
            </a:xfrm>
            <a:custGeom>
              <a:avLst/>
              <a:gdLst/>
              <a:ahLst/>
              <a:cxnLst/>
              <a:rect l="l" t="t" r="r" b="b"/>
              <a:pathLst>
                <a:path w="19861" h="27981" extrusionOk="0">
                  <a:moveTo>
                    <a:pt x="1" y="1"/>
                  </a:moveTo>
                  <a:lnTo>
                    <a:pt x="1" y="27980"/>
                  </a:lnTo>
                  <a:lnTo>
                    <a:pt x="18312" y="27980"/>
                  </a:lnTo>
                  <a:cubicBezTo>
                    <a:pt x="19158" y="27980"/>
                    <a:pt x="19860" y="27290"/>
                    <a:pt x="19836" y="26432"/>
                  </a:cubicBezTo>
                  <a:lnTo>
                    <a:pt x="19836" y="1525"/>
                  </a:lnTo>
                  <a:cubicBezTo>
                    <a:pt x="19836" y="679"/>
                    <a:pt x="19158" y="1"/>
                    <a:pt x="18312" y="1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2"/>
            <p:cNvSpPr/>
            <p:nvPr/>
          </p:nvSpPr>
          <p:spPr>
            <a:xfrm>
              <a:off x="3593596" y="2935144"/>
              <a:ext cx="372682" cy="1108537"/>
            </a:xfrm>
            <a:custGeom>
              <a:avLst/>
              <a:gdLst/>
              <a:ahLst/>
              <a:cxnLst/>
              <a:rect l="l" t="t" r="r" b="b"/>
              <a:pathLst>
                <a:path w="9407" h="27981" extrusionOk="0">
                  <a:moveTo>
                    <a:pt x="9407" y="27980"/>
                  </a:moveTo>
                  <a:lnTo>
                    <a:pt x="1167" y="27980"/>
                  </a:lnTo>
                  <a:cubicBezTo>
                    <a:pt x="524" y="27980"/>
                    <a:pt x="1" y="27456"/>
                    <a:pt x="1" y="26813"/>
                  </a:cubicBezTo>
                  <a:lnTo>
                    <a:pt x="1" y="2763"/>
                  </a:lnTo>
                  <a:cubicBezTo>
                    <a:pt x="1" y="1227"/>
                    <a:pt x="1239" y="1"/>
                    <a:pt x="2775" y="1"/>
                  </a:cubicBezTo>
                  <a:lnTo>
                    <a:pt x="6632" y="1"/>
                  </a:lnTo>
                  <a:cubicBezTo>
                    <a:pt x="8156" y="1"/>
                    <a:pt x="9395" y="1227"/>
                    <a:pt x="9395" y="2763"/>
                  </a:cubicBezTo>
                  <a:lnTo>
                    <a:pt x="9395" y="27980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2"/>
            <p:cNvSpPr/>
            <p:nvPr/>
          </p:nvSpPr>
          <p:spPr>
            <a:xfrm>
              <a:off x="3966224" y="3360619"/>
              <a:ext cx="1150492" cy="332074"/>
            </a:xfrm>
            <a:custGeom>
              <a:avLst/>
              <a:gdLst/>
              <a:ahLst/>
              <a:cxnLst/>
              <a:rect l="l" t="t" r="r" b="b"/>
              <a:pathLst>
                <a:path w="29040" h="8382" extrusionOk="0">
                  <a:moveTo>
                    <a:pt x="1" y="0"/>
                  </a:moveTo>
                  <a:lnTo>
                    <a:pt x="29040" y="0"/>
                  </a:lnTo>
                  <a:lnTo>
                    <a:pt x="29040" y="8382"/>
                  </a:lnTo>
                  <a:lnTo>
                    <a:pt x="1" y="8382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2"/>
            <p:cNvSpPr/>
            <p:nvPr/>
          </p:nvSpPr>
          <p:spPr>
            <a:xfrm>
              <a:off x="3966224" y="3692680"/>
              <a:ext cx="1150492" cy="350496"/>
            </a:xfrm>
            <a:custGeom>
              <a:avLst/>
              <a:gdLst/>
              <a:ahLst/>
              <a:cxnLst/>
              <a:rect l="l" t="t" r="r" b="b"/>
              <a:pathLst>
                <a:path w="29040" h="8847" extrusionOk="0">
                  <a:moveTo>
                    <a:pt x="1" y="0"/>
                  </a:moveTo>
                  <a:lnTo>
                    <a:pt x="29040" y="0"/>
                  </a:lnTo>
                  <a:lnTo>
                    <a:pt x="29040" y="8846"/>
                  </a:lnTo>
                  <a:lnTo>
                    <a:pt x="1" y="8846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2"/>
            <p:cNvSpPr/>
            <p:nvPr/>
          </p:nvSpPr>
          <p:spPr>
            <a:xfrm>
              <a:off x="4909124" y="3211069"/>
              <a:ext cx="259455" cy="149596"/>
            </a:xfrm>
            <a:custGeom>
              <a:avLst/>
              <a:gdLst/>
              <a:ahLst/>
              <a:cxnLst/>
              <a:rect l="l" t="t" r="r" b="b"/>
              <a:pathLst>
                <a:path w="6549" h="3776" extrusionOk="0">
                  <a:moveTo>
                    <a:pt x="0" y="1"/>
                  </a:moveTo>
                  <a:lnTo>
                    <a:pt x="0" y="3775"/>
                  </a:lnTo>
                  <a:lnTo>
                    <a:pt x="6549" y="3775"/>
                  </a:lnTo>
                  <a:lnTo>
                    <a:pt x="6549" y="1"/>
                  </a:lnTo>
                  <a:close/>
                </a:path>
              </a:pathLst>
            </a:custGeom>
            <a:solidFill>
              <a:srgbClr val="763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2"/>
            <p:cNvSpPr/>
            <p:nvPr/>
          </p:nvSpPr>
          <p:spPr>
            <a:xfrm>
              <a:off x="4553452" y="2567548"/>
              <a:ext cx="320347" cy="384924"/>
            </a:xfrm>
            <a:custGeom>
              <a:avLst/>
              <a:gdLst/>
              <a:ahLst/>
              <a:cxnLst/>
              <a:rect l="l" t="t" r="r" b="b"/>
              <a:pathLst>
                <a:path w="8086" h="9716" extrusionOk="0">
                  <a:moveTo>
                    <a:pt x="5476" y="0"/>
                  </a:moveTo>
                  <a:cubicBezTo>
                    <a:pt x="4671" y="0"/>
                    <a:pt x="3891" y="428"/>
                    <a:pt x="3477" y="1183"/>
                  </a:cubicBezTo>
                  <a:lnTo>
                    <a:pt x="608" y="6315"/>
                  </a:lnTo>
                  <a:cubicBezTo>
                    <a:pt x="1" y="7410"/>
                    <a:pt x="406" y="8815"/>
                    <a:pt x="1501" y="9422"/>
                  </a:cubicBezTo>
                  <a:cubicBezTo>
                    <a:pt x="1856" y="9621"/>
                    <a:pt x="2241" y="9715"/>
                    <a:pt x="2621" y="9715"/>
                  </a:cubicBezTo>
                  <a:cubicBezTo>
                    <a:pt x="3427" y="9715"/>
                    <a:pt x="4208" y="9290"/>
                    <a:pt x="4620" y="8530"/>
                  </a:cubicBezTo>
                  <a:lnTo>
                    <a:pt x="7478" y="3398"/>
                  </a:lnTo>
                  <a:cubicBezTo>
                    <a:pt x="8085" y="2291"/>
                    <a:pt x="7680" y="898"/>
                    <a:pt x="6585" y="290"/>
                  </a:cubicBezTo>
                  <a:cubicBezTo>
                    <a:pt x="6233" y="93"/>
                    <a:pt x="5851" y="0"/>
                    <a:pt x="5476" y="0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2"/>
            <p:cNvSpPr/>
            <p:nvPr/>
          </p:nvSpPr>
          <p:spPr>
            <a:xfrm>
              <a:off x="4265285" y="2811582"/>
              <a:ext cx="553338" cy="155697"/>
            </a:xfrm>
            <a:custGeom>
              <a:avLst/>
              <a:gdLst/>
              <a:ahLst/>
              <a:cxnLst/>
              <a:rect l="l" t="t" r="r" b="b"/>
              <a:pathLst>
                <a:path w="13967" h="3930" extrusionOk="0">
                  <a:moveTo>
                    <a:pt x="13966" y="1965"/>
                  </a:moveTo>
                  <a:lnTo>
                    <a:pt x="13966" y="1965"/>
                  </a:lnTo>
                  <a:cubicBezTo>
                    <a:pt x="13966" y="3048"/>
                    <a:pt x="13085" y="3929"/>
                    <a:pt x="12002" y="3929"/>
                  </a:cubicBezTo>
                  <a:lnTo>
                    <a:pt x="1965" y="3929"/>
                  </a:lnTo>
                  <a:cubicBezTo>
                    <a:pt x="881" y="3929"/>
                    <a:pt x="0" y="3060"/>
                    <a:pt x="0" y="1965"/>
                  </a:cubicBezTo>
                  <a:lnTo>
                    <a:pt x="0" y="1965"/>
                  </a:lnTo>
                  <a:cubicBezTo>
                    <a:pt x="0" y="881"/>
                    <a:pt x="881" y="0"/>
                    <a:pt x="1965" y="0"/>
                  </a:cubicBezTo>
                  <a:lnTo>
                    <a:pt x="12002" y="0"/>
                  </a:lnTo>
                  <a:cubicBezTo>
                    <a:pt x="13073" y="0"/>
                    <a:pt x="13966" y="881"/>
                    <a:pt x="13966" y="1965"/>
                  </a:cubicBezTo>
                  <a:close/>
                </a:path>
              </a:pathLst>
            </a:custGeom>
            <a:solidFill>
              <a:srgbClr val="BCB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2"/>
            <p:cNvSpPr/>
            <p:nvPr/>
          </p:nvSpPr>
          <p:spPr>
            <a:xfrm>
              <a:off x="4179913" y="2811582"/>
              <a:ext cx="216985" cy="207120"/>
            </a:xfrm>
            <a:custGeom>
              <a:avLst/>
              <a:gdLst/>
              <a:ahLst/>
              <a:cxnLst/>
              <a:rect l="l" t="t" r="r" b="b"/>
              <a:pathLst>
                <a:path w="5477" h="5228" extrusionOk="0">
                  <a:moveTo>
                    <a:pt x="1465" y="0"/>
                  </a:moveTo>
                  <a:cubicBezTo>
                    <a:pt x="655" y="0"/>
                    <a:pt x="0" y="655"/>
                    <a:pt x="0" y="1477"/>
                  </a:cubicBezTo>
                  <a:lnTo>
                    <a:pt x="0" y="4525"/>
                  </a:lnTo>
                  <a:cubicBezTo>
                    <a:pt x="0" y="4917"/>
                    <a:pt x="310" y="5227"/>
                    <a:pt x="703" y="5227"/>
                  </a:cubicBezTo>
                  <a:lnTo>
                    <a:pt x="4774" y="5227"/>
                  </a:lnTo>
                  <a:cubicBezTo>
                    <a:pt x="5167" y="5227"/>
                    <a:pt x="5477" y="4917"/>
                    <a:pt x="5477" y="4525"/>
                  </a:cubicBezTo>
                  <a:lnTo>
                    <a:pt x="5477" y="703"/>
                  </a:lnTo>
                  <a:cubicBezTo>
                    <a:pt x="5477" y="310"/>
                    <a:pt x="5167" y="0"/>
                    <a:pt x="4774" y="0"/>
                  </a:cubicBez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2"/>
            <p:cNvSpPr/>
            <p:nvPr/>
          </p:nvSpPr>
          <p:spPr>
            <a:xfrm>
              <a:off x="4226580" y="2915336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2"/>
            <p:cNvSpPr/>
            <p:nvPr/>
          </p:nvSpPr>
          <p:spPr>
            <a:xfrm>
              <a:off x="4277051" y="2915336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2"/>
            <p:cNvSpPr/>
            <p:nvPr/>
          </p:nvSpPr>
          <p:spPr>
            <a:xfrm>
              <a:off x="4328473" y="2915336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2"/>
            <p:cNvSpPr/>
            <p:nvPr/>
          </p:nvSpPr>
          <p:spPr>
            <a:xfrm>
              <a:off x="3932273" y="3071264"/>
              <a:ext cx="809465" cy="289604"/>
            </a:xfrm>
            <a:custGeom>
              <a:avLst/>
              <a:gdLst/>
              <a:ahLst/>
              <a:cxnLst/>
              <a:rect l="l" t="t" r="r" b="b"/>
              <a:pathLst>
                <a:path w="20432" h="7310" extrusionOk="0">
                  <a:moveTo>
                    <a:pt x="3384" y="1"/>
                  </a:moveTo>
                  <a:cubicBezTo>
                    <a:pt x="1651" y="1"/>
                    <a:pt x="200" y="1350"/>
                    <a:pt x="107" y="3101"/>
                  </a:cubicBezTo>
                  <a:cubicBezTo>
                    <a:pt x="0" y="4911"/>
                    <a:pt x="1381" y="6459"/>
                    <a:pt x="3203" y="6554"/>
                  </a:cubicBezTo>
                  <a:lnTo>
                    <a:pt x="16871" y="7304"/>
                  </a:lnTo>
                  <a:cubicBezTo>
                    <a:pt x="16937" y="7308"/>
                    <a:pt x="17002" y="7310"/>
                    <a:pt x="17067" y="7310"/>
                  </a:cubicBezTo>
                  <a:cubicBezTo>
                    <a:pt x="18802" y="7310"/>
                    <a:pt x="20244" y="5942"/>
                    <a:pt x="20324" y="4208"/>
                  </a:cubicBezTo>
                  <a:cubicBezTo>
                    <a:pt x="20431" y="2411"/>
                    <a:pt x="19050" y="863"/>
                    <a:pt x="17229" y="756"/>
                  </a:cubicBezTo>
                  <a:lnTo>
                    <a:pt x="3560" y="6"/>
                  </a:lnTo>
                  <a:cubicBezTo>
                    <a:pt x="3501" y="2"/>
                    <a:pt x="3442" y="1"/>
                    <a:pt x="3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2"/>
            <p:cNvSpPr/>
            <p:nvPr/>
          </p:nvSpPr>
          <p:spPr>
            <a:xfrm>
              <a:off x="4693534" y="2398863"/>
              <a:ext cx="475053" cy="812278"/>
            </a:xfrm>
            <a:custGeom>
              <a:avLst/>
              <a:gdLst/>
              <a:ahLst/>
              <a:cxnLst/>
              <a:rect l="l" t="t" r="r" b="b"/>
              <a:pathLst>
                <a:path w="11991" h="20503" extrusionOk="0">
                  <a:moveTo>
                    <a:pt x="11991" y="20503"/>
                  </a:moveTo>
                  <a:lnTo>
                    <a:pt x="1" y="20503"/>
                  </a:lnTo>
                  <a:lnTo>
                    <a:pt x="1" y="3501"/>
                  </a:lnTo>
                  <a:cubicBezTo>
                    <a:pt x="1" y="1512"/>
                    <a:pt x="1846" y="0"/>
                    <a:pt x="3787" y="417"/>
                  </a:cubicBezTo>
                  <a:lnTo>
                    <a:pt x="3787" y="417"/>
                  </a:lnTo>
                  <a:cubicBezTo>
                    <a:pt x="8573" y="1429"/>
                    <a:pt x="11991" y="5644"/>
                    <a:pt x="11991" y="10525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2"/>
            <p:cNvSpPr/>
            <p:nvPr/>
          </p:nvSpPr>
          <p:spPr>
            <a:xfrm>
              <a:off x="4646391" y="2344035"/>
              <a:ext cx="308066" cy="287187"/>
            </a:xfrm>
            <a:custGeom>
              <a:avLst/>
              <a:gdLst/>
              <a:ahLst/>
              <a:cxnLst/>
              <a:rect l="l" t="t" r="r" b="b"/>
              <a:pathLst>
                <a:path w="7776" h="7249" extrusionOk="0">
                  <a:moveTo>
                    <a:pt x="2922" y="0"/>
                  </a:moveTo>
                  <a:cubicBezTo>
                    <a:pt x="2242" y="0"/>
                    <a:pt x="1560" y="259"/>
                    <a:pt x="1036" y="777"/>
                  </a:cubicBezTo>
                  <a:cubicBezTo>
                    <a:pt x="0" y="1825"/>
                    <a:pt x="0" y="3504"/>
                    <a:pt x="1036" y="4539"/>
                  </a:cubicBezTo>
                  <a:lnTo>
                    <a:pt x="2977" y="6480"/>
                  </a:lnTo>
                  <a:cubicBezTo>
                    <a:pt x="3489" y="6992"/>
                    <a:pt x="4168" y="7248"/>
                    <a:pt x="4849" y="7248"/>
                  </a:cubicBezTo>
                  <a:cubicBezTo>
                    <a:pt x="5531" y="7248"/>
                    <a:pt x="6215" y="6992"/>
                    <a:pt x="6739" y="6480"/>
                  </a:cubicBezTo>
                  <a:cubicBezTo>
                    <a:pt x="7775" y="5432"/>
                    <a:pt x="7775" y="3754"/>
                    <a:pt x="6739" y="2718"/>
                  </a:cubicBezTo>
                  <a:lnTo>
                    <a:pt x="4799" y="777"/>
                  </a:lnTo>
                  <a:cubicBezTo>
                    <a:pt x="4281" y="259"/>
                    <a:pt x="3602" y="0"/>
                    <a:pt x="2922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2"/>
            <p:cNvSpPr/>
            <p:nvPr/>
          </p:nvSpPr>
          <p:spPr>
            <a:xfrm>
              <a:off x="4562445" y="2263495"/>
              <a:ext cx="354260" cy="337303"/>
            </a:xfrm>
            <a:custGeom>
              <a:avLst/>
              <a:gdLst/>
              <a:ahLst/>
              <a:cxnLst/>
              <a:rect l="l" t="t" r="r" b="b"/>
              <a:pathLst>
                <a:path w="8942" h="8514" extrusionOk="0">
                  <a:moveTo>
                    <a:pt x="6537" y="8513"/>
                  </a:moveTo>
                  <a:lnTo>
                    <a:pt x="2084" y="8513"/>
                  </a:lnTo>
                  <a:cubicBezTo>
                    <a:pt x="929" y="8513"/>
                    <a:pt x="0" y="7573"/>
                    <a:pt x="0" y="6430"/>
                  </a:cubicBezTo>
                  <a:lnTo>
                    <a:pt x="0" y="0"/>
                  </a:lnTo>
                  <a:lnTo>
                    <a:pt x="8942" y="0"/>
                  </a:lnTo>
                  <a:lnTo>
                    <a:pt x="8942" y="6132"/>
                  </a:lnTo>
                  <a:cubicBezTo>
                    <a:pt x="8930" y="7442"/>
                    <a:pt x="7858" y="8513"/>
                    <a:pt x="6537" y="851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2"/>
            <p:cNvSpPr/>
            <p:nvPr/>
          </p:nvSpPr>
          <p:spPr>
            <a:xfrm>
              <a:off x="4475171" y="2088472"/>
              <a:ext cx="483056" cy="364679"/>
            </a:xfrm>
            <a:custGeom>
              <a:avLst/>
              <a:gdLst/>
              <a:ahLst/>
              <a:cxnLst/>
              <a:rect l="l" t="t" r="r" b="b"/>
              <a:pathLst>
                <a:path w="12193" h="9205" extrusionOk="0">
                  <a:moveTo>
                    <a:pt x="10776" y="2751"/>
                  </a:moveTo>
                  <a:lnTo>
                    <a:pt x="10192" y="2180"/>
                  </a:lnTo>
                  <a:cubicBezTo>
                    <a:pt x="9811" y="1799"/>
                    <a:pt x="9275" y="1584"/>
                    <a:pt x="8740" y="1584"/>
                  </a:cubicBezTo>
                  <a:lnTo>
                    <a:pt x="8085" y="1584"/>
                  </a:lnTo>
                  <a:cubicBezTo>
                    <a:pt x="7847" y="989"/>
                    <a:pt x="7251" y="561"/>
                    <a:pt x="6561" y="561"/>
                  </a:cubicBezTo>
                  <a:cubicBezTo>
                    <a:pt x="6311" y="561"/>
                    <a:pt x="6084" y="620"/>
                    <a:pt x="5858" y="715"/>
                  </a:cubicBezTo>
                  <a:cubicBezTo>
                    <a:pt x="5561" y="275"/>
                    <a:pt x="5072" y="1"/>
                    <a:pt x="4513" y="1"/>
                  </a:cubicBezTo>
                  <a:cubicBezTo>
                    <a:pt x="4108" y="1"/>
                    <a:pt x="3739" y="144"/>
                    <a:pt x="3441" y="382"/>
                  </a:cubicBezTo>
                  <a:cubicBezTo>
                    <a:pt x="3084" y="132"/>
                    <a:pt x="2644" y="1"/>
                    <a:pt x="2191" y="1"/>
                  </a:cubicBezTo>
                  <a:cubicBezTo>
                    <a:pt x="977" y="1"/>
                    <a:pt x="0" y="977"/>
                    <a:pt x="0" y="2180"/>
                  </a:cubicBezTo>
                  <a:cubicBezTo>
                    <a:pt x="0" y="3394"/>
                    <a:pt x="977" y="4371"/>
                    <a:pt x="2191" y="4371"/>
                  </a:cubicBezTo>
                  <a:lnTo>
                    <a:pt x="8990" y="4371"/>
                  </a:lnTo>
                  <a:lnTo>
                    <a:pt x="8990" y="7585"/>
                  </a:lnTo>
                  <a:cubicBezTo>
                    <a:pt x="8990" y="7978"/>
                    <a:pt x="9216" y="8311"/>
                    <a:pt x="9549" y="8478"/>
                  </a:cubicBezTo>
                  <a:lnTo>
                    <a:pt x="11121" y="9204"/>
                  </a:lnTo>
                  <a:lnTo>
                    <a:pt x="11121" y="9193"/>
                  </a:lnTo>
                  <a:cubicBezTo>
                    <a:pt x="11811" y="7811"/>
                    <a:pt x="12169" y="6276"/>
                    <a:pt x="12169" y="4728"/>
                  </a:cubicBezTo>
                  <a:cubicBezTo>
                    <a:pt x="12192" y="3835"/>
                    <a:pt x="11621" y="3049"/>
                    <a:pt x="10776" y="2751"/>
                  </a:cubicBez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2"/>
            <p:cNvSpPr/>
            <p:nvPr/>
          </p:nvSpPr>
          <p:spPr>
            <a:xfrm>
              <a:off x="3962460" y="2766776"/>
              <a:ext cx="536342" cy="336828"/>
            </a:xfrm>
            <a:custGeom>
              <a:avLst/>
              <a:gdLst/>
              <a:ahLst/>
              <a:cxnLst/>
              <a:rect l="l" t="t" r="r" b="b"/>
              <a:pathLst>
                <a:path w="13538" h="8502" extrusionOk="0">
                  <a:moveTo>
                    <a:pt x="738" y="0"/>
                  </a:moveTo>
                  <a:cubicBezTo>
                    <a:pt x="250" y="0"/>
                    <a:pt x="0" y="393"/>
                    <a:pt x="155" y="881"/>
                  </a:cubicBezTo>
                  <a:lnTo>
                    <a:pt x="2774" y="8501"/>
                  </a:lnTo>
                  <a:lnTo>
                    <a:pt x="13538" y="8501"/>
                  </a:lnTo>
                  <a:lnTo>
                    <a:pt x="10918" y="881"/>
                  </a:lnTo>
                  <a:cubicBezTo>
                    <a:pt x="10752" y="393"/>
                    <a:pt x="10228" y="0"/>
                    <a:pt x="9740" y="0"/>
                  </a:cubicBez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2"/>
            <p:cNvSpPr/>
            <p:nvPr/>
          </p:nvSpPr>
          <p:spPr>
            <a:xfrm>
              <a:off x="4474220" y="3067699"/>
              <a:ext cx="258068" cy="35893"/>
            </a:xfrm>
            <a:custGeom>
              <a:avLst/>
              <a:gdLst/>
              <a:ahLst/>
              <a:cxnLst/>
              <a:rect l="l" t="t" r="r" b="b"/>
              <a:pathLst>
                <a:path w="6514" h="906" extrusionOk="0">
                  <a:moveTo>
                    <a:pt x="1" y="0"/>
                  </a:moveTo>
                  <a:lnTo>
                    <a:pt x="1" y="905"/>
                  </a:lnTo>
                  <a:lnTo>
                    <a:pt x="6513" y="90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2"/>
            <p:cNvSpPr/>
            <p:nvPr/>
          </p:nvSpPr>
          <p:spPr>
            <a:xfrm>
              <a:off x="3937463" y="2766776"/>
              <a:ext cx="536817" cy="336828"/>
            </a:xfrm>
            <a:custGeom>
              <a:avLst/>
              <a:gdLst/>
              <a:ahLst/>
              <a:cxnLst/>
              <a:rect l="l" t="t" r="r" b="b"/>
              <a:pathLst>
                <a:path w="13550" h="8502" extrusionOk="0">
                  <a:moveTo>
                    <a:pt x="13550" y="8501"/>
                  </a:moveTo>
                  <a:lnTo>
                    <a:pt x="2786" y="8501"/>
                  </a:lnTo>
                  <a:lnTo>
                    <a:pt x="167" y="881"/>
                  </a:lnTo>
                  <a:cubicBezTo>
                    <a:pt x="0" y="393"/>
                    <a:pt x="250" y="0"/>
                    <a:pt x="750" y="0"/>
                  </a:cubicBezTo>
                  <a:lnTo>
                    <a:pt x="9751" y="0"/>
                  </a:lnTo>
                  <a:cubicBezTo>
                    <a:pt x="10240" y="0"/>
                    <a:pt x="10763" y="393"/>
                    <a:pt x="10930" y="881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2"/>
            <p:cNvSpPr/>
            <p:nvPr/>
          </p:nvSpPr>
          <p:spPr>
            <a:xfrm>
              <a:off x="4125163" y="2915336"/>
              <a:ext cx="155697" cy="39657"/>
            </a:xfrm>
            <a:custGeom>
              <a:avLst/>
              <a:gdLst/>
              <a:ahLst/>
              <a:cxnLst/>
              <a:rect l="l" t="t" r="r" b="b"/>
              <a:pathLst>
                <a:path w="3930" h="1001" extrusionOk="0">
                  <a:moveTo>
                    <a:pt x="1" y="1"/>
                  </a:moveTo>
                  <a:lnTo>
                    <a:pt x="334" y="1001"/>
                  </a:lnTo>
                  <a:lnTo>
                    <a:pt x="3930" y="1001"/>
                  </a:lnTo>
                  <a:lnTo>
                    <a:pt x="3585" y="1"/>
                  </a:ln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2"/>
            <p:cNvSpPr/>
            <p:nvPr/>
          </p:nvSpPr>
          <p:spPr>
            <a:xfrm>
              <a:off x="3906800" y="3068650"/>
              <a:ext cx="639189" cy="437298"/>
            </a:xfrm>
            <a:custGeom>
              <a:avLst/>
              <a:gdLst/>
              <a:ahLst/>
              <a:cxnLst/>
              <a:rect l="l" t="t" r="r" b="b"/>
              <a:pathLst>
                <a:path w="16134" h="11038" extrusionOk="0">
                  <a:moveTo>
                    <a:pt x="12573" y="10680"/>
                  </a:moveTo>
                  <a:lnTo>
                    <a:pt x="1239" y="5870"/>
                  </a:lnTo>
                  <a:cubicBezTo>
                    <a:pt x="405" y="5513"/>
                    <a:pt x="0" y="4548"/>
                    <a:pt x="358" y="3715"/>
                  </a:cubicBezTo>
                  <a:lnTo>
                    <a:pt x="1405" y="1238"/>
                  </a:lnTo>
                  <a:cubicBezTo>
                    <a:pt x="1751" y="405"/>
                    <a:pt x="2727" y="0"/>
                    <a:pt x="3560" y="357"/>
                  </a:cubicBezTo>
                  <a:lnTo>
                    <a:pt x="14895" y="5167"/>
                  </a:lnTo>
                  <a:cubicBezTo>
                    <a:pt x="15728" y="5525"/>
                    <a:pt x="16133" y="6489"/>
                    <a:pt x="15776" y="7322"/>
                  </a:cubicBezTo>
                  <a:lnTo>
                    <a:pt x="14740" y="9799"/>
                  </a:lnTo>
                  <a:cubicBezTo>
                    <a:pt x="14395" y="10644"/>
                    <a:pt x="13431" y="11037"/>
                    <a:pt x="12573" y="10680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2"/>
            <p:cNvSpPr/>
            <p:nvPr/>
          </p:nvSpPr>
          <p:spPr>
            <a:xfrm>
              <a:off x="4554878" y="3095628"/>
              <a:ext cx="630235" cy="383260"/>
            </a:xfrm>
            <a:custGeom>
              <a:avLst/>
              <a:gdLst/>
              <a:ahLst/>
              <a:cxnLst/>
              <a:rect l="l" t="t" r="r" b="b"/>
              <a:pathLst>
                <a:path w="15908" h="9674" extrusionOk="0">
                  <a:moveTo>
                    <a:pt x="3712" y="1"/>
                  </a:moveTo>
                  <a:cubicBezTo>
                    <a:pt x="2377" y="1"/>
                    <a:pt x="1113" y="822"/>
                    <a:pt x="620" y="2153"/>
                  </a:cubicBezTo>
                  <a:cubicBezTo>
                    <a:pt x="1" y="3843"/>
                    <a:pt x="870" y="5737"/>
                    <a:pt x="2572" y="6368"/>
                  </a:cubicBezTo>
                  <a:lnTo>
                    <a:pt x="11073" y="9475"/>
                  </a:lnTo>
                  <a:cubicBezTo>
                    <a:pt x="11443" y="9610"/>
                    <a:pt x="11822" y="9673"/>
                    <a:pt x="12195" y="9673"/>
                  </a:cubicBezTo>
                  <a:cubicBezTo>
                    <a:pt x="13538" y="9673"/>
                    <a:pt x="14801" y="8846"/>
                    <a:pt x="15276" y="7522"/>
                  </a:cubicBezTo>
                  <a:cubicBezTo>
                    <a:pt x="15907" y="5832"/>
                    <a:pt x="15026" y="3939"/>
                    <a:pt x="13336" y="3308"/>
                  </a:cubicBezTo>
                  <a:lnTo>
                    <a:pt x="4834" y="200"/>
                  </a:lnTo>
                  <a:cubicBezTo>
                    <a:pt x="4465" y="65"/>
                    <a:pt x="4086" y="1"/>
                    <a:pt x="3712" y="1"/>
                  </a:cubicBezTo>
                  <a:close/>
                </a:path>
              </a:pathLst>
            </a:custGeom>
            <a:solidFill>
              <a:srgbClr val="9D4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2"/>
            <p:cNvSpPr/>
            <p:nvPr/>
          </p:nvSpPr>
          <p:spPr>
            <a:xfrm>
              <a:off x="4944026" y="2631409"/>
              <a:ext cx="181646" cy="414637"/>
            </a:xfrm>
            <a:custGeom>
              <a:avLst/>
              <a:gdLst/>
              <a:ahLst/>
              <a:cxnLst/>
              <a:rect l="l" t="t" r="r" b="b"/>
              <a:pathLst>
                <a:path w="4585" h="10466" extrusionOk="0">
                  <a:moveTo>
                    <a:pt x="2286" y="0"/>
                  </a:moveTo>
                  <a:cubicBezTo>
                    <a:pt x="1024" y="0"/>
                    <a:pt x="0" y="1024"/>
                    <a:pt x="0" y="2286"/>
                  </a:cubicBezTo>
                  <a:lnTo>
                    <a:pt x="0" y="8168"/>
                  </a:lnTo>
                  <a:cubicBezTo>
                    <a:pt x="0" y="9430"/>
                    <a:pt x="1024" y="10466"/>
                    <a:pt x="2286" y="10466"/>
                  </a:cubicBezTo>
                  <a:cubicBezTo>
                    <a:pt x="3548" y="10466"/>
                    <a:pt x="4584" y="9430"/>
                    <a:pt x="4584" y="8168"/>
                  </a:cubicBezTo>
                  <a:lnTo>
                    <a:pt x="4584" y="2286"/>
                  </a:lnTo>
                  <a:cubicBezTo>
                    <a:pt x="4584" y="1024"/>
                    <a:pt x="3548" y="0"/>
                    <a:pt x="2286" y="0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2"/>
            <p:cNvSpPr/>
            <p:nvPr/>
          </p:nvSpPr>
          <p:spPr>
            <a:xfrm>
              <a:off x="4257719" y="3222875"/>
              <a:ext cx="470775" cy="379298"/>
            </a:xfrm>
            <a:custGeom>
              <a:avLst/>
              <a:gdLst/>
              <a:ahLst/>
              <a:cxnLst/>
              <a:rect l="l" t="t" r="r" b="b"/>
              <a:pathLst>
                <a:path w="11883" h="9574" extrusionOk="0">
                  <a:moveTo>
                    <a:pt x="1" y="6465"/>
                  </a:moveTo>
                  <a:lnTo>
                    <a:pt x="5942" y="9085"/>
                  </a:lnTo>
                  <a:cubicBezTo>
                    <a:pt x="7037" y="9573"/>
                    <a:pt x="8311" y="9073"/>
                    <a:pt x="8787" y="7989"/>
                  </a:cubicBezTo>
                  <a:lnTo>
                    <a:pt x="11466" y="1941"/>
                  </a:lnTo>
                  <a:cubicBezTo>
                    <a:pt x="11883" y="1012"/>
                    <a:pt x="11085" y="0"/>
                    <a:pt x="10085" y="179"/>
                  </a:cubicBezTo>
                  <a:lnTo>
                    <a:pt x="3989" y="1286"/>
                  </a:lnTo>
                  <a:lnTo>
                    <a:pt x="2572" y="667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2"/>
            <p:cNvSpPr/>
            <p:nvPr/>
          </p:nvSpPr>
          <p:spPr>
            <a:xfrm>
              <a:off x="4428464" y="3229134"/>
              <a:ext cx="298280" cy="361391"/>
            </a:xfrm>
            <a:custGeom>
              <a:avLst/>
              <a:gdLst/>
              <a:ahLst/>
              <a:cxnLst/>
              <a:rect l="l" t="t" r="r" b="b"/>
              <a:pathLst>
                <a:path w="7529" h="9122" extrusionOk="0">
                  <a:moveTo>
                    <a:pt x="1" y="8212"/>
                  </a:moveTo>
                  <a:lnTo>
                    <a:pt x="1" y="8212"/>
                  </a:lnTo>
                  <a:cubicBezTo>
                    <a:pt x="9" y="8216"/>
                    <a:pt x="17" y="8220"/>
                    <a:pt x="25" y="8223"/>
                  </a:cubicBezTo>
                  <a:lnTo>
                    <a:pt x="25" y="8223"/>
                  </a:lnTo>
                  <a:lnTo>
                    <a:pt x="1" y="8212"/>
                  </a:lnTo>
                  <a:close/>
                  <a:moveTo>
                    <a:pt x="5994" y="0"/>
                  </a:moveTo>
                  <a:cubicBezTo>
                    <a:pt x="5919" y="0"/>
                    <a:pt x="5842" y="7"/>
                    <a:pt x="5763" y="21"/>
                  </a:cubicBezTo>
                  <a:lnTo>
                    <a:pt x="5549" y="57"/>
                  </a:lnTo>
                  <a:cubicBezTo>
                    <a:pt x="5680" y="378"/>
                    <a:pt x="5692" y="735"/>
                    <a:pt x="5537" y="1069"/>
                  </a:cubicBezTo>
                  <a:lnTo>
                    <a:pt x="2858" y="7117"/>
                  </a:lnTo>
                  <a:cubicBezTo>
                    <a:pt x="2507" y="7917"/>
                    <a:pt x="1721" y="8405"/>
                    <a:pt x="888" y="8405"/>
                  </a:cubicBezTo>
                  <a:cubicBezTo>
                    <a:pt x="601" y="8405"/>
                    <a:pt x="308" y="8347"/>
                    <a:pt x="25" y="8223"/>
                  </a:cubicBezTo>
                  <a:lnTo>
                    <a:pt x="25" y="8223"/>
                  </a:lnTo>
                  <a:lnTo>
                    <a:pt x="1608" y="8927"/>
                  </a:lnTo>
                  <a:cubicBezTo>
                    <a:pt x="1897" y="9059"/>
                    <a:pt x="2199" y="9121"/>
                    <a:pt x="2496" y="9121"/>
                  </a:cubicBezTo>
                  <a:cubicBezTo>
                    <a:pt x="3321" y="9121"/>
                    <a:pt x="4106" y="8638"/>
                    <a:pt x="4465" y="7831"/>
                  </a:cubicBezTo>
                  <a:lnTo>
                    <a:pt x="7144" y="1783"/>
                  </a:lnTo>
                  <a:cubicBezTo>
                    <a:pt x="7528" y="927"/>
                    <a:pt x="6881" y="0"/>
                    <a:pt x="59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2"/>
            <p:cNvSpPr/>
            <p:nvPr/>
          </p:nvSpPr>
          <p:spPr>
            <a:xfrm>
              <a:off x="4572349" y="2864390"/>
              <a:ext cx="553338" cy="181646"/>
            </a:xfrm>
            <a:custGeom>
              <a:avLst/>
              <a:gdLst/>
              <a:ahLst/>
              <a:cxnLst/>
              <a:rect l="l" t="t" r="r" b="b"/>
              <a:pathLst>
                <a:path w="13967" h="4585" extrusionOk="0">
                  <a:moveTo>
                    <a:pt x="13966" y="2287"/>
                  </a:moveTo>
                  <a:lnTo>
                    <a:pt x="13966" y="2287"/>
                  </a:lnTo>
                  <a:cubicBezTo>
                    <a:pt x="13966" y="3549"/>
                    <a:pt x="12930" y="4585"/>
                    <a:pt x="11668" y="4585"/>
                  </a:cubicBezTo>
                  <a:lnTo>
                    <a:pt x="2298" y="4585"/>
                  </a:lnTo>
                  <a:cubicBezTo>
                    <a:pt x="1024" y="4585"/>
                    <a:pt x="0" y="3549"/>
                    <a:pt x="0" y="2287"/>
                  </a:cubicBezTo>
                  <a:lnTo>
                    <a:pt x="0" y="2287"/>
                  </a:lnTo>
                  <a:cubicBezTo>
                    <a:pt x="0" y="1025"/>
                    <a:pt x="1024" y="1"/>
                    <a:pt x="2298" y="1"/>
                  </a:cubicBezTo>
                  <a:lnTo>
                    <a:pt x="11668" y="1"/>
                  </a:lnTo>
                  <a:cubicBezTo>
                    <a:pt x="12930" y="1"/>
                    <a:pt x="13966" y="1025"/>
                    <a:pt x="13966" y="2287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2"/>
            <p:cNvSpPr/>
            <p:nvPr/>
          </p:nvSpPr>
          <p:spPr>
            <a:xfrm>
              <a:off x="4486976" y="2864390"/>
              <a:ext cx="216985" cy="206645"/>
            </a:xfrm>
            <a:custGeom>
              <a:avLst/>
              <a:gdLst/>
              <a:ahLst/>
              <a:cxnLst/>
              <a:rect l="l" t="t" r="r" b="b"/>
              <a:pathLst>
                <a:path w="5477" h="5216" extrusionOk="0">
                  <a:moveTo>
                    <a:pt x="5477" y="691"/>
                  </a:moveTo>
                  <a:lnTo>
                    <a:pt x="5477" y="4525"/>
                  </a:lnTo>
                  <a:cubicBezTo>
                    <a:pt x="5477" y="4906"/>
                    <a:pt x="5167" y="5216"/>
                    <a:pt x="4774" y="5216"/>
                  </a:cubicBezTo>
                  <a:lnTo>
                    <a:pt x="702" y="5216"/>
                  </a:lnTo>
                  <a:cubicBezTo>
                    <a:pt x="310" y="5216"/>
                    <a:pt x="0" y="4906"/>
                    <a:pt x="0" y="4525"/>
                  </a:cubicBezTo>
                  <a:lnTo>
                    <a:pt x="0" y="1465"/>
                  </a:lnTo>
                  <a:cubicBezTo>
                    <a:pt x="0" y="656"/>
                    <a:pt x="655" y="1"/>
                    <a:pt x="1476" y="1"/>
                  </a:cubicBezTo>
                  <a:lnTo>
                    <a:pt x="4774" y="1"/>
                  </a:lnTo>
                  <a:cubicBezTo>
                    <a:pt x="5167" y="1"/>
                    <a:pt x="5477" y="310"/>
                    <a:pt x="5477" y="69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2"/>
            <p:cNvSpPr/>
            <p:nvPr/>
          </p:nvSpPr>
          <p:spPr>
            <a:xfrm>
              <a:off x="4533644" y="2967233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1" y="0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2"/>
            <p:cNvSpPr/>
            <p:nvPr/>
          </p:nvSpPr>
          <p:spPr>
            <a:xfrm>
              <a:off x="4584115" y="2967233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1" y="0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2"/>
            <p:cNvSpPr/>
            <p:nvPr/>
          </p:nvSpPr>
          <p:spPr>
            <a:xfrm>
              <a:off x="4635536" y="2967233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0" y="0"/>
                  </a:moveTo>
                  <a:lnTo>
                    <a:pt x="0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2"/>
            <p:cNvSpPr/>
            <p:nvPr/>
          </p:nvSpPr>
          <p:spPr>
            <a:xfrm>
              <a:off x="3910564" y="3222875"/>
              <a:ext cx="470775" cy="379298"/>
            </a:xfrm>
            <a:custGeom>
              <a:avLst/>
              <a:gdLst/>
              <a:ahLst/>
              <a:cxnLst/>
              <a:rect l="l" t="t" r="r" b="b"/>
              <a:pathLst>
                <a:path w="11883" h="9574" extrusionOk="0">
                  <a:moveTo>
                    <a:pt x="11883" y="6465"/>
                  </a:moveTo>
                  <a:lnTo>
                    <a:pt x="5954" y="9085"/>
                  </a:lnTo>
                  <a:cubicBezTo>
                    <a:pt x="4846" y="9573"/>
                    <a:pt x="3572" y="9073"/>
                    <a:pt x="3096" y="7989"/>
                  </a:cubicBezTo>
                  <a:lnTo>
                    <a:pt x="417" y="1941"/>
                  </a:lnTo>
                  <a:cubicBezTo>
                    <a:pt x="1" y="1012"/>
                    <a:pt x="798" y="0"/>
                    <a:pt x="1798" y="179"/>
                  </a:cubicBezTo>
                  <a:lnTo>
                    <a:pt x="7894" y="1286"/>
                  </a:lnTo>
                  <a:lnTo>
                    <a:pt x="9311" y="667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2"/>
            <p:cNvSpPr/>
            <p:nvPr/>
          </p:nvSpPr>
          <p:spPr>
            <a:xfrm>
              <a:off x="3912346" y="3229134"/>
              <a:ext cx="298241" cy="361391"/>
            </a:xfrm>
            <a:custGeom>
              <a:avLst/>
              <a:gdLst/>
              <a:ahLst/>
              <a:cxnLst/>
              <a:rect l="l" t="t" r="r" b="b"/>
              <a:pathLst>
                <a:path w="7528" h="9122" extrusionOk="0">
                  <a:moveTo>
                    <a:pt x="7528" y="8212"/>
                  </a:moveTo>
                  <a:lnTo>
                    <a:pt x="7504" y="8223"/>
                  </a:lnTo>
                  <a:lnTo>
                    <a:pt x="7504" y="8223"/>
                  </a:lnTo>
                  <a:cubicBezTo>
                    <a:pt x="7512" y="8220"/>
                    <a:pt x="7520" y="8216"/>
                    <a:pt x="7528" y="8212"/>
                  </a:cubicBezTo>
                  <a:close/>
                  <a:moveTo>
                    <a:pt x="1535" y="0"/>
                  </a:moveTo>
                  <a:cubicBezTo>
                    <a:pt x="648" y="0"/>
                    <a:pt x="0" y="927"/>
                    <a:pt x="384" y="1783"/>
                  </a:cubicBezTo>
                  <a:lnTo>
                    <a:pt x="3063" y="7831"/>
                  </a:lnTo>
                  <a:cubicBezTo>
                    <a:pt x="3422" y="8638"/>
                    <a:pt x="4214" y="9121"/>
                    <a:pt x="5038" y="9121"/>
                  </a:cubicBezTo>
                  <a:cubicBezTo>
                    <a:pt x="5334" y="9121"/>
                    <a:pt x="5634" y="9059"/>
                    <a:pt x="5921" y="8927"/>
                  </a:cubicBezTo>
                  <a:lnTo>
                    <a:pt x="7504" y="8223"/>
                  </a:lnTo>
                  <a:lnTo>
                    <a:pt x="7504" y="8223"/>
                  </a:lnTo>
                  <a:cubicBezTo>
                    <a:pt x="7221" y="8347"/>
                    <a:pt x="6928" y="8405"/>
                    <a:pt x="6641" y="8405"/>
                  </a:cubicBezTo>
                  <a:cubicBezTo>
                    <a:pt x="5808" y="8405"/>
                    <a:pt x="5022" y="7917"/>
                    <a:pt x="4670" y="7117"/>
                  </a:cubicBezTo>
                  <a:lnTo>
                    <a:pt x="1992" y="1069"/>
                  </a:lnTo>
                  <a:cubicBezTo>
                    <a:pt x="1837" y="735"/>
                    <a:pt x="1861" y="378"/>
                    <a:pt x="1968" y="57"/>
                  </a:cubicBezTo>
                  <a:lnTo>
                    <a:pt x="1765" y="21"/>
                  </a:lnTo>
                  <a:cubicBezTo>
                    <a:pt x="1687" y="7"/>
                    <a:pt x="1610" y="0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2"/>
            <p:cNvSpPr/>
            <p:nvPr/>
          </p:nvSpPr>
          <p:spPr>
            <a:xfrm>
              <a:off x="4227531" y="3077603"/>
              <a:ext cx="584477" cy="418440"/>
            </a:xfrm>
            <a:custGeom>
              <a:avLst/>
              <a:gdLst/>
              <a:ahLst/>
              <a:cxnLst/>
              <a:rect l="l" t="t" r="r" b="b"/>
              <a:pathLst>
                <a:path w="14753" h="10562" extrusionOk="0">
                  <a:moveTo>
                    <a:pt x="1775" y="9704"/>
                  </a:moveTo>
                  <a:cubicBezTo>
                    <a:pt x="2025" y="10287"/>
                    <a:pt x="2691" y="10561"/>
                    <a:pt x="3287" y="10311"/>
                  </a:cubicBezTo>
                  <a:lnTo>
                    <a:pt x="12621" y="6311"/>
                  </a:lnTo>
                  <a:cubicBezTo>
                    <a:pt x="14062" y="5703"/>
                    <a:pt x="14752" y="4025"/>
                    <a:pt x="14145" y="2572"/>
                  </a:cubicBezTo>
                  <a:lnTo>
                    <a:pt x="13943" y="2132"/>
                  </a:lnTo>
                  <a:cubicBezTo>
                    <a:pt x="13336" y="691"/>
                    <a:pt x="11657" y="0"/>
                    <a:pt x="10216" y="608"/>
                  </a:cubicBezTo>
                  <a:lnTo>
                    <a:pt x="870" y="4596"/>
                  </a:lnTo>
                  <a:cubicBezTo>
                    <a:pt x="286" y="4858"/>
                    <a:pt x="1" y="5525"/>
                    <a:pt x="251" y="6108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2"/>
            <p:cNvSpPr/>
            <p:nvPr/>
          </p:nvSpPr>
          <p:spPr>
            <a:xfrm>
              <a:off x="4147824" y="3452132"/>
              <a:ext cx="99559" cy="75788"/>
            </a:xfrm>
            <a:custGeom>
              <a:avLst/>
              <a:gdLst/>
              <a:ahLst/>
              <a:cxnLst/>
              <a:rect l="l" t="t" r="r" b="b"/>
              <a:pathLst>
                <a:path w="2513" h="1913" extrusionOk="0">
                  <a:moveTo>
                    <a:pt x="1420" y="0"/>
                  </a:moveTo>
                  <a:cubicBezTo>
                    <a:pt x="1257" y="0"/>
                    <a:pt x="1086" y="31"/>
                    <a:pt x="917" y="95"/>
                  </a:cubicBezTo>
                  <a:cubicBezTo>
                    <a:pt x="334" y="333"/>
                    <a:pt x="0" y="905"/>
                    <a:pt x="191" y="1381"/>
                  </a:cubicBezTo>
                  <a:cubicBezTo>
                    <a:pt x="326" y="1718"/>
                    <a:pt x="681" y="1912"/>
                    <a:pt x="1085" y="1912"/>
                  </a:cubicBezTo>
                  <a:cubicBezTo>
                    <a:pt x="1251" y="1912"/>
                    <a:pt x="1426" y="1879"/>
                    <a:pt x="1596" y="1810"/>
                  </a:cubicBezTo>
                  <a:cubicBezTo>
                    <a:pt x="2191" y="1583"/>
                    <a:pt x="2513" y="1012"/>
                    <a:pt x="2322" y="536"/>
                  </a:cubicBezTo>
                  <a:cubicBezTo>
                    <a:pt x="2186" y="195"/>
                    <a:pt x="183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2"/>
            <p:cNvSpPr/>
            <p:nvPr/>
          </p:nvSpPr>
          <p:spPr>
            <a:xfrm>
              <a:off x="4587443" y="2346491"/>
              <a:ext cx="38706" cy="39182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1"/>
                  </a:moveTo>
                  <a:cubicBezTo>
                    <a:pt x="214" y="1"/>
                    <a:pt x="0" y="215"/>
                    <a:pt x="0" y="489"/>
                  </a:cubicBezTo>
                  <a:cubicBezTo>
                    <a:pt x="0" y="763"/>
                    <a:pt x="214" y="989"/>
                    <a:pt x="488" y="989"/>
                  </a:cubicBezTo>
                  <a:cubicBezTo>
                    <a:pt x="762" y="989"/>
                    <a:pt x="976" y="763"/>
                    <a:pt x="976" y="489"/>
                  </a:cubicBezTo>
                  <a:cubicBezTo>
                    <a:pt x="976" y="215"/>
                    <a:pt x="762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2"/>
            <p:cNvSpPr/>
            <p:nvPr/>
          </p:nvSpPr>
          <p:spPr>
            <a:xfrm>
              <a:off x="4703914" y="2346491"/>
              <a:ext cx="39221" cy="39182"/>
            </a:xfrm>
            <a:custGeom>
              <a:avLst/>
              <a:gdLst/>
              <a:ahLst/>
              <a:cxnLst/>
              <a:rect l="l" t="t" r="r" b="b"/>
              <a:pathLst>
                <a:path w="990" h="989" extrusionOk="0">
                  <a:moveTo>
                    <a:pt x="489" y="1"/>
                  </a:moveTo>
                  <a:cubicBezTo>
                    <a:pt x="215" y="1"/>
                    <a:pt x="1" y="215"/>
                    <a:pt x="1" y="489"/>
                  </a:cubicBezTo>
                  <a:cubicBezTo>
                    <a:pt x="1" y="763"/>
                    <a:pt x="215" y="989"/>
                    <a:pt x="489" y="989"/>
                  </a:cubicBezTo>
                  <a:cubicBezTo>
                    <a:pt x="763" y="989"/>
                    <a:pt x="989" y="763"/>
                    <a:pt x="989" y="489"/>
                  </a:cubicBezTo>
                  <a:cubicBezTo>
                    <a:pt x="989" y="215"/>
                    <a:pt x="763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2"/>
            <p:cNvSpPr/>
            <p:nvPr/>
          </p:nvSpPr>
          <p:spPr>
            <a:xfrm>
              <a:off x="4626108" y="2453097"/>
              <a:ext cx="136839" cy="34467"/>
            </a:xfrm>
            <a:custGeom>
              <a:avLst/>
              <a:gdLst/>
              <a:ahLst/>
              <a:cxnLst/>
              <a:rect l="l" t="t" r="r" b="b"/>
              <a:pathLst>
                <a:path w="3454" h="870" fill="none" extrusionOk="0">
                  <a:moveTo>
                    <a:pt x="0" y="179"/>
                  </a:moveTo>
                  <a:cubicBezTo>
                    <a:pt x="0" y="179"/>
                    <a:pt x="381" y="870"/>
                    <a:pt x="1548" y="870"/>
                  </a:cubicBezTo>
                  <a:cubicBezTo>
                    <a:pt x="2715" y="870"/>
                    <a:pt x="3453" y="0"/>
                    <a:pt x="3453" y="0"/>
                  </a:cubicBezTo>
                </a:path>
              </a:pathLst>
            </a:custGeom>
            <a:solidFill>
              <a:schemeClr val="dk1"/>
            </a:solidFill>
            <a:ln w="74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2"/>
            <p:cNvSpPr/>
            <p:nvPr/>
          </p:nvSpPr>
          <p:spPr>
            <a:xfrm>
              <a:off x="4875609" y="2370538"/>
              <a:ext cx="82127" cy="87317"/>
            </a:xfrm>
            <a:custGeom>
              <a:avLst/>
              <a:gdLst/>
              <a:ahLst/>
              <a:cxnLst/>
              <a:rect l="l" t="t" r="r" b="b"/>
              <a:pathLst>
                <a:path w="2073" h="2204" extrusionOk="0">
                  <a:moveTo>
                    <a:pt x="1" y="1"/>
                  </a:moveTo>
                  <a:lnTo>
                    <a:pt x="1" y="2204"/>
                  </a:lnTo>
                  <a:lnTo>
                    <a:pt x="965" y="2204"/>
                  </a:lnTo>
                  <a:cubicBezTo>
                    <a:pt x="1572" y="2204"/>
                    <a:pt x="2072" y="1715"/>
                    <a:pt x="2072" y="1108"/>
                  </a:cubicBezTo>
                  <a:cubicBezTo>
                    <a:pt x="2072" y="501"/>
                    <a:pt x="1572" y="1"/>
                    <a:pt x="96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2"/>
            <p:cNvSpPr/>
            <p:nvPr/>
          </p:nvSpPr>
          <p:spPr>
            <a:xfrm>
              <a:off x="4931270" y="2935144"/>
              <a:ext cx="859937" cy="1108537"/>
            </a:xfrm>
            <a:custGeom>
              <a:avLst/>
              <a:gdLst/>
              <a:ahLst/>
              <a:cxnLst/>
              <a:rect l="l" t="t" r="r" b="b"/>
              <a:pathLst>
                <a:path w="21706" h="27981" extrusionOk="0">
                  <a:moveTo>
                    <a:pt x="20098" y="27980"/>
                  </a:moveTo>
                  <a:lnTo>
                    <a:pt x="1" y="27980"/>
                  </a:lnTo>
                  <a:lnTo>
                    <a:pt x="1" y="1"/>
                  </a:lnTo>
                  <a:lnTo>
                    <a:pt x="20098" y="1"/>
                  </a:lnTo>
                  <a:cubicBezTo>
                    <a:pt x="20991" y="1"/>
                    <a:pt x="21706" y="715"/>
                    <a:pt x="21706" y="1608"/>
                  </a:cubicBezTo>
                  <a:lnTo>
                    <a:pt x="21706" y="26373"/>
                  </a:lnTo>
                  <a:cubicBezTo>
                    <a:pt x="21706" y="27266"/>
                    <a:pt x="20980" y="27980"/>
                    <a:pt x="20098" y="27980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2"/>
            <p:cNvSpPr/>
            <p:nvPr/>
          </p:nvSpPr>
          <p:spPr>
            <a:xfrm>
              <a:off x="4744480" y="2935144"/>
              <a:ext cx="372682" cy="1108537"/>
            </a:xfrm>
            <a:custGeom>
              <a:avLst/>
              <a:gdLst/>
              <a:ahLst/>
              <a:cxnLst/>
              <a:rect l="l" t="t" r="r" b="b"/>
              <a:pathLst>
                <a:path w="9407" h="27981" extrusionOk="0">
                  <a:moveTo>
                    <a:pt x="7442" y="27980"/>
                  </a:moveTo>
                  <a:lnTo>
                    <a:pt x="1" y="27980"/>
                  </a:lnTo>
                  <a:lnTo>
                    <a:pt x="1" y="4704"/>
                  </a:lnTo>
                  <a:cubicBezTo>
                    <a:pt x="1" y="2108"/>
                    <a:pt x="2108" y="1"/>
                    <a:pt x="4704" y="1"/>
                  </a:cubicBezTo>
                  <a:lnTo>
                    <a:pt x="4704" y="1"/>
                  </a:lnTo>
                  <a:cubicBezTo>
                    <a:pt x="7299" y="1"/>
                    <a:pt x="9407" y="2096"/>
                    <a:pt x="9407" y="4704"/>
                  </a:cubicBezTo>
                  <a:lnTo>
                    <a:pt x="9407" y="26028"/>
                  </a:lnTo>
                  <a:cubicBezTo>
                    <a:pt x="9407" y="27099"/>
                    <a:pt x="8538" y="27980"/>
                    <a:pt x="7442" y="27980"/>
                  </a:cubicBez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2"/>
            <p:cNvSpPr/>
            <p:nvPr/>
          </p:nvSpPr>
          <p:spPr>
            <a:xfrm>
              <a:off x="5583626" y="2780444"/>
              <a:ext cx="318406" cy="697189"/>
            </a:xfrm>
            <a:custGeom>
              <a:avLst/>
              <a:gdLst/>
              <a:ahLst/>
              <a:cxnLst/>
              <a:rect l="l" t="t" r="r" b="b"/>
              <a:pathLst>
                <a:path w="8037" h="17598" extrusionOk="0">
                  <a:moveTo>
                    <a:pt x="0" y="8799"/>
                  </a:moveTo>
                  <a:cubicBezTo>
                    <a:pt x="0" y="12311"/>
                    <a:pt x="1560" y="15455"/>
                    <a:pt x="4024" y="17598"/>
                  </a:cubicBezTo>
                  <a:cubicBezTo>
                    <a:pt x="6489" y="15467"/>
                    <a:pt x="8037" y="12311"/>
                    <a:pt x="8037" y="8799"/>
                  </a:cubicBezTo>
                  <a:cubicBezTo>
                    <a:pt x="8037" y="5287"/>
                    <a:pt x="6477" y="2143"/>
                    <a:pt x="4024" y="0"/>
                  </a:cubicBezTo>
                  <a:cubicBezTo>
                    <a:pt x="1560" y="2143"/>
                    <a:pt x="0" y="5287"/>
                    <a:pt x="0" y="8799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2"/>
            <p:cNvSpPr/>
            <p:nvPr/>
          </p:nvSpPr>
          <p:spPr>
            <a:xfrm>
              <a:off x="5743517" y="2780444"/>
              <a:ext cx="158985" cy="696238"/>
            </a:xfrm>
            <a:custGeom>
              <a:avLst/>
              <a:gdLst/>
              <a:ahLst/>
              <a:cxnLst/>
              <a:rect l="l" t="t" r="r" b="b"/>
              <a:pathLst>
                <a:path w="4013" h="17574" extrusionOk="0">
                  <a:moveTo>
                    <a:pt x="4013" y="8799"/>
                  </a:moveTo>
                  <a:cubicBezTo>
                    <a:pt x="4013" y="5287"/>
                    <a:pt x="2453" y="2143"/>
                    <a:pt x="0" y="0"/>
                  </a:cubicBezTo>
                  <a:lnTo>
                    <a:pt x="0" y="17574"/>
                  </a:lnTo>
                  <a:cubicBezTo>
                    <a:pt x="2453" y="15455"/>
                    <a:pt x="4013" y="12311"/>
                    <a:pt x="4013" y="8799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2"/>
            <p:cNvSpPr/>
            <p:nvPr/>
          </p:nvSpPr>
          <p:spPr>
            <a:xfrm>
              <a:off x="5421359" y="3154022"/>
              <a:ext cx="324547" cy="324547"/>
            </a:xfrm>
            <a:custGeom>
              <a:avLst/>
              <a:gdLst/>
              <a:ahLst/>
              <a:cxnLst/>
              <a:rect l="l" t="t" r="r" b="b"/>
              <a:pathLst>
                <a:path w="8192" h="8192" extrusionOk="0">
                  <a:moveTo>
                    <a:pt x="2298" y="5906"/>
                  </a:moveTo>
                  <a:cubicBezTo>
                    <a:pt x="3870" y="7477"/>
                    <a:pt x="5989" y="8192"/>
                    <a:pt x="8037" y="8037"/>
                  </a:cubicBezTo>
                  <a:cubicBezTo>
                    <a:pt x="8192" y="5977"/>
                    <a:pt x="7477" y="3858"/>
                    <a:pt x="5894" y="2298"/>
                  </a:cubicBezTo>
                  <a:cubicBezTo>
                    <a:pt x="4322" y="714"/>
                    <a:pt x="2203" y="0"/>
                    <a:pt x="155" y="155"/>
                  </a:cubicBezTo>
                  <a:cubicBezTo>
                    <a:pt x="0" y="2227"/>
                    <a:pt x="715" y="4322"/>
                    <a:pt x="2298" y="5906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2"/>
            <p:cNvSpPr/>
            <p:nvPr/>
          </p:nvSpPr>
          <p:spPr>
            <a:xfrm>
              <a:off x="5427936" y="3154497"/>
              <a:ext cx="317970" cy="318406"/>
            </a:xfrm>
            <a:custGeom>
              <a:avLst/>
              <a:gdLst/>
              <a:ahLst/>
              <a:cxnLst/>
              <a:rect l="l" t="t" r="r" b="b"/>
              <a:pathLst>
                <a:path w="8026" h="8037" extrusionOk="0">
                  <a:moveTo>
                    <a:pt x="5752" y="2286"/>
                  </a:moveTo>
                  <a:cubicBezTo>
                    <a:pt x="4168" y="714"/>
                    <a:pt x="2061" y="0"/>
                    <a:pt x="1" y="143"/>
                  </a:cubicBezTo>
                  <a:lnTo>
                    <a:pt x="7895" y="8037"/>
                  </a:lnTo>
                  <a:cubicBezTo>
                    <a:pt x="8026" y="5977"/>
                    <a:pt x="7323" y="3858"/>
                    <a:pt x="5752" y="2286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2"/>
            <p:cNvSpPr/>
            <p:nvPr/>
          </p:nvSpPr>
          <p:spPr>
            <a:xfrm>
              <a:off x="5734999" y="3149744"/>
              <a:ext cx="324586" cy="324111"/>
            </a:xfrm>
            <a:custGeom>
              <a:avLst/>
              <a:gdLst/>
              <a:ahLst/>
              <a:cxnLst/>
              <a:rect l="l" t="t" r="r" b="b"/>
              <a:pathLst>
                <a:path w="8193" h="8181" extrusionOk="0">
                  <a:moveTo>
                    <a:pt x="5895" y="5895"/>
                  </a:moveTo>
                  <a:cubicBezTo>
                    <a:pt x="4323" y="7466"/>
                    <a:pt x="2204" y="8181"/>
                    <a:pt x="156" y="8038"/>
                  </a:cubicBezTo>
                  <a:cubicBezTo>
                    <a:pt x="1" y="5966"/>
                    <a:pt x="715" y="3847"/>
                    <a:pt x="2299" y="2287"/>
                  </a:cubicBezTo>
                  <a:cubicBezTo>
                    <a:pt x="3870" y="703"/>
                    <a:pt x="5990" y="1"/>
                    <a:pt x="8038" y="144"/>
                  </a:cubicBezTo>
                  <a:cubicBezTo>
                    <a:pt x="8192" y="2192"/>
                    <a:pt x="7478" y="4311"/>
                    <a:pt x="5895" y="5895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2"/>
            <p:cNvSpPr/>
            <p:nvPr/>
          </p:nvSpPr>
          <p:spPr>
            <a:xfrm>
              <a:off x="5734999" y="3148832"/>
              <a:ext cx="317970" cy="318406"/>
            </a:xfrm>
            <a:custGeom>
              <a:avLst/>
              <a:gdLst/>
              <a:ahLst/>
              <a:cxnLst/>
              <a:rect l="l" t="t" r="r" b="b"/>
              <a:pathLst>
                <a:path w="8026" h="8037" extrusionOk="0">
                  <a:moveTo>
                    <a:pt x="2287" y="2298"/>
                  </a:moveTo>
                  <a:cubicBezTo>
                    <a:pt x="3859" y="715"/>
                    <a:pt x="5978" y="0"/>
                    <a:pt x="8026" y="155"/>
                  </a:cubicBezTo>
                  <a:lnTo>
                    <a:pt x="144" y="8037"/>
                  </a:lnTo>
                  <a:cubicBezTo>
                    <a:pt x="1" y="5989"/>
                    <a:pt x="715" y="3870"/>
                    <a:pt x="2287" y="2298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2"/>
            <p:cNvSpPr/>
            <p:nvPr/>
          </p:nvSpPr>
          <p:spPr>
            <a:xfrm>
              <a:off x="5461451" y="3451617"/>
              <a:ext cx="564668" cy="614666"/>
            </a:xfrm>
            <a:custGeom>
              <a:avLst/>
              <a:gdLst/>
              <a:ahLst/>
              <a:cxnLst/>
              <a:rect l="l" t="t" r="r" b="b"/>
              <a:pathLst>
                <a:path w="14253" h="15515" extrusionOk="0">
                  <a:moveTo>
                    <a:pt x="11454" y="15515"/>
                  </a:moveTo>
                  <a:lnTo>
                    <a:pt x="2786" y="15515"/>
                  </a:lnTo>
                  <a:cubicBezTo>
                    <a:pt x="2132" y="15515"/>
                    <a:pt x="1572" y="15015"/>
                    <a:pt x="1512" y="14360"/>
                  </a:cubicBezTo>
                  <a:lnTo>
                    <a:pt x="0" y="1"/>
                  </a:lnTo>
                  <a:lnTo>
                    <a:pt x="14252" y="1"/>
                  </a:lnTo>
                  <a:lnTo>
                    <a:pt x="12740" y="14360"/>
                  </a:lnTo>
                  <a:cubicBezTo>
                    <a:pt x="12657" y="15015"/>
                    <a:pt x="12109" y="15515"/>
                    <a:pt x="11454" y="15515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2"/>
            <p:cNvSpPr/>
            <p:nvPr/>
          </p:nvSpPr>
          <p:spPr>
            <a:xfrm>
              <a:off x="3622832" y="1572950"/>
              <a:ext cx="777414" cy="551911"/>
            </a:xfrm>
            <a:custGeom>
              <a:avLst/>
              <a:gdLst/>
              <a:ahLst/>
              <a:cxnLst/>
              <a:rect l="l" t="t" r="r" b="b"/>
              <a:pathLst>
                <a:path w="19623" h="13931" extrusionOk="0">
                  <a:moveTo>
                    <a:pt x="19622" y="13931"/>
                  </a:moveTo>
                  <a:lnTo>
                    <a:pt x="1" y="13931"/>
                  </a:lnTo>
                  <a:lnTo>
                    <a:pt x="4561" y="0"/>
                  </a:lnTo>
                  <a:lnTo>
                    <a:pt x="15062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2"/>
            <p:cNvSpPr/>
            <p:nvPr/>
          </p:nvSpPr>
          <p:spPr>
            <a:xfrm>
              <a:off x="3857280" y="1572950"/>
              <a:ext cx="308501" cy="551911"/>
            </a:xfrm>
            <a:custGeom>
              <a:avLst/>
              <a:gdLst/>
              <a:ahLst/>
              <a:cxnLst/>
              <a:rect l="l" t="t" r="r" b="b"/>
              <a:pathLst>
                <a:path w="7787" h="13931" extrusionOk="0">
                  <a:moveTo>
                    <a:pt x="7787" y="13931"/>
                  </a:moveTo>
                  <a:lnTo>
                    <a:pt x="0" y="13931"/>
                  </a:lnTo>
                  <a:lnTo>
                    <a:pt x="1822" y="0"/>
                  </a:lnTo>
                  <a:lnTo>
                    <a:pt x="5965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2"/>
            <p:cNvSpPr/>
            <p:nvPr/>
          </p:nvSpPr>
          <p:spPr>
            <a:xfrm>
              <a:off x="2874288" y="4047441"/>
              <a:ext cx="1125018" cy="273083"/>
            </a:xfrm>
            <a:custGeom>
              <a:avLst/>
              <a:gdLst/>
              <a:ahLst/>
              <a:cxnLst/>
              <a:rect l="l" t="t" r="r" b="b"/>
              <a:pathLst>
                <a:path w="28397" h="6893" extrusionOk="0">
                  <a:moveTo>
                    <a:pt x="7184" y="0"/>
                  </a:moveTo>
                  <a:cubicBezTo>
                    <a:pt x="5583" y="0"/>
                    <a:pt x="4036" y="99"/>
                    <a:pt x="2656" y="344"/>
                  </a:cubicBezTo>
                  <a:cubicBezTo>
                    <a:pt x="941" y="915"/>
                    <a:pt x="1" y="1487"/>
                    <a:pt x="1" y="2118"/>
                  </a:cubicBezTo>
                  <a:cubicBezTo>
                    <a:pt x="1" y="4332"/>
                    <a:pt x="11871" y="6214"/>
                    <a:pt x="28397" y="6892"/>
                  </a:cubicBezTo>
                  <a:lnTo>
                    <a:pt x="22003" y="1844"/>
                  </a:lnTo>
                  <a:cubicBezTo>
                    <a:pt x="22003" y="1844"/>
                    <a:pt x="14087" y="0"/>
                    <a:pt x="7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3" name="Google Shape;2393;p32"/>
          <p:cNvGrpSpPr/>
          <p:nvPr/>
        </p:nvGrpSpPr>
        <p:grpSpPr>
          <a:xfrm>
            <a:off x="499635" y="2527113"/>
            <a:ext cx="2492776" cy="844576"/>
            <a:chOff x="499635" y="2717350"/>
            <a:chExt cx="2492776" cy="844576"/>
          </a:xfrm>
        </p:grpSpPr>
        <p:sp>
          <p:nvSpPr>
            <p:cNvPr id="2394" name="Google Shape;2394;p32"/>
            <p:cNvSpPr/>
            <p:nvPr/>
          </p:nvSpPr>
          <p:spPr>
            <a:xfrm>
              <a:off x="789211" y="2717350"/>
              <a:ext cx="2203200" cy="844576"/>
            </a:xfrm>
            <a:custGeom>
              <a:avLst/>
              <a:gdLst/>
              <a:ahLst/>
              <a:cxnLst/>
              <a:rect l="l" t="t" r="r" b="b"/>
              <a:pathLst>
                <a:path w="39137" h="24516" extrusionOk="0">
                  <a:moveTo>
                    <a:pt x="1" y="1"/>
                  </a:moveTo>
                  <a:lnTo>
                    <a:pt x="1" y="24516"/>
                  </a:lnTo>
                  <a:lnTo>
                    <a:pt x="39137" y="24516"/>
                  </a:lnTo>
                  <a:lnTo>
                    <a:pt x="39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5" name="Google Shape;2395;p32"/>
            <p:cNvGrpSpPr/>
            <p:nvPr/>
          </p:nvGrpSpPr>
          <p:grpSpPr>
            <a:xfrm>
              <a:off x="499635" y="2807598"/>
              <a:ext cx="588613" cy="588613"/>
              <a:chOff x="499635" y="2807598"/>
              <a:chExt cx="588613" cy="588613"/>
            </a:xfrm>
          </p:grpSpPr>
          <p:sp>
            <p:nvSpPr>
              <p:cNvPr id="2396" name="Google Shape;2396;p32"/>
              <p:cNvSpPr/>
              <p:nvPr/>
            </p:nvSpPr>
            <p:spPr>
              <a:xfrm>
                <a:off x="499635" y="2807598"/>
                <a:ext cx="588613" cy="588613"/>
              </a:xfrm>
              <a:custGeom>
                <a:avLst/>
                <a:gdLst/>
                <a:ahLst/>
                <a:cxnLst/>
                <a:rect l="l" t="t" r="r" b="b"/>
                <a:pathLst>
                  <a:path w="17086" h="17086" extrusionOk="0">
                    <a:moveTo>
                      <a:pt x="17086" y="8549"/>
                    </a:moveTo>
                    <a:cubicBezTo>
                      <a:pt x="17086" y="13264"/>
                      <a:pt x="13252" y="17086"/>
                      <a:pt x="8537" y="17086"/>
                    </a:cubicBezTo>
                    <a:cubicBezTo>
                      <a:pt x="3822" y="17086"/>
                      <a:pt x="1" y="13264"/>
                      <a:pt x="1" y="8549"/>
                    </a:cubicBezTo>
                    <a:cubicBezTo>
                      <a:pt x="1" y="3822"/>
                      <a:pt x="3822" y="0"/>
                      <a:pt x="8537" y="0"/>
                    </a:cubicBezTo>
                    <a:cubicBezTo>
                      <a:pt x="13252" y="0"/>
                      <a:pt x="17086" y="3822"/>
                      <a:pt x="17086" y="85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2"/>
              <p:cNvSpPr/>
              <p:nvPr/>
            </p:nvSpPr>
            <p:spPr>
              <a:xfrm>
                <a:off x="554204" y="3132840"/>
                <a:ext cx="478269" cy="199810"/>
              </a:xfrm>
              <a:custGeom>
                <a:avLst/>
                <a:gdLst/>
                <a:ahLst/>
                <a:cxnLst/>
                <a:rect l="l" t="t" r="r" b="b"/>
                <a:pathLst>
                  <a:path w="13883" h="5800" extrusionOk="0">
                    <a:moveTo>
                      <a:pt x="0" y="1"/>
                    </a:moveTo>
                    <a:lnTo>
                      <a:pt x="0" y="5799"/>
                    </a:lnTo>
                    <a:lnTo>
                      <a:pt x="13883" y="5799"/>
                    </a:lnTo>
                    <a:lnTo>
                      <a:pt x="138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2"/>
              <p:cNvSpPr/>
              <p:nvPr/>
            </p:nvSpPr>
            <p:spPr>
              <a:xfrm>
                <a:off x="597266" y="3195195"/>
                <a:ext cx="69348" cy="72242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097" extrusionOk="0">
                    <a:moveTo>
                      <a:pt x="774" y="1"/>
                    </a:moveTo>
                    <a:lnTo>
                      <a:pt x="774" y="656"/>
                    </a:lnTo>
                    <a:lnTo>
                      <a:pt x="215" y="310"/>
                    </a:lnTo>
                    <a:lnTo>
                      <a:pt x="0" y="727"/>
                    </a:lnTo>
                    <a:lnTo>
                      <a:pt x="584" y="1048"/>
                    </a:lnTo>
                    <a:lnTo>
                      <a:pt x="0" y="1370"/>
                    </a:lnTo>
                    <a:lnTo>
                      <a:pt x="215" y="1775"/>
                    </a:lnTo>
                    <a:lnTo>
                      <a:pt x="798" y="1441"/>
                    </a:lnTo>
                    <a:lnTo>
                      <a:pt x="798" y="1441"/>
                    </a:lnTo>
                    <a:lnTo>
                      <a:pt x="774" y="2096"/>
                    </a:lnTo>
                    <a:lnTo>
                      <a:pt x="1227" y="2096"/>
                    </a:lnTo>
                    <a:lnTo>
                      <a:pt x="1215" y="1441"/>
                    </a:lnTo>
                    <a:lnTo>
                      <a:pt x="1786" y="1787"/>
                    </a:lnTo>
                    <a:lnTo>
                      <a:pt x="2012" y="1370"/>
                    </a:lnTo>
                    <a:lnTo>
                      <a:pt x="1429" y="1048"/>
                    </a:lnTo>
                    <a:lnTo>
                      <a:pt x="2012" y="727"/>
                    </a:lnTo>
                    <a:lnTo>
                      <a:pt x="1786" y="322"/>
                    </a:lnTo>
                    <a:lnTo>
                      <a:pt x="1227" y="656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2"/>
              <p:cNvSpPr/>
              <p:nvPr/>
            </p:nvSpPr>
            <p:spPr>
              <a:xfrm>
                <a:off x="677225" y="3195195"/>
                <a:ext cx="69382" cy="72242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2097" extrusionOk="0">
                    <a:moveTo>
                      <a:pt x="775" y="1"/>
                    </a:moveTo>
                    <a:lnTo>
                      <a:pt x="775" y="656"/>
                    </a:lnTo>
                    <a:lnTo>
                      <a:pt x="215" y="310"/>
                    </a:lnTo>
                    <a:lnTo>
                      <a:pt x="1" y="727"/>
                    </a:lnTo>
                    <a:lnTo>
                      <a:pt x="584" y="1048"/>
                    </a:lnTo>
                    <a:lnTo>
                      <a:pt x="1" y="1370"/>
                    </a:lnTo>
                    <a:lnTo>
                      <a:pt x="215" y="1775"/>
                    </a:lnTo>
                    <a:lnTo>
                      <a:pt x="799" y="1441"/>
                    </a:lnTo>
                    <a:lnTo>
                      <a:pt x="799" y="1441"/>
                    </a:lnTo>
                    <a:lnTo>
                      <a:pt x="775" y="2096"/>
                    </a:lnTo>
                    <a:lnTo>
                      <a:pt x="1227" y="2096"/>
                    </a:lnTo>
                    <a:lnTo>
                      <a:pt x="1215" y="1441"/>
                    </a:lnTo>
                    <a:lnTo>
                      <a:pt x="1787" y="1787"/>
                    </a:lnTo>
                    <a:lnTo>
                      <a:pt x="2013" y="1370"/>
                    </a:lnTo>
                    <a:lnTo>
                      <a:pt x="1430" y="1048"/>
                    </a:lnTo>
                    <a:lnTo>
                      <a:pt x="2013" y="727"/>
                    </a:lnTo>
                    <a:lnTo>
                      <a:pt x="1787" y="322"/>
                    </a:lnTo>
                    <a:lnTo>
                      <a:pt x="1227" y="656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2"/>
              <p:cNvSpPr/>
              <p:nvPr/>
            </p:nvSpPr>
            <p:spPr>
              <a:xfrm>
                <a:off x="757218" y="3195195"/>
                <a:ext cx="69348" cy="72242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097" extrusionOk="0">
                    <a:moveTo>
                      <a:pt x="775" y="1"/>
                    </a:moveTo>
                    <a:lnTo>
                      <a:pt x="775" y="656"/>
                    </a:lnTo>
                    <a:lnTo>
                      <a:pt x="215" y="310"/>
                    </a:lnTo>
                    <a:lnTo>
                      <a:pt x="1" y="727"/>
                    </a:lnTo>
                    <a:lnTo>
                      <a:pt x="584" y="1048"/>
                    </a:lnTo>
                    <a:lnTo>
                      <a:pt x="1" y="1370"/>
                    </a:lnTo>
                    <a:lnTo>
                      <a:pt x="215" y="1775"/>
                    </a:lnTo>
                    <a:lnTo>
                      <a:pt x="798" y="1441"/>
                    </a:lnTo>
                    <a:lnTo>
                      <a:pt x="798" y="1441"/>
                    </a:lnTo>
                    <a:lnTo>
                      <a:pt x="775" y="2096"/>
                    </a:lnTo>
                    <a:lnTo>
                      <a:pt x="1227" y="2096"/>
                    </a:lnTo>
                    <a:lnTo>
                      <a:pt x="1215" y="1441"/>
                    </a:lnTo>
                    <a:lnTo>
                      <a:pt x="1787" y="1787"/>
                    </a:lnTo>
                    <a:lnTo>
                      <a:pt x="2013" y="1370"/>
                    </a:lnTo>
                    <a:lnTo>
                      <a:pt x="1429" y="1048"/>
                    </a:lnTo>
                    <a:lnTo>
                      <a:pt x="2013" y="727"/>
                    </a:lnTo>
                    <a:lnTo>
                      <a:pt x="1787" y="322"/>
                    </a:lnTo>
                    <a:lnTo>
                      <a:pt x="1227" y="656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32"/>
              <p:cNvSpPr/>
              <p:nvPr/>
            </p:nvSpPr>
            <p:spPr>
              <a:xfrm>
                <a:off x="838037" y="3195195"/>
                <a:ext cx="68934" cy="72242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097" extrusionOk="0">
                    <a:moveTo>
                      <a:pt x="774" y="1"/>
                    </a:moveTo>
                    <a:lnTo>
                      <a:pt x="774" y="656"/>
                    </a:lnTo>
                    <a:lnTo>
                      <a:pt x="203" y="310"/>
                    </a:lnTo>
                    <a:lnTo>
                      <a:pt x="0" y="727"/>
                    </a:lnTo>
                    <a:lnTo>
                      <a:pt x="572" y="1048"/>
                    </a:lnTo>
                    <a:lnTo>
                      <a:pt x="0" y="1370"/>
                    </a:lnTo>
                    <a:lnTo>
                      <a:pt x="203" y="1775"/>
                    </a:lnTo>
                    <a:lnTo>
                      <a:pt x="786" y="1441"/>
                    </a:lnTo>
                    <a:lnTo>
                      <a:pt x="786" y="1441"/>
                    </a:lnTo>
                    <a:lnTo>
                      <a:pt x="774" y="2096"/>
                    </a:lnTo>
                    <a:lnTo>
                      <a:pt x="1215" y="2096"/>
                    </a:lnTo>
                    <a:lnTo>
                      <a:pt x="1203" y="1441"/>
                    </a:lnTo>
                    <a:lnTo>
                      <a:pt x="1203" y="1441"/>
                    </a:lnTo>
                    <a:lnTo>
                      <a:pt x="1786" y="1787"/>
                    </a:lnTo>
                    <a:lnTo>
                      <a:pt x="2000" y="1370"/>
                    </a:lnTo>
                    <a:lnTo>
                      <a:pt x="1429" y="1048"/>
                    </a:lnTo>
                    <a:lnTo>
                      <a:pt x="2000" y="727"/>
                    </a:lnTo>
                    <a:lnTo>
                      <a:pt x="1786" y="322"/>
                    </a:lnTo>
                    <a:lnTo>
                      <a:pt x="1215" y="656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32"/>
              <p:cNvSpPr/>
              <p:nvPr/>
            </p:nvSpPr>
            <p:spPr>
              <a:xfrm>
                <a:off x="917996" y="3195195"/>
                <a:ext cx="68969" cy="72242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97" extrusionOk="0">
                    <a:moveTo>
                      <a:pt x="775" y="1"/>
                    </a:moveTo>
                    <a:lnTo>
                      <a:pt x="775" y="656"/>
                    </a:lnTo>
                    <a:lnTo>
                      <a:pt x="203" y="310"/>
                    </a:lnTo>
                    <a:lnTo>
                      <a:pt x="1" y="727"/>
                    </a:lnTo>
                    <a:lnTo>
                      <a:pt x="572" y="1048"/>
                    </a:lnTo>
                    <a:lnTo>
                      <a:pt x="1" y="1370"/>
                    </a:lnTo>
                    <a:lnTo>
                      <a:pt x="203" y="1775"/>
                    </a:lnTo>
                    <a:lnTo>
                      <a:pt x="787" y="1441"/>
                    </a:lnTo>
                    <a:lnTo>
                      <a:pt x="787" y="1441"/>
                    </a:lnTo>
                    <a:lnTo>
                      <a:pt x="775" y="2096"/>
                    </a:lnTo>
                    <a:lnTo>
                      <a:pt x="1215" y="2096"/>
                    </a:lnTo>
                    <a:lnTo>
                      <a:pt x="1203" y="1441"/>
                    </a:lnTo>
                    <a:lnTo>
                      <a:pt x="1775" y="1787"/>
                    </a:lnTo>
                    <a:lnTo>
                      <a:pt x="2001" y="1370"/>
                    </a:lnTo>
                    <a:lnTo>
                      <a:pt x="1430" y="1048"/>
                    </a:lnTo>
                    <a:lnTo>
                      <a:pt x="2001" y="727"/>
                    </a:lnTo>
                    <a:lnTo>
                      <a:pt x="1775" y="322"/>
                    </a:lnTo>
                    <a:lnTo>
                      <a:pt x="1215" y="656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32"/>
              <p:cNvSpPr/>
              <p:nvPr/>
            </p:nvSpPr>
            <p:spPr>
              <a:xfrm>
                <a:off x="682564" y="2836708"/>
                <a:ext cx="222340" cy="185031"/>
              </a:xfrm>
              <a:custGeom>
                <a:avLst/>
                <a:gdLst/>
                <a:ahLst/>
                <a:cxnLst/>
                <a:rect l="l" t="t" r="r" b="b"/>
                <a:pathLst>
                  <a:path w="6454" h="5371" fill="none" extrusionOk="0">
                    <a:moveTo>
                      <a:pt x="4549" y="1"/>
                    </a:moveTo>
                    <a:lnTo>
                      <a:pt x="1906" y="1"/>
                    </a:lnTo>
                    <a:cubicBezTo>
                      <a:pt x="846" y="1"/>
                      <a:pt x="1" y="858"/>
                      <a:pt x="1" y="1906"/>
                    </a:cubicBezTo>
                    <a:lnTo>
                      <a:pt x="1" y="5370"/>
                    </a:lnTo>
                    <a:lnTo>
                      <a:pt x="6454" y="5370"/>
                    </a:lnTo>
                    <a:lnTo>
                      <a:pt x="6454" y="1906"/>
                    </a:lnTo>
                    <a:cubicBezTo>
                      <a:pt x="6454" y="858"/>
                      <a:pt x="5597" y="1"/>
                      <a:pt x="4549" y="1"/>
                    </a:cubicBezTo>
                    <a:close/>
                  </a:path>
                </a:pathLst>
              </a:custGeom>
              <a:noFill/>
              <a:ln w="16675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32"/>
              <p:cNvSpPr/>
              <p:nvPr/>
            </p:nvSpPr>
            <p:spPr>
              <a:xfrm>
                <a:off x="629236" y="2974543"/>
                <a:ext cx="328997" cy="207975"/>
              </a:xfrm>
              <a:custGeom>
                <a:avLst/>
                <a:gdLst/>
                <a:ahLst/>
                <a:cxnLst/>
                <a:rect l="l" t="t" r="r" b="b"/>
                <a:pathLst>
                  <a:path w="9550" h="6037" extrusionOk="0">
                    <a:moveTo>
                      <a:pt x="9157" y="6037"/>
                    </a:moveTo>
                    <a:lnTo>
                      <a:pt x="406" y="6037"/>
                    </a:lnTo>
                    <a:cubicBezTo>
                      <a:pt x="180" y="6037"/>
                      <a:pt x="1" y="5858"/>
                      <a:pt x="1" y="5632"/>
                    </a:cubicBezTo>
                    <a:lnTo>
                      <a:pt x="1" y="405"/>
                    </a:lnTo>
                    <a:cubicBezTo>
                      <a:pt x="1" y="179"/>
                      <a:pt x="180" y="0"/>
                      <a:pt x="406" y="0"/>
                    </a:cubicBezTo>
                    <a:lnTo>
                      <a:pt x="9157" y="0"/>
                    </a:lnTo>
                    <a:cubicBezTo>
                      <a:pt x="9371" y="0"/>
                      <a:pt x="9550" y="179"/>
                      <a:pt x="9550" y="405"/>
                    </a:cubicBezTo>
                    <a:lnTo>
                      <a:pt x="9550" y="5632"/>
                    </a:lnTo>
                    <a:cubicBezTo>
                      <a:pt x="9550" y="5858"/>
                      <a:pt x="9371" y="6037"/>
                      <a:pt x="9157" y="60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2"/>
              <p:cNvSpPr/>
              <p:nvPr/>
            </p:nvSpPr>
            <p:spPr>
              <a:xfrm>
                <a:off x="767070" y="3036863"/>
                <a:ext cx="53363" cy="76341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216" extrusionOk="0">
                    <a:moveTo>
                      <a:pt x="774" y="1"/>
                    </a:moveTo>
                    <a:cubicBezTo>
                      <a:pt x="346" y="1"/>
                      <a:pt x="0" y="334"/>
                      <a:pt x="0" y="775"/>
                    </a:cubicBezTo>
                    <a:cubicBezTo>
                      <a:pt x="0" y="1037"/>
                      <a:pt x="131" y="1263"/>
                      <a:pt x="334" y="1418"/>
                    </a:cubicBezTo>
                    <a:lnTo>
                      <a:pt x="334" y="1775"/>
                    </a:lnTo>
                    <a:cubicBezTo>
                      <a:pt x="334" y="2025"/>
                      <a:pt x="536" y="2215"/>
                      <a:pt x="774" y="2215"/>
                    </a:cubicBezTo>
                    <a:cubicBezTo>
                      <a:pt x="1024" y="2215"/>
                      <a:pt x="1227" y="2013"/>
                      <a:pt x="1227" y="1775"/>
                    </a:cubicBezTo>
                    <a:lnTo>
                      <a:pt x="1227" y="1418"/>
                    </a:lnTo>
                    <a:cubicBezTo>
                      <a:pt x="1417" y="1263"/>
                      <a:pt x="1548" y="1037"/>
                      <a:pt x="1548" y="775"/>
                    </a:cubicBezTo>
                    <a:cubicBezTo>
                      <a:pt x="1548" y="346"/>
                      <a:pt x="1203" y="1"/>
                      <a:pt x="7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6" name="Google Shape;2406;p32"/>
          <p:cNvGrpSpPr/>
          <p:nvPr/>
        </p:nvGrpSpPr>
        <p:grpSpPr>
          <a:xfrm>
            <a:off x="742060" y="1269963"/>
            <a:ext cx="2517707" cy="844576"/>
            <a:chOff x="742060" y="1460200"/>
            <a:chExt cx="2517707" cy="844576"/>
          </a:xfrm>
        </p:grpSpPr>
        <p:sp>
          <p:nvSpPr>
            <p:cNvPr id="2407" name="Google Shape;2407;p32"/>
            <p:cNvSpPr/>
            <p:nvPr/>
          </p:nvSpPr>
          <p:spPr>
            <a:xfrm>
              <a:off x="1058511" y="1460200"/>
              <a:ext cx="2201256" cy="844576"/>
            </a:xfrm>
            <a:custGeom>
              <a:avLst/>
              <a:gdLst/>
              <a:ahLst/>
              <a:cxnLst/>
              <a:rect l="l" t="t" r="r" b="b"/>
              <a:pathLst>
                <a:path w="39137" h="24516" extrusionOk="0">
                  <a:moveTo>
                    <a:pt x="0" y="0"/>
                  </a:moveTo>
                  <a:lnTo>
                    <a:pt x="0" y="24515"/>
                  </a:lnTo>
                  <a:lnTo>
                    <a:pt x="39136" y="24515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08" name="Google Shape;2408;p32"/>
            <p:cNvGrpSpPr/>
            <p:nvPr/>
          </p:nvGrpSpPr>
          <p:grpSpPr>
            <a:xfrm>
              <a:off x="742060" y="1563953"/>
              <a:ext cx="627576" cy="601359"/>
              <a:chOff x="742060" y="1563953"/>
              <a:chExt cx="627576" cy="601359"/>
            </a:xfrm>
          </p:grpSpPr>
          <p:sp>
            <p:nvSpPr>
              <p:cNvPr id="2409" name="Google Shape;2409;p32"/>
              <p:cNvSpPr/>
              <p:nvPr/>
            </p:nvSpPr>
            <p:spPr>
              <a:xfrm>
                <a:off x="781023" y="1563953"/>
                <a:ext cx="588613" cy="588647"/>
              </a:xfrm>
              <a:custGeom>
                <a:avLst/>
                <a:gdLst/>
                <a:ahLst/>
                <a:cxnLst/>
                <a:rect l="l" t="t" r="r" b="b"/>
                <a:pathLst>
                  <a:path w="17086" h="17087" extrusionOk="0">
                    <a:moveTo>
                      <a:pt x="17086" y="8537"/>
                    </a:moveTo>
                    <a:cubicBezTo>
                      <a:pt x="17086" y="13252"/>
                      <a:pt x="13264" y="17086"/>
                      <a:pt x="8537" y="17086"/>
                    </a:cubicBezTo>
                    <a:cubicBezTo>
                      <a:pt x="3822" y="17086"/>
                      <a:pt x="0" y="13252"/>
                      <a:pt x="0" y="8537"/>
                    </a:cubicBezTo>
                    <a:cubicBezTo>
                      <a:pt x="0" y="3823"/>
                      <a:pt x="3822" y="1"/>
                      <a:pt x="8537" y="1"/>
                    </a:cubicBezTo>
                    <a:cubicBezTo>
                      <a:pt x="13264" y="1"/>
                      <a:pt x="17086" y="3823"/>
                      <a:pt x="17086" y="85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2"/>
              <p:cNvSpPr/>
              <p:nvPr/>
            </p:nvSpPr>
            <p:spPr>
              <a:xfrm>
                <a:off x="838037" y="1730071"/>
                <a:ext cx="478269" cy="199810"/>
              </a:xfrm>
              <a:custGeom>
                <a:avLst/>
                <a:gdLst/>
                <a:ahLst/>
                <a:cxnLst/>
                <a:rect l="l" t="t" r="r" b="b"/>
                <a:pathLst>
                  <a:path w="13883" h="5800" extrusionOk="0">
                    <a:moveTo>
                      <a:pt x="0" y="1"/>
                    </a:moveTo>
                    <a:lnTo>
                      <a:pt x="0" y="5799"/>
                    </a:lnTo>
                    <a:lnTo>
                      <a:pt x="13883" y="5799"/>
                    </a:lnTo>
                    <a:lnTo>
                      <a:pt x="13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11" name="Google Shape;2411;p32"/>
              <p:cNvGrpSpPr/>
              <p:nvPr/>
            </p:nvGrpSpPr>
            <p:grpSpPr>
              <a:xfrm>
                <a:off x="956215" y="1801038"/>
                <a:ext cx="247351" cy="57049"/>
                <a:chOff x="956215" y="1801038"/>
                <a:chExt cx="247351" cy="57049"/>
              </a:xfrm>
            </p:grpSpPr>
            <p:sp>
              <p:nvSpPr>
                <p:cNvPr id="2412" name="Google Shape;2412;p32"/>
                <p:cNvSpPr/>
                <p:nvPr/>
              </p:nvSpPr>
              <p:spPr>
                <a:xfrm>
                  <a:off x="956215" y="1801038"/>
                  <a:ext cx="76307" cy="57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" h="1656" extrusionOk="0">
                      <a:moveTo>
                        <a:pt x="0" y="0"/>
                      </a:moveTo>
                      <a:lnTo>
                        <a:pt x="429" y="1655"/>
                      </a:lnTo>
                      <a:lnTo>
                        <a:pt x="750" y="1655"/>
                      </a:lnTo>
                      <a:lnTo>
                        <a:pt x="1108" y="298"/>
                      </a:lnTo>
                      <a:lnTo>
                        <a:pt x="1465" y="1655"/>
                      </a:lnTo>
                      <a:lnTo>
                        <a:pt x="1786" y="1655"/>
                      </a:lnTo>
                      <a:lnTo>
                        <a:pt x="2215" y="0"/>
                      </a:lnTo>
                      <a:lnTo>
                        <a:pt x="1941" y="0"/>
                      </a:lnTo>
                      <a:lnTo>
                        <a:pt x="1608" y="1286"/>
                      </a:lnTo>
                      <a:lnTo>
                        <a:pt x="1262" y="0"/>
                      </a:lnTo>
                      <a:lnTo>
                        <a:pt x="941" y="0"/>
                      </a:lnTo>
                      <a:lnTo>
                        <a:pt x="607" y="1286"/>
                      </a:lnTo>
                      <a:lnTo>
                        <a:pt x="262" y="0"/>
                      </a:lnTo>
                      <a:close/>
                    </a:path>
                  </a:pathLst>
                </a:custGeom>
                <a:solidFill>
                  <a:srgbClr val="3B03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32"/>
                <p:cNvSpPr/>
                <p:nvPr/>
              </p:nvSpPr>
              <p:spPr>
                <a:xfrm>
                  <a:off x="1041513" y="1801038"/>
                  <a:ext cx="76755" cy="57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" h="1656" extrusionOk="0">
                      <a:moveTo>
                        <a:pt x="1" y="0"/>
                      </a:moveTo>
                      <a:lnTo>
                        <a:pt x="429" y="1655"/>
                      </a:lnTo>
                      <a:lnTo>
                        <a:pt x="751" y="1655"/>
                      </a:lnTo>
                      <a:lnTo>
                        <a:pt x="1108" y="298"/>
                      </a:lnTo>
                      <a:lnTo>
                        <a:pt x="1465" y="1655"/>
                      </a:lnTo>
                      <a:lnTo>
                        <a:pt x="1787" y="1655"/>
                      </a:lnTo>
                      <a:lnTo>
                        <a:pt x="2227" y="0"/>
                      </a:lnTo>
                      <a:lnTo>
                        <a:pt x="1953" y="0"/>
                      </a:lnTo>
                      <a:lnTo>
                        <a:pt x="1608" y="1286"/>
                      </a:lnTo>
                      <a:lnTo>
                        <a:pt x="1275" y="0"/>
                      </a:lnTo>
                      <a:lnTo>
                        <a:pt x="953" y="0"/>
                      </a:lnTo>
                      <a:lnTo>
                        <a:pt x="608" y="1286"/>
                      </a:lnTo>
                      <a:lnTo>
                        <a:pt x="275" y="0"/>
                      </a:lnTo>
                      <a:close/>
                    </a:path>
                  </a:pathLst>
                </a:custGeom>
                <a:solidFill>
                  <a:srgbClr val="3B03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32"/>
                <p:cNvSpPr/>
                <p:nvPr/>
              </p:nvSpPr>
              <p:spPr>
                <a:xfrm>
                  <a:off x="1126846" y="1801038"/>
                  <a:ext cx="76720" cy="57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7" h="1656" extrusionOk="0">
                      <a:moveTo>
                        <a:pt x="0" y="0"/>
                      </a:moveTo>
                      <a:lnTo>
                        <a:pt x="429" y="1655"/>
                      </a:lnTo>
                      <a:lnTo>
                        <a:pt x="750" y="1655"/>
                      </a:lnTo>
                      <a:lnTo>
                        <a:pt x="1108" y="298"/>
                      </a:lnTo>
                      <a:lnTo>
                        <a:pt x="1465" y="1655"/>
                      </a:lnTo>
                      <a:lnTo>
                        <a:pt x="1786" y="1655"/>
                      </a:lnTo>
                      <a:lnTo>
                        <a:pt x="2227" y="0"/>
                      </a:lnTo>
                      <a:lnTo>
                        <a:pt x="1953" y="0"/>
                      </a:lnTo>
                      <a:lnTo>
                        <a:pt x="1608" y="1286"/>
                      </a:lnTo>
                      <a:lnTo>
                        <a:pt x="1274" y="0"/>
                      </a:lnTo>
                      <a:lnTo>
                        <a:pt x="953" y="0"/>
                      </a:lnTo>
                      <a:lnTo>
                        <a:pt x="607" y="1286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3B03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15" name="Google Shape;2415;p32"/>
              <p:cNvSpPr/>
              <p:nvPr/>
            </p:nvSpPr>
            <p:spPr>
              <a:xfrm>
                <a:off x="742060" y="1921613"/>
                <a:ext cx="243665" cy="243699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7074" extrusionOk="0">
                    <a:moveTo>
                      <a:pt x="441" y="6621"/>
                    </a:moveTo>
                    <a:lnTo>
                      <a:pt x="441" y="6621"/>
                    </a:lnTo>
                    <a:cubicBezTo>
                      <a:pt x="0" y="6180"/>
                      <a:pt x="0" y="5430"/>
                      <a:pt x="441" y="4990"/>
                    </a:cubicBezTo>
                    <a:lnTo>
                      <a:pt x="5429" y="1"/>
                    </a:lnTo>
                    <a:lnTo>
                      <a:pt x="7072" y="1644"/>
                    </a:lnTo>
                    <a:lnTo>
                      <a:pt x="2084" y="6621"/>
                    </a:lnTo>
                    <a:cubicBezTo>
                      <a:pt x="1631" y="7073"/>
                      <a:pt x="905" y="7073"/>
                      <a:pt x="441" y="662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2"/>
              <p:cNvSpPr/>
              <p:nvPr/>
            </p:nvSpPr>
            <p:spPr>
              <a:xfrm>
                <a:off x="865494" y="1921613"/>
                <a:ext cx="120231" cy="120231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3490" extrusionOk="0">
                    <a:moveTo>
                      <a:pt x="1644" y="3489"/>
                    </a:moveTo>
                    <a:lnTo>
                      <a:pt x="1" y="1846"/>
                    </a:lnTo>
                    <a:lnTo>
                      <a:pt x="1846" y="1"/>
                    </a:lnTo>
                    <a:lnTo>
                      <a:pt x="3489" y="16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2"/>
              <p:cNvSpPr/>
              <p:nvPr/>
            </p:nvSpPr>
            <p:spPr>
              <a:xfrm>
                <a:off x="849096" y="1605810"/>
                <a:ext cx="452466" cy="452432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33" extrusionOk="0">
                    <a:moveTo>
                      <a:pt x="10788" y="2334"/>
                    </a:moveTo>
                    <a:cubicBezTo>
                      <a:pt x="8454" y="0"/>
                      <a:pt x="4668" y="0"/>
                      <a:pt x="2334" y="2334"/>
                    </a:cubicBezTo>
                    <a:cubicBezTo>
                      <a:pt x="1" y="4679"/>
                      <a:pt x="1" y="8454"/>
                      <a:pt x="2334" y="10787"/>
                    </a:cubicBezTo>
                    <a:cubicBezTo>
                      <a:pt x="4668" y="13133"/>
                      <a:pt x="8454" y="13133"/>
                      <a:pt x="10788" y="10787"/>
                    </a:cubicBezTo>
                    <a:cubicBezTo>
                      <a:pt x="13133" y="8454"/>
                      <a:pt x="13133" y="4679"/>
                      <a:pt x="10788" y="2334"/>
                    </a:cubicBezTo>
                    <a:close/>
                    <a:moveTo>
                      <a:pt x="3346" y="9775"/>
                    </a:moveTo>
                    <a:cubicBezTo>
                      <a:pt x="1584" y="8013"/>
                      <a:pt x="1584" y="5120"/>
                      <a:pt x="3346" y="3346"/>
                    </a:cubicBezTo>
                    <a:cubicBezTo>
                      <a:pt x="5120" y="1584"/>
                      <a:pt x="8002" y="1584"/>
                      <a:pt x="9776" y="3346"/>
                    </a:cubicBezTo>
                    <a:cubicBezTo>
                      <a:pt x="11550" y="5120"/>
                      <a:pt x="11550" y="8013"/>
                      <a:pt x="9776" y="9775"/>
                    </a:cubicBezTo>
                    <a:cubicBezTo>
                      <a:pt x="8014" y="11549"/>
                      <a:pt x="5120" y="11549"/>
                      <a:pt x="3346" y="977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8" name="Google Shape;2418;p32"/>
          <p:cNvGrpSpPr/>
          <p:nvPr/>
        </p:nvGrpSpPr>
        <p:grpSpPr>
          <a:xfrm>
            <a:off x="5929786" y="1230153"/>
            <a:ext cx="2463548" cy="884386"/>
            <a:chOff x="5929786" y="1420390"/>
            <a:chExt cx="2463548" cy="884386"/>
          </a:xfrm>
        </p:grpSpPr>
        <p:sp>
          <p:nvSpPr>
            <p:cNvPr id="2419" name="Google Shape;2419;p32"/>
            <p:cNvSpPr/>
            <p:nvPr/>
          </p:nvSpPr>
          <p:spPr>
            <a:xfrm>
              <a:off x="5929786" y="1460200"/>
              <a:ext cx="2203200" cy="844576"/>
            </a:xfrm>
            <a:custGeom>
              <a:avLst/>
              <a:gdLst/>
              <a:ahLst/>
              <a:cxnLst/>
              <a:rect l="l" t="t" r="r" b="b"/>
              <a:pathLst>
                <a:path w="39137" h="24516" extrusionOk="0">
                  <a:moveTo>
                    <a:pt x="0" y="0"/>
                  </a:moveTo>
                  <a:lnTo>
                    <a:pt x="0" y="24515"/>
                  </a:lnTo>
                  <a:lnTo>
                    <a:pt x="39136" y="24515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0" name="Google Shape;2420;p32"/>
            <p:cNvGrpSpPr/>
            <p:nvPr/>
          </p:nvGrpSpPr>
          <p:grpSpPr>
            <a:xfrm>
              <a:off x="7804721" y="1420390"/>
              <a:ext cx="588613" cy="696510"/>
              <a:chOff x="7804721" y="1420390"/>
              <a:chExt cx="588613" cy="696510"/>
            </a:xfrm>
          </p:grpSpPr>
          <p:sp>
            <p:nvSpPr>
              <p:cNvPr id="2421" name="Google Shape;2421;p32"/>
              <p:cNvSpPr/>
              <p:nvPr/>
            </p:nvSpPr>
            <p:spPr>
              <a:xfrm>
                <a:off x="7804721" y="1528253"/>
                <a:ext cx="588613" cy="588647"/>
              </a:xfrm>
              <a:custGeom>
                <a:avLst/>
                <a:gdLst/>
                <a:ahLst/>
                <a:cxnLst/>
                <a:rect l="l" t="t" r="r" b="b"/>
                <a:pathLst>
                  <a:path w="17086" h="17087" extrusionOk="0">
                    <a:moveTo>
                      <a:pt x="17086" y="8537"/>
                    </a:moveTo>
                    <a:cubicBezTo>
                      <a:pt x="17086" y="13252"/>
                      <a:pt x="13264" y="17086"/>
                      <a:pt x="8549" y="17086"/>
                    </a:cubicBezTo>
                    <a:cubicBezTo>
                      <a:pt x="3822" y="17086"/>
                      <a:pt x="0" y="13252"/>
                      <a:pt x="0" y="8537"/>
                    </a:cubicBezTo>
                    <a:cubicBezTo>
                      <a:pt x="0" y="3823"/>
                      <a:pt x="3822" y="1"/>
                      <a:pt x="8549" y="1"/>
                    </a:cubicBezTo>
                    <a:cubicBezTo>
                      <a:pt x="13264" y="1"/>
                      <a:pt x="17086" y="3823"/>
                      <a:pt x="17086" y="85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2"/>
              <p:cNvSpPr/>
              <p:nvPr/>
            </p:nvSpPr>
            <p:spPr>
              <a:xfrm>
                <a:off x="7935562" y="1658681"/>
                <a:ext cx="326930" cy="327378"/>
              </a:xfrm>
              <a:custGeom>
                <a:avLst/>
                <a:gdLst/>
                <a:ahLst/>
                <a:cxnLst/>
                <a:rect l="l" t="t" r="r" b="b"/>
                <a:pathLst>
                  <a:path w="9490" h="9503" extrusionOk="0">
                    <a:moveTo>
                      <a:pt x="9490" y="4751"/>
                    </a:moveTo>
                    <a:cubicBezTo>
                      <a:pt x="9490" y="7371"/>
                      <a:pt x="7370" y="9502"/>
                      <a:pt x="4751" y="9502"/>
                    </a:cubicBezTo>
                    <a:cubicBezTo>
                      <a:pt x="2132" y="9502"/>
                      <a:pt x="0" y="7371"/>
                      <a:pt x="0" y="4751"/>
                    </a:cubicBezTo>
                    <a:cubicBezTo>
                      <a:pt x="0" y="2132"/>
                      <a:pt x="2132" y="1"/>
                      <a:pt x="4751" y="1"/>
                    </a:cubicBezTo>
                    <a:cubicBezTo>
                      <a:pt x="7370" y="1"/>
                      <a:pt x="9490" y="2132"/>
                      <a:pt x="9490" y="47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32"/>
              <p:cNvSpPr/>
              <p:nvPr/>
            </p:nvSpPr>
            <p:spPr>
              <a:xfrm>
                <a:off x="8021687" y="1658681"/>
                <a:ext cx="154680" cy="327378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9503" fill="none" extrusionOk="0">
                    <a:moveTo>
                      <a:pt x="4489" y="4751"/>
                    </a:moveTo>
                    <a:cubicBezTo>
                      <a:pt x="4489" y="7371"/>
                      <a:pt x="3489" y="9502"/>
                      <a:pt x="2251" y="9502"/>
                    </a:cubicBezTo>
                    <a:cubicBezTo>
                      <a:pt x="1013" y="9502"/>
                      <a:pt x="1" y="7371"/>
                      <a:pt x="1" y="4751"/>
                    </a:cubicBezTo>
                    <a:cubicBezTo>
                      <a:pt x="1" y="2132"/>
                      <a:pt x="1013" y="1"/>
                      <a:pt x="2251" y="1"/>
                    </a:cubicBezTo>
                    <a:cubicBezTo>
                      <a:pt x="3489" y="1"/>
                      <a:pt x="4489" y="2132"/>
                      <a:pt x="4489" y="4751"/>
                    </a:cubicBezTo>
                    <a:close/>
                  </a:path>
                </a:pathLst>
              </a:custGeom>
              <a:noFill/>
              <a:ln w="26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32"/>
              <p:cNvSpPr/>
              <p:nvPr/>
            </p:nvSpPr>
            <p:spPr>
              <a:xfrm>
                <a:off x="7935562" y="1744840"/>
                <a:ext cx="326930" cy="155059"/>
              </a:xfrm>
              <a:custGeom>
                <a:avLst/>
                <a:gdLst/>
                <a:ahLst/>
                <a:cxnLst/>
                <a:rect l="l" t="t" r="r" b="b"/>
                <a:pathLst>
                  <a:path w="9490" h="4501" fill="none" extrusionOk="0">
                    <a:moveTo>
                      <a:pt x="9490" y="2250"/>
                    </a:moveTo>
                    <a:cubicBezTo>
                      <a:pt x="9490" y="3489"/>
                      <a:pt x="7370" y="4501"/>
                      <a:pt x="4751" y="4501"/>
                    </a:cubicBezTo>
                    <a:cubicBezTo>
                      <a:pt x="2132" y="4501"/>
                      <a:pt x="0" y="3489"/>
                      <a:pt x="0" y="2250"/>
                    </a:cubicBezTo>
                    <a:cubicBezTo>
                      <a:pt x="0" y="1012"/>
                      <a:pt x="2132" y="0"/>
                      <a:pt x="4751" y="0"/>
                    </a:cubicBezTo>
                    <a:cubicBezTo>
                      <a:pt x="7370" y="0"/>
                      <a:pt x="9490" y="1012"/>
                      <a:pt x="9490" y="2250"/>
                    </a:cubicBezTo>
                    <a:close/>
                  </a:path>
                </a:pathLst>
              </a:custGeom>
              <a:noFill/>
              <a:ln w="26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32"/>
              <p:cNvSpPr/>
              <p:nvPr/>
            </p:nvSpPr>
            <p:spPr>
              <a:xfrm>
                <a:off x="8099200" y="1822353"/>
                <a:ext cx="210868" cy="210455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6109" extrusionOk="0">
                    <a:moveTo>
                      <a:pt x="1" y="0"/>
                    </a:moveTo>
                    <a:lnTo>
                      <a:pt x="1323" y="4918"/>
                    </a:lnTo>
                    <a:lnTo>
                      <a:pt x="2096" y="4144"/>
                    </a:lnTo>
                    <a:lnTo>
                      <a:pt x="4061" y="6108"/>
                    </a:lnTo>
                    <a:lnTo>
                      <a:pt x="6121" y="4049"/>
                    </a:lnTo>
                    <a:lnTo>
                      <a:pt x="4156" y="2084"/>
                    </a:lnTo>
                    <a:lnTo>
                      <a:pt x="4906" y="13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2"/>
              <p:cNvSpPr/>
              <p:nvPr/>
            </p:nvSpPr>
            <p:spPr>
              <a:xfrm>
                <a:off x="7826459" y="1420390"/>
                <a:ext cx="305193" cy="264163"/>
              </a:xfrm>
              <a:custGeom>
                <a:avLst/>
                <a:gdLst/>
                <a:ahLst/>
                <a:cxnLst/>
                <a:rect l="l" t="t" r="r" b="b"/>
                <a:pathLst>
                  <a:path w="8859" h="7668" extrusionOk="0">
                    <a:moveTo>
                      <a:pt x="298" y="6549"/>
                    </a:moveTo>
                    <a:lnTo>
                      <a:pt x="3798" y="489"/>
                    </a:lnTo>
                    <a:cubicBezTo>
                      <a:pt x="4072" y="0"/>
                      <a:pt x="4787" y="0"/>
                      <a:pt x="5072" y="489"/>
                    </a:cubicBezTo>
                    <a:lnTo>
                      <a:pt x="8573" y="6549"/>
                    </a:lnTo>
                    <a:cubicBezTo>
                      <a:pt x="8859" y="7037"/>
                      <a:pt x="8501" y="7668"/>
                      <a:pt x="7930" y="7668"/>
                    </a:cubicBezTo>
                    <a:lnTo>
                      <a:pt x="941" y="7668"/>
                    </a:lnTo>
                    <a:cubicBezTo>
                      <a:pt x="357" y="7668"/>
                      <a:pt x="0" y="7037"/>
                      <a:pt x="298" y="65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2"/>
              <p:cNvSpPr/>
              <p:nvPr/>
            </p:nvSpPr>
            <p:spPr>
              <a:xfrm>
                <a:off x="7826873" y="1424490"/>
                <a:ext cx="304779" cy="260063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7549" extrusionOk="0">
                    <a:moveTo>
                      <a:pt x="4417" y="155"/>
                    </a:moveTo>
                    <a:cubicBezTo>
                      <a:pt x="4632" y="155"/>
                      <a:pt x="4822" y="250"/>
                      <a:pt x="4929" y="453"/>
                    </a:cubicBezTo>
                    <a:lnTo>
                      <a:pt x="8430" y="6501"/>
                    </a:lnTo>
                    <a:cubicBezTo>
                      <a:pt x="8525" y="6680"/>
                      <a:pt x="8525" y="6906"/>
                      <a:pt x="8430" y="7097"/>
                    </a:cubicBezTo>
                    <a:cubicBezTo>
                      <a:pt x="8323" y="7275"/>
                      <a:pt x="8132" y="7394"/>
                      <a:pt x="7918" y="7394"/>
                    </a:cubicBezTo>
                    <a:lnTo>
                      <a:pt x="929" y="7394"/>
                    </a:lnTo>
                    <a:cubicBezTo>
                      <a:pt x="715" y="7394"/>
                      <a:pt x="524" y="7299"/>
                      <a:pt x="417" y="7097"/>
                    </a:cubicBezTo>
                    <a:cubicBezTo>
                      <a:pt x="310" y="6918"/>
                      <a:pt x="310" y="6704"/>
                      <a:pt x="417" y="6501"/>
                    </a:cubicBezTo>
                    <a:lnTo>
                      <a:pt x="3917" y="453"/>
                    </a:lnTo>
                    <a:cubicBezTo>
                      <a:pt x="4001" y="250"/>
                      <a:pt x="4203" y="155"/>
                      <a:pt x="4417" y="155"/>
                    </a:cubicBezTo>
                    <a:close/>
                    <a:moveTo>
                      <a:pt x="4417" y="0"/>
                    </a:moveTo>
                    <a:cubicBezTo>
                      <a:pt x="4167" y="0"/>
                      <a:pt x="3917" y="119"/>
                      <a:pt x="3786" y="370"/>
                    </a:cubicBezTo>
                    <a:lnTo>
                      <a:pt x="286" y="6430"/>
                    </a:lnTo>
                    <a:cubicBezTo>
                      <a:pt x="0" y="6918"/>
                      <a:pt x="357" y="7549"/>
                      <a:pt x="929" y="7549"/>
                    </a:cubicBezTo>
                    <a:lnTo>
                      <a:pt x="7918" y="7549"/>
                    </a:lnTo>
                    <a:cubicBezTo>
                      <a:pt x="8489" y="7549"/>
                      <a:pt x="8847" y="6942"/>
                      <a:pt x="8561" y="6430"/>
                    </a:cubicBezTo>
                    <a:lnTo>
                      <a:pt x="5060" y="370"/>
                    </a:lnTo>
                    <a:cubicBezTo>
                      <a:pt x="4917" y="119"/>
                      <a:pt x="4656" y="0"/>
                      <a:pt x="44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2"/>
              <p:cNvSpPr/>
              <p:nvPr/>
            </p:nvSpPr>
            <p:spPr>
              <a:xfrm>
                <a:off x="7963846" y="1607006"/>
                <a:ext cx="30385" cy="31212"/>
              </a:xfrm>
              <a:custGeom>
                <a:avLst/>
                <a:gdLst/>
                <a:ahLst/>
                <a:cxnLst/>
                <a:rect l="l" t="t" r="r" b="b"/>
                <a:pathLst>
                  <a:path w="882" h="906" extrusionOk="0">
                    <a:moveTo>
                      <a:pt x="429" y="1"/>
                    </a:moveTo>
                    <a:cubicBezTo>
                      <a:pt x="179" y="1"/>
                      <a:pt x="1" y="179"/>
                      <a:pt x="1" y="453"/>
                    </a:cubicBezTo>
                    <a:cubicBezTo>
                      <a:pt x="1" y="715"/>
                      <a:pt x="179" y="906"/>
                      <a:pt x="429" y="906"/>
                    </a:cubicBezTo>
                    <a:cubicBezTo>
                      <a:pt x="703" y="906"/>
                      <a:pt x="882" y="715"/>
                      <a:pt x="882" y="453"/>
                    </a:cubicBezTo>
                    <a:cubicBezTo>
                      <a:pt x="882" y="179"/>
                      <a:pt x="703" y="1"/>
                      <a:pt x="4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2"/>
              <p:cNvSpPr/>
              <p:nvPr/>
            </p:nvSpPr>
            <p:spPr>
              <a:xfrm>
                <a:off x="7965499" y="1494630"/>
                <a:ext cx="27526" cy="102558"/>
              </a:xfrm>
              <a:custGeom>
                <a:avLst/>
                <a:gdLst/>
                <a:ahLst/>
                <a:cxnLst/>
                <a:rect l="l" t="t" r="r" b="b"/>
                <a:pathLst>
                  <a:path w="799" h="2977" extrusionOk="0">
                    <a:moveTo>
                      <a:pt x="393" y="0"/>
                    </a:moveTo>
                    <a:cubicBezTo>
                      <a:pt x="179" y="0"/>
                      <a:pt x="0" y="179"/>
                      <a:pt x="0" y="405"/>
                    </a:cubicBezTo>
                    <a:lnTo>
                      <a:pt x="0" y="1120"/>
                    </a:lnTo>
                    <a:lnTo>
                      <a:pt x="120" y="2727"/>
                    </a:lnTo>
                    <a:cubicBezTo>
                      <a:pt x="131" y="2858"/>
                      <a:pt x="251" y="2977"/>
                      <a:pt x="393" y="2977"/>
                    </a:cubicBezTo>
                    <a:cubicBezTo>
                      <a:pt x="548" y="2977"/>
                      <a:pt x="667" y="2882"/>
                      <a:pt x="679" y="2727"/>
                    </a:cubicBezTo>
                    <a:lnTo>
                      <a:pt x="798" y="1120"/>
                    </a:lnTo>
                    <a:lnTo>
                      <a:pt x="798" y="405"/>
                    </a:lnTo>
                    <a:cubicBezTo>
                      <a:pt x="798" y="179"/>
                      <a:pt x="608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0" name="Google Shape;2430;p32"/>
          <p:cNvGrpSpPr/>
          <p:nvPr/>
        </p:nvGrpSpPr>
        <p:grpSpPr>
          <a:xfrm>
            <a:off x="6221741" y="2461248"/>
            <a:ext cx="2422630" cy="844576"/>
            <a:chOff x="6221741" y="2651485"/>
            <a:chExt cx="2422630" cy="844576"/>
          </a:xfrm>
        </p:grpSpPr>
        <p:sp>
          <p:nvSpPr>
            <p:cNvPr id="2431" name="Google Shape;2431;p32"/>
            <p:cNvSpPr/>
            <p:nvPr/>
          </p:nvSpPr>
          <p:spPr>
            <a:xfrm>
              <a:off x="6221741" y="2651485"/>
              <a:ext cx="2203200" cy="844576"/>
            </a:xfrm>
            <a:custGeom>
              <a:avLst/>
              <a:gdLst/>
              <a:ahLst/>
              <a:cxnLst/>
              <a:rect l="l" t="t" r="r" b="b"/>
              <a:pathLst>
                <a:path w="39137" h="24516" extrusionOk="0">
                  <a:moveTo>
                    <a:pt x="0" y="1"/>
                  </a:moveTo>
                  <a:lnTo>
                    <a:pt x="0" y="24516"/>
                  </a:lnTo>
                  <a:lnTo>
                    <a:pt x="39136" y="24516"/>
                  </a:lnTo>
                  <a:lnTo>
                    <a:pt x="391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2" name="Google Shape;2432;p32"/>
            <p:cNvGrpSpPr/>
            <p:nvPr/>
          </p:nvGrpSpPr>
          <p:grpSpPr>
            <a:xfrm>
              <a:off x="8046319" y="2771898"/>
              <a:ext cx="598052" cy="590680"/>
              <a:chOff x="8046319" y="2771898"/>
              <a:chExt cx="598052" cy="590680"/>
            </a:xfrm>
          </p:grpSpPr>
          <p:sp>
            <p:nvSpPr>
              <p:cNvPr id="2433" name="Google Shape;2433;p32"/>
              <p:cNvSpPr/>
              <p:nvPr/>
            </p:nvSpPr>
            <p:spPr>
              <a:xfrm>
                <a:off x="8046319" y="2771898"/>
                <a:ext cx="588613" cy="588613"/>
              </a:xfrm>
              <a:custGeom>
                <a:avLst/>
                <a:gdLst/>
                <a:ahLst/>
                <a:cxnLst/>
                <a:rect l="l" t="t" r="r" b="b"/>
                <a:pathLst>
                  <a:path w="17086" h="17086" extrusionOk="0">
                    <a:moveTo>
                      <a:pt x="17085" y="8549"/>
                    </a:moveTo>
                    <a:cubicBezTo>
                      <a:pt x="17085" y="13264"/>
                      <a:pt x="13264" y="17086"/>
                      <a:pt x="8549" y="17086"/>
                    </a:cubicBezTo>
                    <a:cubicBezTo>
                      <a:pt x="3822" y="17086"/>
                      <a:pt x="0" y="13264"/>
                      <a:pt x="0" y="8549"/>
                    </a:cubicBezTo>
                    <a:cubicBezTo>
                      <a:pt x="0" y="3822"/>
                      <a:pt x="3822" y="0"/>
                      <a:pt x="8549" y="0"/>
                    </a:cubicBezTo>
                    <a:cubicBezTo>
                      <a:pt x="13264" y="0"/>
                      <a:pt x="17085" y="3822"/>
                      <a:pt x="17085" y="85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2"/>
              <p:cNvSpPr/>
              <p:nvPr/>
            </p:nvSpPr>
            <p:spPr>
              <a:xfrm>
                <a:off x="8139816" y="2922031"/>
                <a:ext cx="401997" cy="288794"/>
              </a:xfrm>
              <a:custGeom>
                <a:avLst/>
                <a:gdLst/>
                <a:ahLst/>
                <a:cxnLst/>
                <a:rect l="l" t="t" r="r" b="b"/>
                <a:pathLst>
                  <a:path w="11669" h="8383" extrusionOk="0">
                    <a:moveTo>
                      <a:pt x="11169" y="8382"/>
                    </a:moveTo>
                    <a:lnTo>
                      <a:pt x="489" y="8382"/>
                    </a:lnTo>
                    <a:cubicBezTo>
                      <a:pt x="215" y="8382"/>
                      <a:pt x="1" y="8156"/>
                      <a:pt x="1" y="7894"/>
                    </a:cubicBezTo>
                    <a:lnTo>
                      <a:pt x="1" y="500"/>
                    </a:lnTo>
                    <a:cubicBezTo>
                      <a:pt x="1" y="226"/>
                      <a:pt x="215" y="0"/>
                      <a:pt x="489" y="0"/>
                    </a:cubicBezTo>
                    <a:lnTo>
                      <a:pt x="11169" y="0"/>
                    </a:lnTo>
                    <a:cubicBezTo>
                      <a:pt x="11443" y="0"/>
                      <a:pt x="11669" y="226"/>
                      <a:pt x="11669" y="500"/>
                    </a:cubicBezTo>
                    <a:lnTo>
                      <a:pt x="11669" y="7894"/>
                    </a:lnTo>
                    <a:cubicBezTo>
                      <a:pt x="11669" y="8156"/>
                      <a:pt x="11443" y="8382"/>
                      <a:pt x="11169" y="83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32"/>
              <p:cNvSpPr/>
              <p:nvPr/>
            </p:nvSpPr>
            <p:spPr>
              <a:xfrm>
                <a:off x="8139816" y="2921618"/>
                <a:ext cx="402410" cy="61941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98" extrusionOk="0">
                    <a:moveTo>
                      <a:pt x="10835" y="0"/>
                    </a:moveTo>
                    <a:lnTo>
                      <a:pt x="846" y="0"/>
                    </a:lnTo>
                    <a:cubicBezTo>
                      <a:pt x="382" y="0"/>
                      <a:pt x="1" y="369"/>
                      <a:pt x="1" y="845"/>
                    </a:cubicBezTo>
                    <a:lnTo>
                      <a:pt x="1" y="1798"/>
                    </a:lnTo>
                    <a:lnTo>
                      <a:pt x="11681" y="1798"/>
                    </a:lnTo>
                    <a:lnTo>
                      <a:pt x="11681" y="845"/>
                    </a:lnTo>
                    <a:cubicBezTo>
                      <a:pt x="11669" y="393"/>
                      <a:pt x="11288" y="0"/>
                      <a:pt x="108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32"/>
              <p:cNvSpPr/>
              <p:nvPr/>
            </p:nvSpPr>
            <p:spPr>
              <a:xfrm>
                <a:off x="8444186" y="2938016"/>
                <a:ext cx="28766" cy="28731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4" extrusionOk="0">
                    <a:moveTo>
                      <a:pt x="418" y="0"/>
                    </a:moveTo>
                    <a:cubicBezTo>
                      <a:pt x="191" y="0"/>
                      <a:pt x="1" y="191"/>
                      <a:pt x="1" y="417"/>
                    </a:cubicBezTo>
                    <a:cubicBezTo>
                      <a:pt x="1" y="643"/>
                      <a:pt x="191" y="834"/>
                      <a:pt x="418" y="834"/>
                    </a:cubicBezTo>
                    <a:cubicBezTo>
                      <a:pt x="656" y="834"/>
                      <a:pt x="834" y="643"/>
                      <a:pt x="834" y="417"/>
                    </a:cubicBezTo>
                    <a:cubicBezTo>
                      <a:pt x="834" y="191"/>
                      <a:pt x="656" y="0"/>
                      <a:pt x="4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2"/>
              <p:cNvSpPr/>
              <p:nvPr/>
            </p:nvSpPr>
            <p:spPr>
              <a:xfrm>
                <a:off x="8491796" y="2938016"/>
                <a:ext cx="28731" cy="28731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417" y="0"/>
                    </a:moveTo>
                    <a:cubicBezTo>
                      <a:pt x="191" y="0"/>
                      <a:pt x="0" y="191"/>
                      <a:pt x="0" y="417"/>
                    </a:cubicBezTo>
                    <a:cubicBezTo>
                      <a:pt x="0" y="643"/>
                      <a:pt x="191" y="834"/>
                      <a:pt x="417" y="834"/>
                    </a:cubicBezTo>
                    <a:cubicBezTo>
                      <a:pt x="655" y="834"/>
                      <a:pt x="834" y="643"/>
                      <a:pt x="834" y="417"/>
                    </a:cubicBezTo>
                    <a:cubicBezTo>
                      <a:pt x="834" y="191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2"/>
              <p:cNvSpPr/>
              <p:nvPr/>
            </p:nvSpPr>
            <p:spPr>
              <a:xfrm>
                <a:off x="8182879" y="3009775"/>
                <a:ext cx="101765" cy="163706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4752" extrusionOk="0">
                    <a:moveTo>
                      <a:pt x="1" y="1"/>
                    </a:moveTo>
                    <a:lnTo>
                      <a:pt x="1" y="4752"/>
                    </a:lnTo>
                    <a:lnTo>
                      <a:pt x="2954" y="4752"/>
                    </a:lnTo>
                    <a:lnTo>
                      <a:pt x="29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2"/>
              <p:cNvSpPr/>
              <p:nvPr/>
            </p:nvSpPr>
            <p:spPr>
              <a:xfrm>
                <a:off x="8318646" y="3009775"/>
                <a:ext cx="187477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013" extrusionOk="0">
                    <a:moveTo>
                      <a:pt x="1" y="1"/>
                    </a:moveTo>
                    <a:lnTo>
                      <a:pt x="1" y="1013"/>
                    </a:lnTo>
                    <a:lnTo>
                      <a:pt x="5442" y="1013"/>
                    </a:lnTo>
                    <a:lnTo>
                      <a:pt x="54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2"/>
              <p:cNvSpPr/>
              <p:nvPr/>
            </p:nvSpPr>
            <p:spPr>
              <a:xfrm>
                <a:off x="8318646" y="3074197"/>
                <a:ext cx="187477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013" extrusionOk="0">
                    <a:moveTo>
                      <a:pt x="1" y="0"/>
                    </a:moveTo>
                    <a:lnTo>
                      <a:pt x="1" y="1012"/>
                    </a:lnTo>
                    <a:lnTo>
                      <a:pt x="5442" y="1012"/>
                    </a:lnTo>
                    <a:lnTo>
                      <a:pt x="54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2"/>
              <p:cNvSpPr/>
              <p:nvPr/>
            </p:nvSpPr>
            <p:spPr>
              <a:xfrm>
                <a:off x="8318646" y="3138584"/>
                <a:ext cx="187477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013" extrusionOk="0">
                    <a:moveTo>
                      <a:pt x="1" y="1"/>
                    </a:moveTo>
                    <a:lnTo>
                      <a:pt x="1" y="1013"/>
                    </a:lnTo>
                    <a:lnTo>
                      <a:pt x="5442" y="1013"/>
                    </a:lnTo>
                    <a:lnTo>
                      <a:pt x="54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2"/>
              <p:cNvSpPr/>
              <p:nvPr/>
            </p:nvSpPr>
            <p:spPr>
              <a:xfrm>
                <a:off x="8411351" y="3104134"/>
                <a:ext cx="233020" cy="258444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7502" extrusionOk="0">
                    <a:moveTo>
                      <a:pt x="4644" y="6775"/>
                    </a:moveTo>
                    <a:lnTo>
                      <a:pt x="3382" y="7501"/>
                    </a:lnTo>
                    <a:lnTo>
                      <a:pt x="2120" y="6775"/>
                    </a:lnTo>
                    <a:cubicBezTo>
                      <a:pt x="810" y="6025"/>
                      <a:pt x="1" y="4632"/>
                      <a:pt x="1" y="3132"/>
                    </a:cubicBezTo>
                    <a:lnTo>
                      <a:pt x="1" y="1167"/>
                    </a:lnTo>
                    <a:lnTo>
                      <a:pt x="3382" y="0"/>
                    </a:lnTo>
                    <a:lnTo>
                      <a:pt x="6763" y="1167"/>
                    </a:lnTo>
                    <a:lnTo>
                      <a:pt x="6763" y="3132"/>
                    </a:lnTo>
                    <a:cubicBezTo>
                      <a:pt x="6763" y="4632"/>
                      <a:pt x="5954" y="6013"/>
                      <a:pt x="4644" y="677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2"/>
              <p:cNvSpPr/>
              <p:nvPr/>
            </p:nvSpPr>
            <p:spPr>
              <a:xfrm>
                <a:off x="8431061" y="3126285"/>
                <a:ext cx="191611" cy="212074"/>
              </a:xfrm>
              <a:custGeom>
                <a:avLst/>
                <a:gdLst/>
                <a:ahLst/>
                <a:cxnLst/>
                <a:rect l="l" t="t" r="r" b="b"/>
                <a:pathLst>
                  <a:path w="5562" h="6156" fill="none" extrusionOk="0">
                    <a:moveTo>
                      <a:pt x="2799" y="0"/>
                    </a:moveTo>
                    <a:lnTo>
                      <a:pt x="5561" y="953"/>
                    </a:lnTo>
                    <a:lnTo>
                      <a:pt x="5561" y="2477"/>
                    </a:lnTo>
                    <a:cubicBezTo>
                      <a:pt x="5561" y="3763"/>
                      <a:pt x="4859" y="4965"/>
                      <a:pt x="3751" y="5608"/>
                    </a:cubicBezTo>
                    <a:lnTo>
                      <a:pt x="2775" y="6156"/>
                    </a:lnTo>
                    <a:lnTo>
                      <a:pt x="1811" y="5608"/>
                    </a:lnTo>
                    <a:cubicBezTo>
                      <a:pt x="692" y="4965"/>
                      <a:pt x="1" y="3775"/>
                      <a:pt x="1" y="2477"/>
                    </a:cubicBezTo>
                    <a:lnTo>
                      <a:pt x="1" y="953"/>
                    </a:lnTo>
                    <a:close/>
                  </a:path>
                </a:pathLst>
              </a:custGeom>
              <a:noFill/>
              <a:ln w="38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2"/>
              <p:cNvSpPr/>
              <p:nvPr/>
            </p:nvSpPr>
            <p:spPr>
              <a:xfrm>
                <a:off x="8461825" y="3173447"/>
                <a:ext cx="140315" cy="84127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2442" fill="none" extrusionOk="0">
                    <a:moveTo>
                      <a:pt x="1" y="798"/>
                    </a:moveTo>
                    <a:lnTo>
                      <a:pt x="1632" y="2441"/>
                    </a:lnTo>
                    <a:lnTo>
                      <a:pt x="4073" y="1"/>
                    </a:lnTo>
                  </a:path>
                </a:pathLst>
              </a:custGeom>
              <a:noFill/>
              <a:ln w="11300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2"/>
          <p:cNvGrpSpPr/>
          <p:nvPr/>
        </p:nvGrpSpPr>
        <p:grpSpPr>
          <a:xfrm>
            <a:off x="1445275" y="1380808"/>
            <a:ext cx="1745966" cy="620488"/>
            <a:chOff x="442712" y="1342445"/>
            <a:chExt cx="1757611" cy="620488"/>
          </a:xfrm>
        </p:grpSpPr>
        <p:sp>
          <p:nvSpPr>
            <p:cNvPr id="2446" name="Google Shape;2446;p32"/>
            <p:cNvSpPr txBox="1"/>
            <p:nvPr/>
          </p:nvSpPr>
          <p:spPr>
            <a:xfrm>
              <a:off x="442777" y="1342445"/>
              <a:ext cx="1663620" cy="154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ACCESO AL SISTEMA</a:t>
              </a:r>
              <a:endParaRPr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47" name="Google Shape;2447;p32"/>
            <p:cNvSpPr txBox="1"/>
            <p:nvPr/>
          </p:nvSpPr>
          <p:spPr>
            <a:xfrm>
              <a:off x="442712" y="1520733"/>
              <a:ext cx="1757611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Restringen el acceso a los datos.</a:t>
              </a:r>
              <a:endPara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48" name="Google Shape;2448;p32"/>
          <p:cNvGrpSpPr/>
          <p:nvPr/>
        </p:nvGrpSpPr>
        <p:grpSpPr>
          <a:xfrm>
            <a:off x="5928452" y="1335038"/>
            <a:ext cx="1800061" cy="666258"/>
            <a:chOff x="7486972" y="1296675"/>
            <a:chExt cx="1296003" cy="666258"/>
          </a:xfrm>
        </p:grpSpPr>
        <p:sp>
          <p:nvSpPr>
            <p:cNvPr id="2449" name="Google Shape;2449;p32"/>
            <p:cNvSpPr txBox="1"/>
            <p:nvPr/>
          </p:nvSpPr>
          <p:spPr>
            <a:xfrm>
              <a:off x="7486976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AUDITORÍA</a:t>
              </a:r>
              <a:endParaRPr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50" name="Google Shape;2450;p32"/>
            <p:cNvSpPr txBox="1"/>
            <p:nvPr/>
          </p:nvSpPr>
          <p:spPr>
            <a:xfrm>
              <a:off x="748697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Registra y examina las actividades.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51" name="Google Shape;2451;p32"/>
          <p:cNvGrpSpPr/>
          <p:nvPr/>
        </p:nvGrpSpPr>
        <p:grpSpPr>
          <a:xfrm>
            <a:off x="1164450" y="2616281"/>
            <a:ext cx="1824277" cy="666258"/>
            <a:chOff x="314287" y="2651768"/>
            <a:chExt cx="1296065" cy="666258"/>
          </a:xfrm>
        </p:grpSpPr>
        <p:sp>
          <p:nvSpPr>
            <p:cNvPr id="2452" name="Google Shape;2452;p32"/>
            <p:cNvSpPr txBox="1"/>
            <p:nvPr/>
          </p:nvSpPr>
          <p:spPr>
            <a:xfrm>
              <a:off x="314352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AUTENTICACIÓN</a:t>
              </a:r>
              <a:endParaRPr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53" name="Google Shape;2453;p32"/>
            <p:cNvSpPr txBox="1"/>
            <p:nvPr/>
          </p:nvSpPr>
          <p:spPr>
            <a:xfrm>
              <a:off x="31428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Solo usuarios autorizados accedan.</a:t>
              </a:r>
            </a:p>
          </p:txBody>
        </p:sp>
      </p:grpSp>
      <p:grpSp>
        <p:nvGrpSpPr>
          <p:cNvPr id="2454" name="Google Shape;2454;p32"/>
          <p:cNvGrpSpPr/>
          <p:nvPr/>
        </p:nvGrpSpPr>
        <p:grpSpPr>
          <a:xfrm>
            <a:off x="6221741" y="2457563"/>
            <a:ext cx="1757718" cy="824978"/>
            <a:chOff x="7405297" y="2651772"/>
            <a:chExt cx="1296003" cy="666255"/>
          </a:xfrm>
        </p:grpSpPr>
        <p:sp>
          <p:nvSpPr>
            <p:cNvPr id="2455" name="Google Shape;2455;p32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ENCRIPTACIÓN</a:t>
              </a:r>
              <a:endParaRPr b="1" dirty="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56" name="Google Shape;2456;p32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Protegen la integridad y privacidad.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p42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PROTOCOLOS DE SEGURIDAD DE RED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3935" name="Google Shape;3935;p42"/>
          <p:cNvGrpSpPr/>
          <p:nvPr/>
        </p:nvGrpSpPr>
        <p:grpSpPr>
          <a:xfrm>
            <a:off x="2182722" y="3771861"/>
            <a:ext cx="5015225" cy="1254350"/>
            <a:chOff x="2064388" y="1329875"/>
            <a:chExt cx="5015225" cy="1254350"/>
          </a:xfrm>
        </p:grpSpPr>
        <p:sp>
          <p:nvSpPr>
            <p:cNvPr id="3937" name="Google Shape;3937;p42"/>
            <p:cNvSpPr/>
            <p:nvPr/>
          </p:nvSpPr>
          <p:spPr>
            <a:xfrm>
              <a:off x="2752863" y="1811175"/>
              <a:ext cx="1001350" cy="772450"/>
            </a:xfrm>
            <a:custGeom>
              <a:avLst/>
              <a:gdLst/>
              <a:ahLst/>
              <a:cxnLst/>
              <a:rect l="l" t="t" r="r" b="b"/>
              <a:pathLst>
                <a:path w="40054" h="30898" extrusionOk="0">
                  <a:moveTo>
                    <a:pt x="1" y="1"/>
                  </a:moveTo>
                  <a:lnTo>
                    <a:pt x="1" y="30897"/>
                  </a:lnTo>
                  <a:lnTo>
                    <a:pt x="40053" y="30897"/>
                  </a:lnTo>
                  <a:lnTo>
                    <a:pt x="40053" y="1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2"/>
            <p:cNvSpPr/>
            <p:nvPr/>
          </p:nvSpPr>
          <p:spPr>
            <a:xfrm>
              <a:off x="2752863" y="1811175"/>
              <a:ext cx="1001350" cy="89325"/>
            </a:xfrm>
            <a:custGeom>
              <a:avLst/>
              <a:gdLst/>
              <a:ahLst/>
              <a:cxnLst/>
              <a:rect l="l" t="t" r="r" b="b"/>
              <a:pathLst>
                <a:path w="40054" h="3573" extrusionOk="0">
                  <a:moveTo>
                    <a:pt x="1" y="1"/>
                  </a:moveTo>
                  <a:lnTo>
                    <a:pt x="1" y="3573"/>
                  </a:lnTo>
                  <a:lnTo>
                    <a:pt x="40053" y="3573"/>
                  </a:lnTo>
                  <a:lnTo>
                    <a:pt x="400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2"/>
            <p:cNvSpPr/>
            <p:nvPr/>
          </p:nvSpPr>
          <p:spPr>
            <a:xfrm>
              <a:off x="2795138" y="18373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50" y="0"/>
                  </a:moveTo>
                  <a:cubicBezTo>
                    <a:pt x="334" y="0"/>
                    <a:pt x="0" y="334"/>
                    <a:pt x="0" y="739"/>
                  </a:cubicBezTo>
                  <a:cubicBezTo>
                    <a:pt x="0" y="1155"/>
                    <a:pt x="334" y="1489"/>
                    <a:pt x="750" y="1489"/>
                  </a:cubicBezTo>
                  <a:cubicBezTo>
                    <a:pt x="1155" y="1489"/>
                    <a:pt x="1489" y="1155"/>
                    <a:pt x="1489" y="739"/>
                  </a:cubicBezTo>
                  <a:cubicBezTo>
                    <a:pt x="1489" y="334"/>
                    <a:pt x="1155" y="0"/>
                    <a:pt x="750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2"/>
            <p:cNvSpPr/>
            <p:nvPr/>
          </p:nvSpPr>
          <p:spPr>
            <a:xfrm>
              <a:off x="2875213" y="18373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50" y="0"/>
                  </a:moveTo>
                  <a:cubicBezTo>
                    <a:pt x="333" y="0"/>
                    <a:pt x="0" y="334"/>
                    <a:pt x="0" y="739"/>
                  </a:cubicBezTo>
                  <a:cubicBezTo>
                    <a:pt x="0" y="1155"/>
                    <a:pt x="333" y="1489"/>
                    <a:pt x="750" y="1489"/>
                  </a:cubicBezTo>
                  <a:cubicBezTo>
                    <a:pt x="1155" y="1489"/>
                    <a:pt x="1488" y="1155"/>
                    <a:pt x="1488" y="739"/>
                  </a:cubicBezTo>
                  <a:cubicBezTo>
                    <a:pt x="1488" y="334"/>
                    <a:pt x="1155" y="0"/>
                    <a:pt x="750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42"/>
            <p:cNvSpPr/>
            <p:nvPr/>
          </p:nvSpPr>
          <p:spPr>
            <a:xfrm>
              <a:off x="2955563" y="18373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39" y="0"/>
                  </a:moveTo>
                  <a:cubicBezTo>
                    <a:pt x="334" y="0"/>
                    <a:pt x="1" y="334"/>
                    <a:pt x="1" y="739"/>
                  </a:cubicBezTo>
                  <a:cubicBezTo>
                    <a:pt x="1" y="1155"/>
                    <a:pt x="334" y="1489"/>
                    <a:pt x="739" y="1489"/>
                  </a:cubicBezTo>
                  <a:cubicBezTo>
                    <a:pt x="1156" y="1489"/>
                    <a:pt x="1489" y="1155"/>
                    <a:pt x="1489" y="739"/>
                  </a:cubicBezTo>
                  <a:cubicBezTo>
                    <a:pt x="1489" y="334"/>
                    <a:pt x="1156" y="0"/>
                    <a:pt x="739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42"/>
            <p:cNvSpPr/>
            <p:nvPr/>
          </p:nvSpPr>
          <p:spPr>
            <a:xfrm>
              <a:off x="2806738" y="1954650"/>
              <a:ext cx="892700" cy="194100"/>
            </a:xfrm>
            <a:custGeom>
              <a:avLst/>
              <a:gdLst/>
              <a:ahLst/>
              <a:cxnLst/>
              <a:rect l="l" t="t" r="r" b="b"/>
              <a:pathLst>
                <a:path w="35708" h="7764" extrusionOk="0">
                  <a:moveTo>
                    <a:pt x="1" y="0"/>
                  </a:moveTo>
                  <a:lnTo>
                    <a:pt x="1" y="7763"/>
                  </a:lnTo>
                  <a:lnTo>
                    <a:pt x="35707" y="7763"/>
                  </a:lnTo>
                  <a:lnTo>
                    <a:pt x="35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2"/>
            <p:cNvSpPr/>
            <p:nvPr/>
          </p:nvSpPr>
          <p:spPr>
            <a:xfrm>
              <a:off x="2806738" y="2187125"/>
              <a:ext cx="331625" cy="187850"/>
            </a:xfrm>
            <a:custGeom>
              <a:avLst/>
              <a:gdLst/>
              <a:ahLst/>
              <a:cxnLst/>
              <a:rect l="l" t="t" r="r" b="b"/>
              <a:pathLst>
                <a:path w="13265" h="7514" extrusionOk="0">
                  <a:moveTo>
                    <a:pt x="1" y="0"/>
                  </a:moveTo>
                  <a:lnTo>
                    <a:pt x="1" y="7513"/>
                  </a:lnTo>
                  <a:lnTo>
                    <a:pt x="13264" y="7513"/>
                  </a:lnTo>
                  <a:lnTo>
                    <a:pt x="13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42"/>
            <p:cNvSpPr/>
            <p:nvPr/>
          </p:nvSpPr>
          <p:spPr>
            <a:xfrm>
              <a:off x="3177013" y="2187125"/>
              <a:ext cx="522725" cy="25625"/>
            </a:xfrm>
            <a:custGeom>
              <a:avLst/>
              <a:gdLst/>
              <a:ahLst/>
              <a:cxnLst/>
              <a:rect l="l" t="t" r="r" b="b"/>
              <a:pathLst>
                <a:path w="20909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20908" y="1024"/>
                  </a:lnTo>
                  <a:lnTo>
                    <a:pt x="20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42"/>
            <p:cNvSpPr/>
            <p:nvPr/>
          </p:nvSpPr>
          <p:spPr>
            <a:xfrm>
              <a:off x="3177013" y="2258550"/>
              <a:ext cx="522725" cy="25625"/>
            </a:xfrm>
            <a:custGeom>
              <a:avLst/>
              <a:gdLst/>
              <a:ahLst/>
              <a:cxnLst/>
              <a:rect l="l" t="t" r="r" b="b"/>
              <a:pathLst>
                <a:path w="20909" h="1025" extrusionOk="0">
                  <a:moveTo>
                    <a:pt x="1" y="1"/>
                  </a:moveTo>
                  <a:lnTo>
                    <a:pt x="1" y="1025"/>
                  </a:lnTo>
                  <a:lnTo>
                    <a:pt x="20908" y="1025"/>
                  </a:lnTo>
                  <a:lnTo>
                    <a:pt x="20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42"/>
            <p:cNvSpPr/>
            <p:nvPr/>
          </p:nvSpPr>
          <p:spPr>
            <a:xfrm>
              <a:off x="3177013" y="2330000"/>
              <a:ext cx="522725" cy="25625"/>
            </a:xfrm>
            <a:custGeom>
              <a:avLst/>
              <a:gdLst/>
              <a:ahLst/>
              <a:cxnLst/>
              <a:rect l="l" t="t" r="r" b="b"/>
              <a:pathLst>
                <a:path w="20909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20908" y="1024"/>
                  </a:lnTo>
                  <a:lnTo>
                    <a:pt x="20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42"/>
            <p:cNvSpPr/>
            <p:nvPr/>
          </p:nvSpPr>
          <p:spPr>
            <a:xfrm>
              <a:off x="2806738" y="2413325"/>
              <a:ext cx="892700" cy="25325"/>
            </a:xfrm>
            <a:custGeom>
              <a:avLst/>
              <a:gdLst/>
              <a:ahLst/>
              <a:cxnLst/>
              <a:rect l="l" t="t" r="r" b="b"/>
              <a:pathLst>
                <a:path w="35708" h="1013" extrusionOk="0">
                  <a:moveTo>
                    <a:pt x="1" y="1"/>
                  </a:moveTo>
                  <a:lnTo>
                    <a:pt x="1" y="1013"/>
                  </a:lnTo>
                  <a:lnTo>
                    <a:pt x="35707" y="1013"/>
                  </a:lnTo>
                  <a:lnTo>
                    <a:pt x="357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42"/>
            <p:cNvSpPr/>
            <p:nvPr/>
          </p:nvSpPr>
          <p:spPr>
            <a:xfrm>
              <a:off x="2806738" y="2484775"/>
              <a:ext cx="892700" cy="25625"/>
            </a:xfrm>
            <a:custGeom>
              <a:avLst/>
              <a:gdLst/>
              <a:ahLst/>
              <a:cxnLst/>
              <a:rect l="l" t="t" r="r" b="b"/>
              <a:pathLst>
                <a:path w="35708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35707" y="1024"/>
                  </a:lnTo>
                  <a:lnTo>
                    <a:pt x="35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42"/>
            <p:cNvSpPr/>
            <p:nvPr/>
          </p:nvSpPr>
          <p:spPr>
            <a:xfrm>
              <a:off x="5390088" y="1900475"/>
              <a:ext cx="1049275" cy="683150"/>
            </a:xfrm>
            <a:custGeom>
              <a:avLst/>
              <a:gdLst/>
              <a:ahLst/>
              <a:cxnLst/>
              <a:rect l="l" t="t" r="r" b="b"/>
              <a:pathLst>
                <a:path w="41971" h="27326" extrusionOk="0">
                  <a:moveTo>
                    <a:pt x="1" y="1"/>
                  </a:moveTo>
                  <a:lnTo>
                    <a:pt x="1" y="27325"/>
                  </a:lnTo>
                  <a:lnTo>
                    <a:pt x="41970" y="27325"/>
                  </a:lnTo>
                  <a:lnTo>
                    <a:pt x="419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42"/>
            <p:cNvSpPr/>
            <p:nvPr/>
          </p:nvSpPr>
          <p:spPr>
            <a:xfrm>
              <a:off x="5390088" y="2165975"/>
              <a:ext cx="1049275" cy="417950"/>
            </a:xfrm>
            <a:custGeom>
              <a:avLst/>
              <a:gdLst/>
              <a:ahLst/>
              <a:cxnLst/>
              <a:rect l="l" t="t" r="r" b="b"/>
              <a:pathLst>
                <a:path w="41971" h="16718" extrusionOk="0">
                  <a:moveTo>
                    <a:pt x="12764" y="1"/>
                  </a:moveTo>
                  <a:lnTo>
                    <a:pt x="1" y="16717"/>
                  </a:lnTo>
                  <a:lnTo>
                    <a:pt x="41970" y="16717"/>
                  </a:lnTo>
                  <a:lnTo>
                    <a:pt x="29183" y="1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2"/>
            <p:cNvSpPr/>
            <p:nvPr/>
          </p:nvSpPr>
          <p:spPr>
            <a:xfrm>
              <a:off x="5390088" y="1900775"/>
              <a:ext cx="1049275" cy="435500"/>
            </a:xfrm>
            <a:custGeom>
              <a:avLst/>
              <a:gdLst/>
              <a:ahLst/>
              <a:cxnLst/>
              <a:rect l="l" t="t" r="r" b="b"/>
              <a:pathLst>
                <a:path w="41971" h="17420" extrusionOk="0">
                  <a:moveTo>
                    <a:pt x="1" y="0"/>
                  </a:moveTo>
                  <a:lnTo>
                    <a:pt x="20980" y="17419"/>
                  </a:lnTo>
                  <a:lnTo>
                    <a:pt x="419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2"/>
            <p:cNvSpPr/>
            <p:nvPr/>
          </p:nvSpPr>
          <p:spPr>
            <a:xfrm>
              <a:off x="6314613" y="1631100"/>
              <a:ext cx="575100" cy="646525"/>
            </a:xfrm>
            <a:custGeom>
              <a:avLst/>
              <a:gdLst/>
              <a:ahLst/>
              <a:cxnLst/>
              <a:rect l="l" t="t" r="r" b="b"/>
              <a:pathLst>
                <a:path w="23004" h="25861" extrusionOk="0">
                  <a:moveTo>
                    <a:pt x="11502" y="0"/>
                  </a:moveTo>
                  <a:cubicBezTo>
                    <a:pt x="11502" y="0"/>
                    <a:pt x="7764" y="5620"/>
                    <a:pt x="310" y="6406"/>
                  </a:cubicBezTo>
                  <a:cubicBezTo>
                    <a:pt x="310" y="6406"/>
                    <a:pt x="1" y="20789"/>
                    <a:pt x="11502" y="25861"/>
                  </a:cubicBezTo>
                  <a:cubicBezTo>
                    <a:pt x="23004" y="20801"/>
                    <a:pt x="22694" y="6406"/>
                    <a:pt x="22694" y="6406"/>
                  </a:cubicBezTo>
                  <a:cubicBezTo>
                    <a:pt x="15217" y="5620"/>
                    <a:pt x="11502" y="0"/>
                    <a:pt x="11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2"/>
            <p:cNvSpPr/>
            <p:nvPr/>
          </p:nvSpPr>
          <p:spPr>
            <a:xfrm>
              <a:off x="6419688" y="1749850"/>
              <a:ext cx="364050" cy="408725"/>
            </a:xfrm>
            <a:custGeom>
              <a:avLst/>
              <a:gdLst/>
              <a:ahLst/>
              <a:cxnLst/>
              <a:rect l="l" t="t" r="r" b="b"/>
              <a:pathLst>
                <a:path w="14562" h="16349" extrusionOk="0">
                  <a:moveTo>
                    <a:pt x="7287" y="1"/>
                  </a:moveTo>
                  <a:cubicBezTo>
                    <a:pt x="7287" y="1"/>
                    <a:pt x="4918" y="3561"/>
                    <a:pt x="203" y="4049"/>
                  </a:cubicBezTo>
                  <a:cubicBezTo>
                    <a:pt x="203" y="4049"/>
                    <a:pt x="1" y="13145"/>
                    <a:pt x="7287" y="16348"/>
                  </a:cubicBezTo>
                  <a:cubicBezTo>
                    <a:pt x="14562" y="13157"/>
                    <a:pt x="14372" y="4049"/>
                    <a:pt x="14372" y="4049"/>
                  </a:cubicBezTo>
                  <a:cubicBezTo>
                    <a:pt x="9645" y="3549"/>
                    <a:pt x="7287" y="1"/>
                    <a:pt x="7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2"/>
            <p:cNvSpPr/>
            <p:nvPr/>
          </p:nvSpPr>
          <p:spPr>
            <a:xfrm>
              <a:off x="6503513" y="1865200"/>
              <a:ext cx="235850" cy="207500"/>
            </a:xfrm>
            <a:custGeom>
              <a:avLst/>
              <a:gdLst/>
              <a:ahLst/>
              <a:cxnLst/>
              <a:rect l="l" t="t" r="r" b="b"/>
              <a:pathLst>
                <a:path w="9434" h="8300" extrusionOk="0">
                  <a:moveTo>
                    <a:pt x="8605" y="0"/>
                  </a:moveTo>
                  <a:cubicBezTo>
                    <a:pt x="8424" y="0"/>
                    <a:pt x="8242" y="79"/>
                    <a:pt x="8113" y="269"/>
                  </a:cubicBezTo>
                  <a:cubicBezTo>
                    <a:pt x="6697" y="2400"/>
                    <a:pt x="5304" y="4531"/>
                    <a:pt x="3887" y="6674"/>
                  </a:cubicBezTo>
                  <a:cubicBezTo>
                    <a:pt x="2994" y="5531"/>
                    <a:pt x="2101" y="4376"/>
                    <a:pt x="1208" y="3245"/>
                  </a:cubicBezTo>
                  <a:cubicBezTo>
                    <a:pt x="1094" y="3100"/>
                    <a:pt x="958" y="3039"/>
                    <a:pt x="825" y="3039"/>
                  </a:cubicBezTo>
                  <a:cubicBezTo>
                    <a:pt x="402" y="3039"/>
                    <a:pt x="0" y="3650"/>
                    <a:pt x="362" y="4102"/>
                  </a:cubicBezTo>
                  <a:cubicBezTo>
                    <a:pt x="1398" y="5436"/>
                    <a:pt x="2458" y="6781"/>
                    <a:pt x="3494" y="8115"/>
                  </a:cubicBezTo>
                  <a:cubicBezTo>
                    <a:pt x="3596" y="8245"/>
                    <a:pt x="3734" y="8299"/>
                    <a:pt x="3874" y="8299"/>
                  </a:cubicBezTo>
                  <a:cubicBezTo>
                    <a:pt x="4093" y="8299"/>
                    <a:pt x="4318" y="8169"/>
                    <a:pt x="4434" y="7996"/>
                  </a:cubicBezTo>
                  <a:cubicBezTo>
                    <a:pt x="5994" y="5626"/>
                    <a:pt x="7554" y="3245"/>
                    <a:pt x="9125" y="888"/>
                  </a:cubicBezTo>
                  <a:cubicBezTo>
                    <a:pt x="9434" y="429"/>
                    <a:pt x="9025" y="0"/>
                    <a:pt x="86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2"/>
            <p:cNvSpPr/>
            <p:nvPr/>
          </p:nvSpPr>
          <p:spPr>
            <a:xfrm>
              <a:off x="2306388" y="1600450"/>
              <a:ext cx="587900" cy="707550"/>
            </a:xfrm>
            <a:custGeom>
              <a:avLst/>
              <a:gdLst/>
              <a:ahLst/>
              <a:cxnLst/>
              <a:rect l="l" t="t" r="r" b="b"/>
              <a:pathLst>
                <a:path w="23516" h="28302" extrusionOk="0">
                  <a:moveTo>
                    <a:pt x="11764" y="0"/>
                  </a:moveTo>
                  <a:cubicBezTo>
                    <a:pt x="5834" y="2711"/>
                    <a:pt x="2268" y="3071"/>
                    <a:pt x="793" y="3071"/>
                  </a:cubicBezTo>
                  <a:cubicBezTo>
                    <a:pt x="260" y="3071"/>
                    <a:pt x="0" y="3024"/>
                    <a:pt x="0" y="3024"/>
                  </a:cubicBezTo>
                  <a:lnTo>
                    <a:pt x="0" y="18300"/>
                  </a:lnTo>
                  <a:cubicBezTo>
                    <a:pt x="1691" y="25194"/>
                    <a:pt x="11764" y="28301"/>
                    <a:pt x="11764" y="28301"/>
                  </a:cubicBezTo>
                  <a:cubicBezTo>
                    <a:pt x="11764" y="28301"/>
                    <a:pt x="21836" y="25194"/>
                    <a:pt x="23515" y="18300"/>
                  </a:cubicBezTo>
                  <a:lnTo>
                    <a:pt x="23515" y="3036"/>
                  </a:lnTo>
                  <a:cubicBezTo>
                    <a:pt x="23515" y="3036"/>
                    <a:pt x="23255" y="3083"/>
                    <a:pt x="22724" y="3083"/>
                  </a:cubicBezTo>
                  <a:cubicBezTo>
                    <a:pt x="21250" y="3083"/>
                    <a:pt x="17681" y="2722"/>
                    <a:pt x="11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42"/>
            <p:cNvSpPr/>
            <p:nvPr/>
          </p:nvSpPr>
          <p:spPr>
            <a:xfrm>
              <a:off x="2398663" y="1711750"/>
              <a:ext cx="403350" cy="485525"/>
            </a:xfrm>
            <a:custGeom>
              <a:avLst/>
              <a:gdLst/>
              <a:ahLst/>
              <a:cxnLst/>
              <a:rect l="l" t="t" r="r" b="b"/>
              <a:pathLst>
                <a:path w="16134" h="19421" extrusionOk="0">
                  <a:moveTo>
                    <a:pt x="8073" y="1"/>
                  </a:moveTo>
                  <a:cubicBezTo>
                    <a:pt x="4025" y="1846"/>
                    <a:pt x="1581" y="2094"/>
                    <a:pt x="560" y="2094"/>
                  </a:cubicBezTo>
                  <a:cubicBezTo>
                    <a:pt x="184" y="2094"/>
                    <a:pt x="0" y="2061"/>
                    <a:pt x="0" y="2061"/>
                  </a:cubicBezTo>
                  <a:lnTo>
                    <a:pt x="0" y="12562"/>
                  </a:lnTo>
                  <a:cubicBezTo>
                    <a:pt x="1155" y="17289"/>
                    <a:pt x="8073" y="19420"/>
                    <a:pt x="8073" y="19420"/>
                  </a:cubicBezTo>
                  <a:cubicBezTo>
                    <a:pt x="8073" y="19420"/>
                    <a:pt x="14990" y="17277"/>
                    <a:pt x="16133" y="12562"/>
                  </a:cubicBezTo>
                  <a:lnTo>
                    <a:pt x="16133" y="2061"/>
                  </a:lnTo>
                  <a:cubicBezTo>
                    <a:pt x="16133" y="2061"/>
                    <a:pt x="15950" y="2094"/>
                    <a:pt x="15574" y="2094"/>
                  </a:cubicBezTo>
                  <a:cubicBezTo>
                    <a:pt x="14553" y="2094"/>
                    <a:pt x="12111" y="1846"/>
                    <a:pt x="80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42"/>
            <p:cNvSpPr/>
            <p:nvPr/>
          </p:nvSpPr>
          <p:spPr>
            <a:xfrm>
              <a:off x="2466763" y="1826150"/>
              <a:ext cx="266850" cy="234425"/>
            </a:xfrm>
            <a:custGeom>
              <a:avLst/>
              <a:gdLst/>
              <a:ahLst/>
              <a:cxnLst/>
              <a:rect l="l" t="t" r="r" b="b"/>
              <a:pathLst>
                <a:path w="10674" h="9377" extrusionOk="0">
                  <a:moveTo>
                    <a:pt x="9718" y="1"/>
                  </a:moveTo>
                  <a:cubicBezTo>
                    <a:pt x="9511" y="1"/>
                    <a:pt x="9303" y="91"/>
                    <a:pt x="9159" y="307"/>
                  </a:cubicBezTo>
                  <a:lnTo>
                    <a:pt x="4384" y="7534"/>
                  </a:lnTo>
                  <a:cubicBezTo>
                    <a:pt x="3360" y="6236"/>
                    <a:pt x="2348" y="4950"/>
                    <a:pt x="1360" y="3664"/>
                  </a:cubicBezTo>
                  <a:cubicBezTo>
                    <a:pt x="1231" y="3501"/>
                    <a:pt x="1078" y="3433"/>
                    <a:pt x="927" y="3433"/>
                  </a:cubicBezTo>
                  <a:cubicBezTo>
                    <a:pt x="452" y="3433"/>
                    <a:pt x="1" y="4110"/>
                    <a:pt x="407" y="4617"/>
                  </a:cubicBezTo>
                  <a:cubicBezTo>
                    <a:pt x="1598" y="6141"/>
                    <a:pt x="2765" y="7653"/>
                    <a:pt x="3956" y="9177"/>
                  </a:cubicBezTo>
                  <a:cubicBezTo>
                    <a:pt x="4068" y="9317"/>
                    <a:pt x="4225" y="9377"/>
                    <a:pt x="4387" y="9377"/>
                  </a:cubicBezTo>
                  <a:cubicBezTo>
                    <a:pt x="4636" y="9377"/>
                    <a:pt x="4897" y="9236"/>
                    <a:pt x="5027" y="9034"/>
                  </a:cubicBezTo>
                  <a:cubicBezTo>
                    <a:pt x="6801" y="6355"/>
                    <a:pt x="8575" y="3676"/>
                    <a:pt x="10349" y="985"/>
                  </a:cubicBezTo>
                  <a:cubicBezTo>
                    <a:pt x="10673" y="479"/>
                    <a:pt x="10197" y="1"/>
                    <a:pt x="9718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42"/>
            <p:cNvSpPr/>
            <p:nvPr/>
          </p:nvSpPr>
          <p:spPr>
            <a:xfrm>
              <a:off x="3753588" y="1479600"/>
              <a:ext cx="1636525" cy="1104325"/>
            </a:xfrm>
            <a:custGeom>
              <a:avLst/>
              <a:gdLst/>
              <a:ahLst/>
              <a:cxnLst/>
              <a:rect l="l" t="t" r="r" b="b"/>
              <a:pathLst>
                <a:path w="65461" h="44173" extrusionOk="0">
                  <a:moveTo>
                    <a:pt x="441" y="0"/>
                  </a:moveTo>
                  <a:cubicBezTo>
                    <a:pt x="203" y="0"/>
                    <a:pt x="0" y="191"/>
                    <a:pt x="0" y="429"/>
                  </a:cubicBezTo>
                  <a:lnTo>
                    <a:pt x="0" y="43732"/>
                  </a:lnTo>
                  <a:cubicBezTo>
                    <a:pt x="0" y="43970"/>
                    <a:pt x="203" y="44172"/>
                    <a:pt x="441" y="44172"/>
                  </a:cubicBezTo>
                  <a:lnTo>
                    <a:pt x="65032" y="44172"/>
                  </a:lnTo>
                  <a:cubicBezTo>
                    <a:pt x="65270" y="44172"/>
                    <a:pt x="65461" y="43970"/>
                    <a:pt x="65461" y="43732"/>
                  </a:cubicBezTo>
                  <a:lnTo>
                    <a:pt x="65461" y="429"/>
                  </a:lnTo>
                  <a:cubicBezTo>
                    <a:pt x="65461" y="191"/>
                    <a:pt x="65259" y="0"/>
                    <a:pt x="65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42"/>
            <p:cNvSpPr/>
            <p:nvPr/>
          </p:nvSpPr>
          <p:spPr>
            <a:xfrm>
              <a:off x="3821463" y="1545675"/>
              <a:ext cx="1500800" cy="972175"/>
            </a:xfrm>
            <a:custGeom>
              <a:avLst/>
              <a:gdLst/>
              <a:ahLst/>
              <a:cxnLst/>
              <a:rect l="l" t="t" r="r" b="b"/>
              <a:pathLst>
                <a:path w="60032" h="38887" extrusionOk="0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lnTo>
                    <a:pt x="0" y="38493"/>
                  </a:lnTo>
                  <a:cubicBezTo>
                    <a:pt x="0" y="38707"/>
                    <a:pt x="179" y="38886"/>
                    <a:pt x="405" y="38886"/>
                  </a:cubicBezTo>
                  <a:lnTo>
                    <a:pt x="59638" y="38886"/>
                  </a:lnTo>
                  <a:cubicBezTo>
                    <a:pt x="59853" y="38886"/>
                    <a:pt x="60031" y="38707"/>
                    <a:pt x="60031" y="38493"/>
                  </a:cubicBezTo>
                  <a:lnTo>
                    <a:pt x="60031" y="405"/>
                  </a:lnTo>
                  <a:cubicBezTo>
                    <a:pt x="60031" y="179"/>
                    <a:pt x="59853" y="0"/>
                    <a:pt x="59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42"/>
            <p:cNvSpPr/>
            <p:nvPr/>
          </p:nvSpPr>
          <p:spPr>
            <a:xfrm>
              <a:off x="3530038" y="2478525"/>
              <a:ext cx="2083625" cy="105700"/>
            </a:xfrm>
            <a:custGeom>
              <a:avLst/>
              <a:gdLst/>
              <a:ahLst/>
              <a:cxnLst/>
              <a:rect l="l" t="t" r="r" b="b"/>
              <a:pathLst>
                <a:path w="83345" h="4228" extrusionOk="0">
                  <a:moveTo>
                    <a:pt x="1" y="0"/>
                  </a:moveTo>
                  <a:lnTo>
                    <a:pt x="1" y="1608"/>
                  </a:lnTo>
                  <a:cubicBezTo>
                    <a:pt x="1" y="3048"/>
                    <a:pt x="1180" y="4227"/>
                    <a:pt x="2620" y="4227"/>
                  </a:cubicBezTo>
                  <a:lnTo>
                    <a:pt x="80725" y="4227"/>
                  </a:lnTo>
                  <a:cubicBezTo>
                    <a:pt x="82166" y="4227"/>
                    <a:pt x="83345" y="3048"/>
                    <a:pt x="83345" y="1608"/>
                  </a:cubicBezTo>
                  <a:lnTo>
                    <a:pt x="833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2"/>
            <p:cNvSpPr/>
            <p:nvPr/>
          </p:nvSpPr>
          <p:spPr>
            <a:xfrm>
              <a:off x="4307813" y="2478525"/>
              <a:ext cx="528675" cy="44675"/>
            </a:xfrm>
            <a:custGeom>
              <a:avLst/>
              <a:gdLst/>
              <a:ahLst/>
              <a:cxnLst/>
              <a:rect l="l" t="t" r="r" b="b"/>
              <a:pathLst>
                <a:path w="21147" h="1787" extrusionOk="0">
                  <a:moveTo>
                    <a:pt x="1" y="0"/>
                  </a:moveTo>
                  <a:lnTo>
                    <a:pt x="1" y="1120"/>
                  </a:lnTo>
                  <a:cubicBezTo>
                    <a:pt x="1" y="1489"/>
                    <a:pt x="298" y="1786"/>
                    <a:pt x="668" y="1786"/>
                  </a:cubicBezTo>
                  <a:lnTo>
                    <a:pt x="20468" y="1786"/>
                  </a:lnTo>
                  <a:cubicBezTo>
                    <a:pt x="20849" y="1786"/>
                    <a:pt x="21146" y="1489"/>
                    <a:pt x="21146" y="1120"/>
                  </a:cubicBezTo>
                  <a:lnTo>
                    <a:pt x="21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2"/>
            <p:cNvSpPr/>
            <p:nvPr/>
          </p:nvSpPr>
          <p:spPr>
            <a:xfrm>
              <a:off x="4356938" y="1657875"/>
              <a:ext cx="429250" cy="708750"/>
            </a:xfrm>
            <a:custGeom>
              <a:avLst/>
              <a:gdLst/>
              <a:ahLst/>
              <a:cxnLst/>
              <a:rect l="l" t="t" r="r" b="b"/>
              <a:pathLst>
                <a:path w="17170" h="28350" extrusionOk="0">
                  <a:moveTo>
                    <a:pt x="9966" y="2466"/>
                  </a:moveTo>
                  <a:cubicBezTo>
                    <a:pt x="11764" y="2466"/>
                    <a:pt x="13240" y="3942"/>
                    <a:pt x="13240" y="5740"/>
                  </a:cubicBezTo>
                  <a:lnTo>
                    <a:pt x="13240" y="12824"/>
                  </a:lnTo>
                  <a:lnTo>
                    <a:pt x="3965" y="12824"/>
                  </a:lnTo>
                  <a:lnTo>
                    <a:pt x="3965" y="5740"/>
                  </a:lnTo>
                  <a:cubicBezTo>
                    <a:pt x="3965" y="3942"/>
                    <a:pt x="5442" y="2466"/>
                    <a:pt x="7239" y="2466"/>
                  </a:cubicBezTo>
                  <a:close/>
                  <a:moveTo>
                    <a:pt x="7227" y="1"/>
                  </a:moveTo>
                  <a:cubicBezTo>
                    <a:pt x="4072" y="1"/>
                    <a:pt x="1501" y="2585"/>
                    <a:pt x="1501" y="5740"/>
                  </a:cubicBezTo>
                  <a:lnTo>
                    <a:pt x="1501" y="12824"/>
                  </a:lnTo>
                  <a:lnTo>
                    <a:pt x="0" y="12824"/>
                  </a:lnTo>
                  <a:lnTo>
                    <a:pt x="0" y="28350"/>
                  </a:lnTo>
                  <a:lnTo>
                    <a:pt x="17169" y="28350"/>
                  </a:lnTo>
                  <a:lnTo>
                    <a:pt x="17169" y="12824"/>
                  </a:lnTo>
                  <a:lnTo>
                    <a:pt x="15681" y="12824"/>
                  </a:lnTo>
                  <a:lnTo>
                    <a:pt x="15681" y="5740"/>
                  </a:lnTo>
                  <a:cubicBezTo>
                    <a:pt x="15681" y="2585"/>
                    <a:pt x="13109" y="1"/>
                    <a:pt x="9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42"/>
            <p:cNvSpPr/>
            <p:nvPr/>
          </p:nvSpPr>
          <p:spPr>
            <a:xfrm>
              <a:off x="4467063" y="2032050"/>
              <a:ext cx="209875" cy="276825"/>
            </a:xfrm>
            <a:custGeom>
              <a:avLst/>
              <a:gdLst/>
              <a:ahLst/>
              <a:cxnLst/>
              <a:rect l="l" t="t" r="r" b="b"/>
              <a:pathLst>
                <a:path w="8395" h="11073" extrusionOk="0">
                  <a:moveTo>
                    <a:pt x="4192" y="0"/>
                  </a:moveTo>
                  <a:cubicBezTo>
                    <a:pt x="1870" y="0"/>
                    <a:pt x="1" y="1869"/>
                    <a:pt x="1" y="4191"/>
                  </a:cubicBezTo>
                  <a:cubicBezTo>
                    <a:pt x="1" y="5787"/>
                    <a:pt x="894" y="7191"/>
                    <a:pt x="2191" y="7882"/>
                  </a:cubicBezTo>
                  <a:lnTo>
                    <a:pt x="2191" y="11073"/>
                  </a:lnTo>
                  <a:lnTo>
                    <a:pt x="6168" y="11073"/>
                  </a:lnTo>
                  <a:lnTo>
                    <a:pt x="6168" y="7882"/>
                  </a:lnTo>
                  <a:cubicBezTo>
                    <a:pt x="7502" y="7168"/>
                    <a:pt x="8395" y="5787"/>
                    <a:pt x="8395" y="4191"/>
                  </a:cubicBezTo>
                  <a:cubicBezTo>
                    <a:pt x="8395" y="1893"/>
                    <a:pt x="6513" y="0"/>
                    <a:pt x="4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42"/>
            <p:cNvSpPr/>
            <p:nvPr/>
          </p:nvSpPr>
          <p:spPr>
            <a:xfrm>
              <a:off x="5500838" y="1563825"/>
              <a:ext cx="55975" cy="65500"/>
            </a:xfrm>
            <a:custGeom>
              <a:avLst/>
              <a:gdLst/>
              <a:ahLst/>
              <a:cxnLst/>
              <a:rect l="l" t="t" r="r" b="b"/>
              <a:pathLst>
                <a:path w="2239" h="2620" extrusionOk="0">
                  <a:moveTo>
                    <a:pt x="1119" y="1"/>
                  </a:moveTo>
                  <a:lnTo>
                    <a:pt x="714" y="834"/>
                  </a:lnTo>
                  <a:lnTo>
                    <a:pt x="0" y="1310"/>
                  </a:lnTo>
                  <a:lnTo>
                    <a:pt x="714" y="1787"/>
                  </a:lnTo>
                  <a:lnTo>
                    <a:pt x="1119" y="2620"/>
                  </a:lnTo>
                  <a:lnTo>
                    <a:pt x="1536" y="1787"/>
                  </a:lnTo>
                  <a:lnTo>
                    <a:pt x="2238" y="1310"/>
                  </a:lnTo>
                  <a:lnTo>
                    <a:pt x="1536" y="834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42"/>
            <p:cNvSpPr/>
            <p:nvPr/>
          </p:nvSpPr>
          <p:spPr>
            <a:xfrm>
              <a:off x="5716638" y="1329875"/>
              <a:ext cx="103900" cy="121475"/>
            </a:xfrm>
            <a:custGeom>
              <a:avLst/>
              <a:gdLst/>
              <a:ahLst/>
              <a:cxnLst/>
              <a:rect l="l" t="t" r="r" b="b"/>
              <a:pathLst>
                <a:path w="4156" h="4859" extrusionOk="0">
                  <a:moveTo>
                    <a:pt x="2084" y="0"/>
                  </a:moveTo>
                  <a:lnTo>
                    <a:pt x="1310" y="1548"/>
                  </a:lnTo>
                  <a:lnTo>
                    <a:pt x="0" y="2429"/>
                  </a:lnTo>
                  <a:lnTo>
                    <a:pt x="1310" y="3310"/>
                  </a:lnTo>
                  <a:lnTo>
                    <a:pt x="2084" y="4858"/>
                  </a:lnTo>
                  <a:lnTo>
                    <a:pt x="2846" y="3310"/>
                  </a:lnTo>
                  <a:lnTo>
                    <a:pt x="4155" y="2429"/>
                  </a:lnTo>
                  <a:lnTo>
                    <a:pt x="2846" y="1548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42"/>
            <p:cNvSpPr/>
            <p:nvPr/>
          </p:nvSpPr>
          <p:spPr>
            <a:xfrm>
              <a:off x="5974688" y="1417075"/>
              <a:ext cx="209875" cy="244400"/>
            </a:xfrm>
            <a:custGeom>
              <a:avLst/>
              <a:gdLst/>
              <a:ahLst/>
              <a:cxnLst/>
              <a:rect l="l" t="t" r="r" b="b"/>
              <a:pathLst>
                <a:path w="8395" h="9776" extrusionOk="0">
                  <a:moveTo>
                    <a:pt x="4192" y="1"/>
                  </a:moveTo>
                  <a:lnTo>
                    <a:pt x="2644" y="3108"/>
                  </a:lnTo>
                  <a:lnTo>
                    <a:pt x="1" y="4894"/>
                  </a:lnTo>
                  <a:lnTo>
                    <a:pt x="2644" y="6668"/>
                  </a:lnTo>
                  <a:lnTo>
                    <a:pt x="4192" y="9776"/>
                  </a:lnTo>
                  <a:lnTo>
                    <a:pt x="5728" y="6668"/>
                  </a:lnTo>
                  <a:lnTo>
                    <a:pt x="8395" y="4894"/>
                  </a:lnTo>
                  <a:lnTo>
                    <a:pt x="5728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42"/>
            <p:cNvSpPr/>
            <p:nvPr/>
          </p:nvSpPr>
          <p:spPr>
            <a:xfrm>
              <a:off x="6804263" y="2233550"/>
              <a:ext cx="103600" cy="121475"/>
            </a:xfrm>
            <a:custGeom>
              <a:avLst/>
              <a:gdLst/>
              <a:ahLst/>
              <a:cxnLst/>
              <a:rect l="l" t="t" r="r" b="b"/>
              <a:pathLst>
                <a:path w="4144" h="4859" extrusionOk="0">
                  <a:moveTo>
                    <a:pt x="2060" y="1"/>
                  </a:moveTo>
                  <a:lnTo>
                    <a:pt x="1310" y="1548"/>
                  </a:lnTo>
                  <a:lnTo>
                    <a:pt x="1" y="2429"/>
                  </a:lnTo>
                  <a:lnTo>
                    <a:pt x="1310" y="3311"/>
                  </a:lnTo>
                  <a:lnTo>
                    <a:pt x="2060" y="4858"/>
                  </a:lnTo>
                  <a:lnTo>
                    <a:pt x="2834" y="3311"/>
                  </a:lnTo>
                  <a:lnTo>
                    <a:pt x="4144" y="2429"/>
                  </a:lnTo>
                  <a:lnTo>
                    <a:pt x="2834" y="1548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2"/>
            <p:cNvSpPr/>
            <p:nvPr/>
          </p:nvSpPr>
          <p:spPr>
            <a:xfrm>
              <a:off x="7023638" y="2013000"/>
              <a:ext cx="55975" cy="65200"/>
            </a:xfrm>
            <a:custGeom>
              <a:avLst/>
              <a:gdLst/>
              <a:ahLst/>
              <a:cxnLst/>
              <a:rect l="l" t="t" r="r" b="b"/>
              <a:pathLst>
                <a:path w="2239" h="2608" extrusionOk="0">
                  <a:moveTo>
                    <a:pt x="1120" y="0"/>
                  </a:moveTo>
                  <a:lnTo>
                    <a:pt x="703" y="834"/>
                  </a:lnTo>
                  <a:lnTo>
                    <a:pt x="0" y="1298"/>
                  </a:lnTo>
                  <a:lnTo>
                    <a:pt x="703" y="1774"/>
                  </a:lnTo>
                  <a:lnTo>
                    <a:pt x="1120" y="2608"/>
                  </a:lnTo>
                  <a:lnTo>
                    <a:pt x="1524" y="1774"/>
                  </a:lnTo>
                  <a:lnTo>
                    <a:pt x="2239" y="1298"/>
                  </a:lnTo>
                  <a:lnTo>
                    <a:pt x="1524" y="834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2"/>
            <p:cNvSpPr/>
            <p:nvPr/>
          </p:nvSpPr>
          <p:spPr>
            <a:xfrm>
              <a:off x="6828088" y="1385225"/>
              <a:ext cx="55675" cy="65525"/>
            </a:xfrm>
            <a:custGeom>
              <a:avLst/>
              <a:gdLst/>
              <a:ahLst/>
              <a:cxnLst/>
              <a:rect l="l" t="t" r="r" b="b"/>
              <a:pathLst>
                <a:path w="2227" h="2621" extrusionOk="0">
                  <a:moveTo>
                    <a:pt x="1107" y="1"/>
                  </a:moveTo>
                  <a:lnTo>
                    <a:pt x="714" y="834"/>
                  </a:lnTo>
                  <a:lnTo>
                    <a:pt x="0" y="1311"/>
                  </a:lnTo>
                  <a:lnTo>
                    <a:pt x="714" y="1787"/>
                  </a:lnTo>
                  <a:lnTo>
                    <a:pt x="1107" y="2620"/>
                  </a:lnTo>
                  <a:lnTo>
                    <a:pt x="1524" y="1787"/>
                  </a:lnTo>
                  <a:lnTo>
                    <a:pt x="2227" y="1311"/>
                  </a:lnTo>
                  <a:lnTo>
                    <a:pt x="1524" y="834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42"/>
            <p:cNvSpPr/>
            <p:nvPr/>
          </p:nvSpPr>
          <p:spPr>
            <a:xfrm>
              <a:off x="3586888" y="1563825"/>
              <a:ext cx="56000" cy="65500"/>
            </a:xfrm>
            <a:custGeom>
              <a:avLst/>
              <a:gdLst/>
              <a:ahLst/>
              <a:cxnLst/>
              <a:rect l="l" t="t" r="r" b="b"/>
              <a:pathLst>
                <a:path w="2240" h="2620" extrusionOk="0">
                  <a:moveTo>
                    <a:pt x="1120" y="1"/>
                  </a:moveTo>
                  <a:lnTo>
                    <a:pt x="703" y="834"/>
                  </a:lnTo>
                  <a:lnTo>
                    <a:pt x="1" y="1310"/>
                  </a:lnTo>
                  <a:lnTo>
                    <a:pt x="703" y="1787"/>
                  </a:lnTo>
                  <a:lnTo>
                    <a:pt x="1120" y="2620"/>
                  </a:lnTo>
                  <a:lnTo>
                    <a:pt x="1525" y="1787"/>
                  </a:lnTo>
                  <a:lnTo>
                    <a:pt x="2239" y="1310"/>
                  </a:lnTo>
                  <a:lnTo>
                    <a:pt x="1525" y="83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42"/>
            <p:cNvSpPr/>
            <p:nvPr/>
          </p:nvSpPr>
          <p:spPr>
            <a:xfrm>
              <a:off x="3323163" y="1329875"/>
              <a:ext cx="103925" cy="121475"/>
            </a:xfrm>
            <a:custGeom>
              <a:avLst/>
              <a:gdLst/>
              <a:ahLst/>
              <a:cxnLst/>
              <a:rect l="l" t="t" r="r" b="b"/>
              <a:pathLst>
                <a:path w="4157" h="4859" extrusionOk="0">
                  <a:moveTo>
                    <a:pt x="2073" y="0"/>
                  </a:moveTo>
                  <a:lnTo>
                    <a:pt x="1311" y="1548"/>
                  </a:lnTo>
                  <a:lnTo>
                    <a:pt x="1" y="2429"/>
                  </a:lnTo>
                  <a:lnTo>
                    <a:pt x="1311" y="3310"/>
                  </a:lnTo>
                  <a:lnTo>
                    <a:pt x="2073" y="4858"/>
                  </a:lnTo>
                  <a:lnTo>
                    <a:pt x="2847" y="3310"/>
                  </a:lnTo>
                  <a:lnTo>
                    <a:pt x="4156" y="2429"/>
                  </a:lnTo>
                  <a:lnTo>
                    <a:pt x="2847" y="1548"/>
                  </a:lnTo>
                  <a:lnTo>
                    <a:pt x="20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42"/>
            <p:cNvSpPr/>
            <p:nvPr/>
          </p:nvSpPr>
          <p:spPr>
            <a:xfrm>
              <a:off x="2959438" y="1417075"/>
              <a:ext cx="209875" cy="244400"/>
            </a:xfrm>
            <a:custGeom>
              <a:avLst/>
              <a:gdLst/>
              <a:ahLst/>
              <a:cxnLst/>
              <a:rect l="l" t="t" r="r" b="b"/>
              <a:pathLst>
                <a:path w="8395" h="9776" extrusionOk="0">
                  <a:moveTo>
                    <a:pt x="4192" y="1"/>
                  </a:moveTo>
                  <a:lnTo>
                    <a:pt x="2656" y="3108"/>
                  </a:lnTo>
                  <a:lnTo>
                    <a:pt x="1" y="4894"/>
                  </a:lnTo>
                  <a:lnTo>
                    <a:pt x="2656" y="6668"/>
                  </a:lnTo>
                  <a:lnTo>
                    <a:pt x="4192" y="9776"/>
                  </a:lnTo>
                  <a:lnTo>
                    <a:pt x="5739" y="6668"/>
                  </a:lnTo>
                  <a:lnTo>
                    <a:pt x="8394" y="4894"/>
                  </a:lnTo>
                  <a:lnTo>
                    <a:pt x="5739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42"/>
            <p:cNvSpPr/>
            <p:nvPr/>
          </p:nvSpPr>
          <p:spPr>
            <a:xfrm>
              <a:off x="2235838" y="2233550"/>
              <a:ext cx="103900" cy="121475"/>
            </a:xfrm>
            <a:custGeom>
              <a:avLst/>
              <a:gdLst/>
              <a:ahLst/>
              <a:cxnLst/>
              <a:rect l="l" t="t" r="r" b="b"/>
              <a:pathLst>
                <a:path w="4156" h="4859" extrusionOk="0">
                  <a:moveTo>
                    <a:pt x="2084" y="1"/>
                  </a:moveTo>
                  <a:lnTo>
                    <a:pt x="1310" y="1548"/>
                  </a:lnTo>
                  <a:lnTo>
                    <a:pt x="0" y="2429"/>
                  </a:lnTo>
                  <a:lnTo>
                    <a:pt x="1310" y="3311"/>
                  </a:lnTo>
                  <a:lnTo>
                    <a:pt x="2084" y="4858"/>
                  </a:lnTo>
                  <a:lnTo>
                    <a:pt x="2846" y="3311"/>
                  </a:lnTo>
                  <a:lnTo>
                    <a:pt x="4156" y="2429"/>
                  </a:lnTo>
                  <a:lnTo>
                    <a:pt x="2846" y="1548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42"/>
            <p:cNvSpPr/>
            <p:nvPr/>
          </p:nvSpPr>
          <p:spPr>
            <a:xfrm>
              <a:off x="2064388" y="2013000"/>
              <a:ext cx="55675" cy="65200"/>
            </a:xfrm>
            <a:custGeom>
              <a:avLst/>
              <a:gdLst/>
              <a:ahLst/>
              <a:cxnLst/>
              <a:rect l="l" t="t" r="r" b="b"/>
              <a:pathLst>
                <a:path w="2227" h="2608" extrusionOk="0">
                  <a:moveTo>
                    <a:pt x="1108" y="0"/>
                  </a:moveTo>
                  <a:lnTo>
                    <a:pt x="715" y="834"/>
                  </a:lnTo>
                  <a:lnTo>
                    <a:pt x="0" y="1298"/>
                  </a:lnTo>
                  <a:lnTo>
                    <a:pt x="715" y="1774"/>
                  </a:lnTo>
                  <a:lnTo>
                    <a:pt x="1108" y="2608"/>
                  </a:lnTo>
                  <a:lnTo>
                    <a:pt x="1524" y="1774"/>
                  </a:lnTo>
                  <a:lnTo>
                    <a:pt x="2227" y="1298"/>
                  </a:lnTo>
                  <a:lnTo>
                    <a:pt x="1524" y="834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2"/>
            <p:cNvSpPr/>
            <p:nvPr/>
          </p:nvSpPr>
          <p:spPr>
            <a:xfrm>
              <a:off x="2259638" y="1385225"/>
              <a:ext cx="56300" cy="65525"/>
            </a:xfrm>
            <a:custGeom>
              <a:avLst/>
              <a:gdLst/>
              <a:ahLst/>
              <a:cxnLst/>
              <a:rect l="l" t="t" r="r" b="b"/>
              <a:pathLst>
                <a:path w="2252" h="2621" extrusionOk="0">
                  <a:moveTo>
                    <a:pt x="1132" y="1"/>
                  </a:moveTo>
                  <a:lnTo>
                    <a:pt x="715" y="834"/>
                  </a:lnTo>
                  <a:lnTo>
                    <a:pt x="1" y="1311"/>
                  </a:lnTo>
                  <a:lnTo>
                    <a:pt x="715" y="1787"/>
                  </a:lnTo>
                  <a:lnTo>
                    <a:pt x="1132" y="2620"/>
                  </a:lnTo>
                  <a:lnTo>
                    <a:pt x="1537" y="1787"/>
                  </a:lnTo>
                  <a:lnTo>
                    <a:pt x="2251" y="1311"/>
                  </a:lnTo>
                  <a:lnTo>
                    <a:pt x="1537" y="834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3592DD49-AE66-A394-612F-5D88CABBC25E}"/>
              </a:ext>
            </a:extLst>
          </p:cNvPr>
          <p:cNvSpPr txBox="1"/>
          <p:nvPr/>
        </p:nvSpPr>
        <p:spPr>
          <a:xfrm>
            <a:off x="332522" y="1199742"/>
            <a:ext cx="41427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RADIUS (REMOTE AUTHENTICATION DIAL-IN USER SERVICE)</a:t>
            </a:r>
            <a:r>
              <a:rPr lang="es-MX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Utilizado para autenticar usuarios y autorizar su acceso a una red.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Comúnmente empleado en redes de acceso remoto, como </a:t>
            </a:r>
            <a:r>
              <a:rPr lang="es-MX" b="0" i="0" dirty="0" err="1">
                <a:solidFill>
                  <a:schemeClr val="bg1"/>
                </a:solidFill>
                <a:effectLst/>
                <a:latin typeface="Söhne"/>
              </a:rPr>
              <a:t>VPNs</a:t>
            </a: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 o redes </a:t>
            </a:r>
            <a:r>
              <a:rPr lang="es-MX" b="0" i="0" dirty="0" err="1">
                <a:solidFill>
                  <a:schemeClr val="bg1"/>
                </a:solidFill>
                <a:effectLst/>
                <a:latin typeface="Söhne"/>
              </a:rPr>
              <a:t>Wi</a:t>
            </a: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-Fi.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Proporciona un servicio centralizado de autenticación, autorización y contabilidad.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BF1102B-ECAC-6E4B-FF38-02BECC8FD12A}"/>
              </a:ext>
            </a:extLst>
          </p:cNvPr>
          <p:cNvSpPr txBox="1"/>
          <p:nvPr/>
        </p:nvSpPr>
        <p:spPr>
          <a:xfrm>
            <a:off x="4746009" y="1195100"/>
            <a:ext cx="406546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TACACS+ (TERMINAL ACCESS CONTROLLER ACCESS-CONTROL SYSTEM PLUS)</a:t>
            </a:r>
            <a:r>
              <a:rPr lang="es-MX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Se utiliza principalmente para autenticar y autorizar usuarios en dispositivos de red.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Proporciona un control granular sobre el acceso a recursos de red.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Más robusto y seguro que su predecesor, TACACS.</a:t>
            </a:r>
          </a:p>
        </p:txBody>
      </p:sp>
      <p:cxnSp>
        <p:nvCxnSpPr>
          <p:cNvPr id="4352" name="Conector recto 4351">
            <a:extLst>
              <a:ext uri="{FF2B5EF4-FFF2-40B4-BE49-F238E27FC236}">
                <a16:creationId xmlns:a16="http://schemas.microsoft.com/office/drawing/2014/main" id="{E8204853-B65E-79E6-C529-AD45F3E0B271}"/>
              </a:ext>
            </a:extLst>
          </p:cNvPr>
          <p:cNvCxnSpPr>
            <a:stCxn id="3934" idx="2"/>
          </p:cNvCxnSpPr>
          <p:nvPr/>
        </p:nvCxnSpPr>
        <p:spPr>
          <a:xfrm>
            <a:off x="4572000" y="865325"/>
            <a:ext cx="0" cy="2854792"/>
          </a:xfrm>
          <a:prstGeom prst="line">
            <a:avLst/>
          </a:prstGeom>
          <a:ln w="762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53" name="Google Shape;4111;p44">
            <a:extLst>
              <a:ext uri="{FF2B5EF4-FFF2-40B4-BE49-F238E27FC236}">
                <a16:creationId xmlns:a16="http://schemas.microsoft.com/office/drawing/2014/main" id="{927707BC-6DD5-2AD3-E557-B0F4041DD4C1}"/>
              </a:ext>
            </a:extLst>
          </p:cNvPr>
          <p:cNvGrpSpPr/>
          <p:nvPr/>
        </p:nvGrpSpPr>
        <p:grpSpPr>
          <a:xfrm>
            <a:off x="370967" y="3028098"/>
            <a:ext cx="1592489" cy="1163738"/>
            <a:chOff x="1849382" y="1461585"/>
            <a:chExt cx="812181" cy="674362"/>
          </a:xfrm>
        </p:grpSpPr>
        <p:sp>
          <p:nvSpPr>
            <p:cNvPr id="4354" name="Google Shape;4112;p44">
              <a:extLst>
                <a:ext uri="{FF2B5EF4-FFF2-40B4-BE49-F238E27FC236}">
                  <a16:creationId xmlns:a16="http://schemas.microsoft.com/office/drawing/2014/main" id="{C0C353D8-33F9-BE65-0FB2-E61B30E18055}"/>
                </a:ext>
              </a:extLst>
            </p:cNvPr>
            <p:cNvSpPr/>
            <p:nvPr/>
          </p:nvSpPr>
          <p:spPr>
            <a:xfrm>
              <a:off x="1849382" y="1461585"/>
              <a:ext cx="812181" cy="674362"/>
            </a:xfrm>
            <a:custGeom>
              <a:avLst/>
              <a:gdLst/>
              <a:ahLst/>
              <a:cxnLst/>
              <a:rect l="l" t="t" r="r" b="b"/>
              <a:pathLst>
                <a:path w="25635" h="21285" extrusionOk="0">
                  <a:moveTo>
                    <a:pt x="11996" y="0"/>
                  </a:moveTo>
                  <a:cubicBezTo>
                    <a:pt x="11108" y="0"/>
                    <a:pt x="10204" y="135"/>
                    <a:pt x="9443" y="421"/>
                  </a:cubicBezTo>
                  <a:cubicBezTo>
                    <a:pt x="8704" y="707"/>
                    <a:pt x="8157" y="1148"/>
                    <a:pt x="8300" y="2005"/>
                  </a:cubicBezTo>
                  <a:cubicBezTo>
                    <a:pt x="8407" y="2660"/>
                    <a:pt x="9371" y="3553"/>
                    <a:pt x="9181" y="4160"/>
                  </a:cubicBezTo>
                  <a:cubicBezTo>
                    <a:pt x="9109" y="4386"/>
                    <a:pt x="8942" y="4565"/>
                    <a:pt x="8764" y="4708"/>
                  </a:cubicBezTo>
                  <a:cubicBezTo>
                    <a:pt x="7323" y="5958"/>
                    <a:pt x="5418" y="6148"/>
                    <a:pt x="3644" y="6672"/>
                  </a:cubicBezTo>
                  <a:cubicBezTo>
                    <a:pt x="2239" y="7089"/>
                    <a:pt x="751" y="7101"/>
                    <a:pt x="215" y="8553"/>
                  </a:cubicBezTo>
                  <a:cubicBezTo>
                    <a:pt x="1" y="9149"/>
                    <a:pt x="1" y="9804"/>
                    <a:pt x="299" y="10363"/>
                  </a:cubicBezTo>
                  <a:cubicBezTo>
                    <a:pt x="668" y="11066"/>
                    <a:pt x="1370" y="11423"/>
                    <a:pt x="2049" y="11732"/>
                  </a:cubicBezTo>
                  <a:cubicBezTo>
                    <a:pt x="2620" y="11994"/>
                    <a:pt x="3608" y="12090"/>
                    <a:pt x="3930" y="12685"/>
                  </a:cubicBezTo>
                  <a:cubicBezTo>
                    <a:pt x="4585" y="13923"/>
                    <a:pt x="2704" y="14757"/>
                    <a:pt x="2001" y="15316"/>
                  </a:cubicBezTo>
                  <a:cubicBezTo>
                    <a:pt x="715" y="16352"/>
                    <a:pt x="1620" y="18174"/>
                    <a:pt x="2573" y="19067"/>
                  </a:cubicBezTo>
                  <a:cubicBezTo>
                    <a:pt x="3751" y="20174"/>
                    <a:pt x="5335" y="20579"/>
                    <a:pt x="6883" y="20829"/>
                  </a:cubicBezTo>
                  <a:cubicBezTo>
                    <a:pt x="8669" y="21114"/>
                    <a:pt x="10490" y="21222"/>
                    <a:pt x="12300" y="21269"/>
                  </a:cubicBezTo>
                  <a:cubicBezTo>
                    <a:pt x="12697" y="21279"/>
                    <a:pt x="13094" y="21284"/>
                    <a:pt x="13491" y="21284"/>
                  </a:cubicBezTo>
                  <a:cubicBezTo>
                    <a:pt x="15022" y="21284"/>
                    <a:pt x="16552" y="21206"/>
                    <a:pt x="18075" y="21007"/>
                  </a:cubicBezTo>
                  <a:cubicBezTo>
                    <a:pt x="19670" y="20793"/>
                    <a:pt x="22004" y="20662"/>
                    <a:pt x="23135" y="19329"/>
                  </a:cubicBezTo>
                  <a:cubicBezTo>
                    <a:pt x="23540" y="18852"/>
                    <a:pt x="23706" y="18209"/>
                    <a:pt x="23468" y="17614"/>
                  </a:cubicBezTo>
                  <a:cubicBezTo>
                    <a:pt x="23194" y="16959"/>
                    <a:pt x="22563" y="16662"/>
                    <a:pt x="21968" y="16316"/>
                  </a:cubicBezTo>
                  <a:cubicBezTo>
                    <a:pt x="21670" y="16138"/>
                    <a:pt x="21373" y="15935"/>
                    <a:pt x="21206" y="15614"/>
                  </a:cubicBezTo>
                  <a:cubicBezTo>
                    <a:pt x="21051" y="15340"/>
                    <a:pt x="21027" y="14995"/>
                    <a:pt x="21075" y="14685"/>
                  </a:cubicBezTo>
                  <a:cubicBezTo>
                    <a:pt x="21170" y="13971"/>
                    <a:pt x="21623" y="13399"/>
                    <a:pt x="22170" y="12959"/>
                  </a:cubicBezTo>
                  <a:cubicBezTo>
                    <a:pt x="23313" y="12018"/>
                    <a:pt x="24968" y="11447"/>
                    <a:pt x="25456" y="9899"/>
                  </a:cubicBezTo>
                  <a:cubicBezTo>
                    <a:pt x="25635" y="9232"/>
                    <a:pt x="25492" y="8541"/>
                    <a:pt x="25028" y="8030"/>
                  </a:cubicBezTo>
                  <a:cubicBezTo>
                    <a:pt x="24587" y="7541"/>
                    <a:pt x="23944" y="7256"/>
                    <a:pt x="23313" y="7125"/>
                  </a:cubicBezTo>
                  <a:cubicBezTo>
                    <a:pt x="22925" y="7043"/>
                    <a:pt x="22530" y="7018"/>
                    <a:pt x="22133" y="7018"/>
                  </a:cubicBezTo>
                  <a:cubicBezTo>
                    <a:pt x="21665" y="7018"/>
                    <a:pt x="21194" y="7052"/>
                    <a:pt x="20730" y="7065"/>
                  </a:cubicBezTo>
                  <a:cubicBezTo>
                    <a:pt x="20680" y="7066"/>
                    <a:pt x="20630" y="7067"/>
                    <a:pt x="20580" y="7067"/>
                  </a:cubicBezTo>
                  <a:cubicBezTo>
                    <a:pt x="19688" y="7067"/>
                    <a:pt x="18793" y="6857"/>
                    <a:pt x="18229" y="6113"/>
                  </a:cubicBezTo>
                  <a:cubicBezTo>
                    <a:pt x="17515" y="5184"/>
                    <a:pt x="17658" y="3934"/>
                    <a:pt x="17146" y="2946"/>
                  </a:cubicBezTo>
                  <a:cubicBezTo>
                    <a:pt x="16801" y="2267"/>
                    <a:pt x="16324" y="1672"/>
                    <a:pt x="15753" y="1183"/>
                  </a:cubicBezTo>
                  <a:cubicBezTo>
                    <a:pt x="15193" y="695"/>
                    <a:pt x="14526" y="362"/>
                    <a:pt x="13788" y="195"/>
                  </a:cubicBezTo>
                  <a:cubicBezTo>
                    <a:pt x="13237" y="67"/>
                    <a:pt x="12621" y="0"/>
                    <a:pt x="119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113;p44">
              <a:extLst>
                <a:ext uri="{FF2B5EF4-FFF2-40B4-BE49-F238E27FC236}">
                  <a16:creationId xmlns:a16="http://schemas.microsoft.com/office/drawing/2014/main" id="{EFB9E282-8F44-0AD8-4284-946707684F72}"/>
                </a:ext>
              </a:extLst>
            </p:cNvPr>
            <p:cNvSpPr/>
            <p:nvPr/>
          </p:nvSpPr>
          <p:spPr>
            <a:xfrm>
              <a:off x="2036879" y="1754806"/>
              <a:ext cx="449670" cy="275796"/>
            </a:xfrm>
            <a:custGeom>
              <a:avLst/>
              <a:gdLst/>
              <a:ahLst/>
              <a:cxnLst/>
              <a:rect l="l" t="t" r="r" b="b"/>
              <a:pathLst>
                <a:path w="14193" h="8705" extrusionOk="0">
                  <a:moveTo>
                    <a:pt x="0" y="1"/>
                  </a:moveTo>
                  <a:lnTo>
                    <a:pt x="0" y="8014"/>
                  </a:lnTo>
                  <a:cubicBezTo>
                    <a:pt x="0" y="8395"/>
                    <a:pt x="298" y="8704"/>
                    <a:pt x="691" y="8704"/>
                  </a:cubicBezTo>
                  <a:lnTo>
                    <a:pt x="691" y="8692"/>
                  </a:lnTo>
                  <a:lnTo>
                    <a:pt x="13514" y="8692"/>
                  </a:lnTo>
                  <a:cubicBezTo>
                    <a:pt x="13883" y="8692"/>
                    <a:pt x="14193" y="8395"/>
                    <a:pt x="14193" y="8002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114;p44">
              <a:extLst>
                <a:ext uri="{FF2B5EF4-FFF2-40B4-BE49-F238E27FC236}">
                  <a16:creationId xmlns:a16="http://schemas.microsoft.com/office/drawing/2014/main" id="{9FFE1D09-EC28-9966-0562-DCD2F5480E62}"/>
                </a:ext>
              </a:extLst>
            </p:cNvPr>
            <p:cNvSpPr/>
            <p:nvPr/>
          </p:nvSpPr>
          <p:spPr>
            <a:xfrm>
              <a:off x="2032729" y="1750275"/>
              <a:ext cx="458351" cy="284097"/>
            </a:xfrm>
            <a:custGeom>
              <a:avLst/>
              <a:gdLst/>
              <a:ahLst/>
              <a:cxnLst/>
              <a:rect l="l" t="t" r="r" b="b"/>
              <a:pathLst>
                <a:path w="14467" h="8967" extrusionOk="0">
                  <a:moveTo>
                    <a:pt x="14193" y="239"/>
                  </a:moveTo>
                  <a:lnTo>
                    <a:pt x="14193" y="8145"/>
                  </a:lnTo>
                  <a:cubicBezTo>
                    <a:pt x="14193" y="8454"/>
                    <a:pt x="13943" y="8716"/>
                    <a:pt x="13633" y="8716"/>
                  </a:cubicBezTo>
                  <a:lnTo>
                    <a:pt x="798" y="8716"/>
                  </a:lnTo>
                  <a:cubicBezTo>
                    <a:pt x="488" y="8716"/>
                    <a:pt x="238" y="8454"/>
                    <a:pt x="238" y="8145"/>
                  </a:cubicBezTo>
                  <a:lnTo>
                    <a:pt x="238" y="239"/>
                  </a:lnTo>
                  <a:close/>
                  <a:moveTo>
                    <a:pt x="0" y="1"/>
                  </a:moveTo>
                  <a:lnTo>
                    <a:pt x="0" y="8145"/>
                  </a:lnTo>
                  <a:cubicBezTo>
                    <a:pt x="0" y="8597"/>
                    <a:pt x="357" y="8966"/>
                    <a:pt x="822" y="8966"/>
                  </a:cubicBezTo>
                  <a:lnTo>
                    <a:pt x="13645" y="8966"/>
                  </a:lnTo>
                  <a:cubicBezTo>
                    <a:pt x="14097" y="8966"/>
                    <a:pt x="14466" y="8609"/>
                    <a:pt x="14466" y="8145"/>
                  </a:cubicBezTo>
                  <a:lnTo>
                    <a:pt x="14466" y="1"/>
                  </a:lnTo>
                  <a:close/>
                </a:path>
              </a:pathLst>
            </a:custGeom>
            <a:solidFill>
              <a:srgbClr val="337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115;p44">
              <a:extLst>
                <a:ext uri="{FF2B5EF4-FFF2-40B4-BE49-F238E27FC236}">
                  <a16:creationId xmlns:a16="http://schemas.microsoft.com/office/drawing/2014/main" id="{E79C5581-EFCF-05C4-43ED-6CAA4F66463B}"/>
                </a:ext>
              </a:extLst>
            </p:cNvPr>
            <p:cNvSpPr/>
            <p:nvPr/>
          </p:nvSpPr>
          <p:spPr>
            <a:xfrm>
              <a:off x="2032349" y="1705033"/>
              <a:ext cx="458351" cy="44926"/>
            </a:xfrm>
            <a:custGeom>
              <a:avLst/>
              <a:gdLst/>
              <a:ahLst/>
              <a:cxnLst/>
              <a:rect l="l" t="t" r="r" b="b"/>
              <a:pathLst>
                <a:path w="14467" h="1418" extrusionOk="0">
                  <a:moveTo>
                    <a:pt x="810" y="0"/>
                  </a:moveTo>
                  <a:cubicBezTo>
                    <a:pt x="369" y="0"/>
                    <a:pt x="0" y="357"/>
                    <a:pt x="0" y="822"/>
                  </a:cubicBezTo>
                  <a:lnTo>
                    <a:pt x="0" y="1417"/>
                  </a:lnTo>
                  <a:lnTo>
                    <a:pt x="14466" y="1417"/>
                  </a:lnTo>
                  <a:lnTo>
                    <a:pt x="14466" y="822"/>
                  </a:lnTo>
                  <a:cubicBezTo>
                    <a:pt x="14466" y="381"/>
                    <a:pt x="14109" y="0"/>
                    <a:pt x="13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116;p44">
              <a:extLst>
                <a:ext uri="{FF2B5EF4-FFF2-40B4-BE49-F238E27FC236}">
                  <a16:creationId xmlns:a16="http://schemas.microsoft.com/office/drawing/2014/main" id="{3901AEE4-06C9-6494-8E3A-1114ED9E7C27}"/>
                </a:ext>
              </a:extLst>
            </p:cNvPr>
            <p:cNvSpPr/>
            <p:nvPr/>
          </p:nvSpPr>
          <p:spPr>
            <a:xfrm>
              <a:off x="2032729" y="1750275"/>
              <a:ext cx="458351" cy="284097"/>
            </a:xfrm>
            <a:custGeom>
              <a:avLst/>
              <a:gdLst/>
              <a:ahLst/>
              <a:cxnLst/>
              <a:rect l="l" t="t" r="r" b="b"/>
              <a:pathLst>
                <a:path w="14467" h="8967" extrusionOk="0">
                  <a:moveTo>
                    <a:pt x="14193" y="239"/>
                  </a:moveTo>
                  <a:lnTo>
                    <a:pt x="14193" y="8145"/>
                  </a:lnTo>
                  <a:cubicBezTo>
                    <a:pt x="14193" y="8454"/>
                    <a:pt x="13943" y="8716"/>
                    <a:pt x="13633" y="8716"/>
                  </a:cubicBezTo>
                  <a:lnTo>
                    <a:pt x="798" y="8716"/>
                  </a:lnTo>
                  <a:cubicBezTo>
                    <a:pt x="488" y="8716"/>
                    <a:pt x="238" y="8454"/>
                    <a:pt x="238" y="8145"/>
                  </a:cubicBezTo>
                  <a:lnTo>
                    <a:pt x="238" y="239"/>
                  </a:lnTo>
                  <a:close/>
                  <a:moveTo>
                    <a:pt x="0" y="1"/>
                  </a:moveTo>
                  <a:lnTo>
                    <a:pt x="0" y="8145"/>
                  </a:lnTo>
                  <a:cubicBezTo>
                    <a:pt x="0" y="8597"/>
                    <a:pt x="357" y="8966"/>
                    <a:pt x="822" y="8966"/>
                  </a:cubicBezTo>
                  <a:lnTo>
                    <a:pt x="13645" y="8966"/>
                  </a:lnTo>
                  <a:cubicBezTo>
                    <a:pt x="14097" y="8966"/>
                    <a:pt x="14466" y="8609"/>
                    <a:pt x="14466" y="8145"/>
                  </a:cubicBezTo>
                  <a:lnTo>
                    <a:pt x="14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117;p44">
              <a:extLst>
                <a:ext uri="{FF2B5EF4-FFF2-40B4-BE49-F238E27FC236}">
                  <a16:creationId xmlns:a16="http://schemas.microsoft.com/office/drawing/2014/main" id="{D966C575-F57D-0287-2C56-01F9CAD7BA63}"/>
                </a:ext>
              </a:extLst>
            </p:cNvPr>
            <p:cNvSpPr/>
            <p:nvPr/>
          </p:nvSpPr>
          <p:spPr>
            <a:xfrm>
              <a:off x="2393719" y="1715963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132" y="1"/>
                    <a:pt x="1" y="131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118;p44">
              <a:extLst>
                <a:ext uri="{FF2B5EF4-FFF2-40B4-BE49-F238E27FC236}">
                  <a16:creationId xmlns:a16="http://schemas.microsoft.com/office/drawing/2014/main" id="{FDE63EF4-130F-CB56-F4AA-7673494C20E8}"/>
                </a:ext>
              </a:extLst>
            </p:cNvPr>
            <p:cNvSpPr/>
            <p:nvPr/>
          </p:nvSpPr>
          <p:spPr>
            <a:xfrm>
              <a:off x="2421631" y="1715963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132" y="1"/>
                    <a:pt x="1" y="131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119;p44">
              <a:extLst>
                <a:ext uri="{FF2B5EF4-FFF2-40B4-BE49-F238E27FC236}">
                  <a16:creationId xmlns:a16="http://schemas.microsoft.com/office/drawing/2014/main" id="{3F41D679-3172-F2BA-EB52-68250E251A84}"/>
                </a:ext>
              </a:extLst>
            </p:cNvPr>
            <p:cNvSpPr/>
            <p:nvPr/>
          </p:nvSpPr>
          <p:spPr>
            <a:xfrm>
              <a:off x="2449544" y="1715963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132" y="1"/>
                    <a:pt x="1" y="131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120;p44">
              <a:extLst>
                <a:ext uri="{FF2B5EF4-FFF2-40B4-BE49-F238E27FC236}">
                  <a16:creationId xmlns:a16="http://schemas.microsoft.com/office/drawing/2014/main" id="{9872996E-8EA0-7A25-3C49-72250F075BFB}"/>
                </a:ext>
              </a:extLst>
            </p:cNvPr>
            <p:cNvSpPr/>
            <p:nvPr/>
          </p:nvSpPr>
          <p:spPr>
            <a:xfrm>
              <a:off x="2145518" y="1783954"/>
              <a:ext cx="222950" cy="203180"/>
            </a:xfrm>
            <a:custGeom>
              <a:avLst/>
              <a:gdLst/>
              <a:ahLst/>
              <a:cxnLst/>
              <a:rect l="l" t="t" r="r" b="b"/>
              <a:pathLst>
                <a:path w="7037" h="6413" extrusionOk="0">
                  <a:moveTo>
                    <a:pt x="2393" y="641"/>
                  </a:moveTo>
                  <a:lnTo>
                    <a:pt x="2393" y="641"/>
                  </a:lnTo>
                  <a:cubicBezTo>
                    <a:pt x="2227" y="843"/>
                    <a:pt x="2096" y="1105"/>
                    <a:pt x="1989" y="1355"/>
                  </a:cubicBezTo>
                  <a:cubicBezTo>
                    <a:pt x="1870" y="1284"/>
                    <a:pt x="1762" y="1188"/>
                    <a:pt x="1667" y="1105"/>
                  </a:cubicBezTo>
                  <a:cubicBezTo>
                    <a:pt x="1881" y="903"/>
                    <a:pt x="2120" y="760"/>
                    <a:pt x="2393" y="641"/>
                  </a:cubicBezTo>
                  <a:close/>
                  <a:moveTo>
                    <a:pt x="4644" y="641"/>
                  </a:moveTo>
                  <a:lnTo>
                    <a:pt x="4644" y="641"/>
                  </a:lnTo>
                  <a:cubicBezTo>
                    <a:pt x="4906" y="760"/>
                    <a:pt x="5144" y="903"/>
                    <a:pt x="5370" y="1105"/>
                  </a:cubicBezTo>
                  <a:cubicBezTo>
                    <a:pt x="5263" y="1188"/>
                    <a:pt x="5156" y="1284"/>
                    <a:pt x="5037" y="1355"/>
                  </a:cubicBezTo>
                  <a:cubicBezTo>
                    <a:pt x="4918" y="1105"/>
                    <a:pt x="4798" y="843"/>
                    <a:pt x="4644" y="641"/>
                  </a:cubicBezTo>
                  <a:close/>
                  <a:moveTo>
                    <a:pt x="3298" y="426"/>
                  </a:moveTo>
                  <a:lnTo>
                    <a:pt x="3298" y="1784"/>
                  </a:lnTo>
                  <a:cubicBezTo>
                    <a:pt x="2965" y="1760"/>
                    <a:pt x="2643" y="1676"/>
                    <a:pt x="2346" y="1545"/>
                  </a:cubicBezTo>
                  <a:cubicBezTo>
                    <a:pt x="2524" y="1093"/>
                    <a:pt x="2834" y="557"/>
                    <a:pt x="3298" y="426"/>
                  </a:cubicBezTo>
                  <a:close/>
                  <a:moveTo>
                    <a:pt x="3715" y="426"/>
                  </a:moveTo>
                  <a:cubicBezTo>
                    <a:pt x="4179" y="557"/>
                    <a:pt x="4489" y="1093"/>
                    <a:pt x="4668" y="1545"/>
                  </a:cubicBezTo>
                  <a:cubicBezTo>
                    <a:pt x="4370" y="1676"/>
                    <a:pt x="4048" y="1772"/>
                    <a:pt x="3715" y="1784"/>
                  </a:cubicBezTo>
                  <a:lnTo>
                    <a:pt x="3715" y="426"/>
                  </a:lnTo>
                  <a:close/>
                  <a:moveTo>
                    <a:pt x="1381" y="1403"/>
                  </a:moveTo>
                  <a:cubicBezTo>
                    <a:pt x="1524" y="1534"/>
                    <a:pt x="1691" y="1653"/>
                    <a:pt x="1858" y="1760"/>
                  </a:cubicBezTo>
                  <a:cubicBezTo>
                    <a:pt x="1739" y="2141"/>
                    <a:pt x="1679" y="2569"/>
                    <a:pt x="1667" y="3010"/>
                  </a:cubicBezTo>
                  <a:lnTo>
                    <a:pt x="727" y="3010"/>
                  </a:lnTo>
                  <a:cubicBezTo>
                    <a:pt x="750" y="2415"/>
                    <a:pt x="988" y="1843"/>
                    <a:pt x="1381" y="1403"/>
                  </a:cubicBezTo>
                  <a:close/>
                  <a:moveTo>
                    <a:pt x="2215" y="1950"/>
                  </a:moveTo>
                  <a:cubicBezTo>
                    <a:pt x="2560" y="2081"/>
                    <a:pt x="2929" y="2176"/>
                    <a:pt x="3298" y="2200"/>
                  </a:cubicBezTo>
                  <a:lnTo>
                    <a:pt x="3298" y="3010"/>
                  </a:lnTo>
                  <a:lnTo>
                    <a:pt x="2060" y="3010"/>
                  </a:lnTo>
                  <a:cubicBezTo>
                    <a:pt x="2084" y="2629"/>
                    <a:pt x="2143" y="2272"/>
                    <a:pt x="2215" y="1950"/>
                  </a:cubicBezTo>
                  <a:close/>
                  <a:moveTo>
                    <a:pt x="4798" y="1950"/>
                  </a:moveTo>
                  <a:cubicBezTo>
                    <a:pt x="4894" y="2272"/>
                    <a:pt x="4929" y="2629"/>
                    <a:pt x="4953" y="3010"/>
                  </a:cubicBezTo>
                  <a:lnTo>
                    <a:pt x="3715" y="3010"/>
                  </a:lnTo>
                  <a:lnTo>
                    <a:pt x="3715" y="2200"/>
                  </a:lnTo>
                  <a:cubicBezTo>
                    <a:pt x="4084" y="2176"/>
                    <a:pt x="4453" y="2081"/>
                    <a:pt x="4798" y="1950"/>
                  </a:cubicBezTo>
                  <a:close/>
                  <a:moveTo>
                    <a:pt x="5632" y="1403"/>
                  </a:moveTo>
                  <a:cubicBezTo>
                    <a:pt x="6025" y="1855"/>
                    <a:pt x="6251" y="2415"/>
                    <a:pt x="6287" y="3010"/>
                  </a:cubicBezTo>
                  <a:lnTo>
                    <a:pt x="5346" y="3010"/>
                  </a:lnTo>
                  <a:cubicBezTo>
                    <a:pt x="5334" y="2557"/>
                    <a:pt x="5263" y="2141"/>
                    <a:pt x="5156" y="1760"/>
                  </a:cubicBezTo>
                  <a:cubicBezTo>
                    <a:pt x="5322" y="1653"/>
                    <a:pt x="5489" y="1534"/>
                    <a:pt x="5632" y="1403"/>
                  </a:cubicBezTo>
                  <a:close/>
                  <a:moveTo>
                    <a:pt x="3298" y="3403"/>
                  </a:moveTo>
                  <a:lnTo>
                    <a:pt x="3298" y="4212"/>
                  </a:lnTo>
                  <a:cubicBezTo>
                    <a:pt x="2929" y="4236"/>
                    <a:pt x="2560" y="4332"/>
                    <a:pt x="2215" y="4462"/>
                  </a:cubicBezTo>
                  <a:cubicBezTo>
                    <a:pt x="2120" y="4141"/>
                    <a:pt x="2084" y="3772"/>
                    <a:pt x="2060" y="3403"/>
                  </a:cubicBezTo>
                  <a:close/>
                  <a:moveTo>
                    <a:pt x="4953" y="3403"/>
                  </a:moveTo>
                  <a:cubicBezTo>
                    <a:pt x="4929" y="3784"/>
                    <a:pt x="4870" y="4141"/>
                    <a:pt x="4798" y="4462"/>
                  </a:cubicBezTo>
                  <a:cubicBezTo>
                    <a:pt x="4453" y="4332"/>
                    <a:pt x="4084" y="4236"/>
                    <a:pt x="3715" y="4212"/>
                  </a:cubicBezTo>
                  <a:lnTo>
                    <a:pt x="3715" y="3403"/>
                  </a:lnTo>
                  <a:close/>
                  <a:moveTo>
                    <a:pt x="1643" y="3403"/>
                  </a:moveTo>
                  <a:cubicBezTo>
                    <a:pt x="1667" y="3855"/>
                    <a:pt x="1739" y="4272"/>
                    <a:pt x="1846" y="4653"/>
                  </a:cubicBezTo>
                  <a:cubicBezTo>
                    <a:pt x="1679" y="4760"/>
                    <a:pt x="1512" y="4879"/>
                    <a:pt x="1369" y="5010"/>
                  </a:cubicBezTo>
                  <a:cubicBezTo>
                    <a:pt x="988" y="4570"/>
                    <a:pt x="750" y="3998"/>
                    <a:pt x="715" y="3403"/>
                  </a:cubicBezTo>
                  <a:close/>
                  <a:moveTo>
                    <a:pt x="6299" y="3403"/>
                  </a:moveTo>
                  <a:cubicBezTo>
                    <a:pt x="6263" y="3998"/>
                    <a:pt x="6037" y="4570"/>
                    <a:pt x="5644" y="5010"/>
                  </a:cubicBezTo>
                  <a:cubicBezTo>
                    <a:pt x="5501" y="4879"/>
                    <a:pt x="5334" y="4760"/>
                    <a:pt x="5168" y="4653"/>
                  </a:cubicBezTo>
                  <a:cubicBezTo>
                    <a:pt x="5287" y="4272"/>
                    <a:pt x="5346" y="3843"/>
                    <a:pt x="5370" y="3403"/>
                  </a:cubicBezTo>
                  <a:close/>
                  <a:moveTo>
                    <a:pt x="1989" y="5058"/>
                  </a:moveTo>
                  <a:cubicBezTo>
                    <a:pt x="2096" y="5308"/>
                    <a:pt x="2227" y="5546"/>
                    <a:pt x="2393" y="5772"/>
                  </a:cubicBezTo>
                  <a:cubicBezTo>
                    <a:pt x="2120" y="5653"/>
                    <a:pt x="1881" y="5510"/>
                    <a:pt x="1667" y="5308"/>
                  </a:cubicBezTo>
                  <a:cubicBezTo>
                    <a:pt x="1762" y="5224"/>
                    <a:pt x="1870" y="5129"/>
                    <a:pt x="1989" y="5058"/>
                  </a:cubicBezTo>
                  <a:close/>
                  <a:moveTo>
                    <a:pt x="5025" y="5058"/>
                  </a:moveTo>
                  <a:cubicBezTo>
                    <a:pt x="5144" y="5129"/>
                    <a:pt x="5251" y="5224"/>
                    <a:pt x="5358" y="5308"/>
                  </a:cubicBezTo>
                  <a:cubicBezTo>
                    <a:pt x="5132" y="5510"/>
                    <a:pt x="4894" y="5653"/>
                    <a:pt x="4620" y="5772"/>
                  </a:cubicBezTo>
                  <a:cubicBezTo>
                    <a:pt x="4798" y="5570"/>
                    <a:pt x="4918" y="5308"/>
                    <a:pt x="5025" y="5058"/>
                  </a:cubicBezTo>
                  <a:close/>
                  <a:moveTo>
                    <a:pt x="3298" y="4629"/>
                  </a:moveTo>
                  <a:lnTo>
                    <a:pt x="3298" y="5986"/>
                  </a:lnTo>
                  <a:cubicBezTo>
                    <a:pt x="2834" y="5844"/>
                    <a:pt x="2524" y="5308"/>
                    <a:pt x="2346" y="4867"/>
                  </a:cubicBezTo>
                  <a:cubicBezTo>
                    <a:pt x="2643" y="4736"/>
                    <a:pt x="2965" y="4641"/>
                    <a:pt x="3298" y="4629"/>
                  </a:cubicBezTo>
                  <a:close/>
                  <a:moveTo>
                    <a:pt x="3715" y="4629"/>
                  </a:moveTo>
                  <a:cubicBezTo>
                    <a:pt x="4048" y="4653"/>
                    <a:pt x="4370" y="4736"/>
                    <a:pt x="4668" y="4867"/>
                  </a:cubicBezTo>
                  <a:cubicBezTo>
                    <a:pt x="4489" y="5308"/>
                    <a:pt x="4179" y="5844"/>
                    <a:pt x="3715" y="5986"/>
                  </a:cubicBezTo>
                  <a:lnTo>
                    <a:pt x="3715" y="4629"/>
                  </a:lnTo>
                  <a:close/>
                  <a:moveTo>
                    <a:pt x="3519" y="1"/>
                  </a:moveTo>
                  <a:cubicBezTo>
                    <a:pt x="2697" y="1"/>
                    <a:pt x="1875" y="313"/>
                    <a:pt x="1250" y="938"/>
                  </a:cubicBezTo>
                  <a:cubicBezTo>
                    <a:pt x="0" y="2188"/>
                    <a:pt x="0" y="4224"/>
                    <a:pt x="1250" y="5475"/>
                  </a:cubicBezTo>
                  <a:cubicBezTo>
                    <a:pt x="1875" y="6100"/>
                    <a:pt x="2697" y="6412"/>
                    <a:pt x="3519" y="6412"/>
                  </a:cubicBezTo>
                  <a:cubicBezTo>
                    <a:pt x="4340" y="6412"/>
                    <a:pt x="5162" y="6100"/>
                    <a:pt x="5787" y="5475"/>
                  </a:cubicBezTo>
                  <a:cubicBezTo>
                    <a:pt x="7037" y="4224"/>
                    <a:pt x="7037" y="2188"/>
                    <a:pt x="5787" y="938"/>
                  </a:cubicBezTo>
                  <a:cubicBezTo>
                    <a:pt x="5162" y="313"/>
                    <a:pt x="4340" y="1"/>
                    <a:pt x="3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121;p44">
              <a:extLst>
                <a:ext uri="{FF2B5EF4-FFF2-40B4-BE49-F238E27FC236}">
                  <a16:creationId xmlns:a16="http://schemas.microsoft.com/office/drawing/2014/main" id="{CEE886D3-4C90-87FC-CC07-1EE95AFF0A81}"/>
                </a:ext>
              </a:extLst>
            </p:cNvPr>
            <p:cNvSpPr/>
            <p:nvPr/>
          </p:nvSpPr>
          <p:spPr>
            <a:xfrm>
              <a:off x="2360896" y="1971704"/>
              <a:ext cx="289356" cy="125273"/>
            </a:xfrm>
            <a:custGeom>
              <a:avLst/>
              <a:gdLst/>
              <a:ahLst/>
              <a:cxnLst/>
              <a:rect l="l" t="t" r="r" b="b"/>
              <a:pathLst>
                <a:path w="9133" h="3954" extrusionOk="0">
                  <a:moveTo>
                    <a:pt x="1191" y="1"/>
                  </a:moveTo>
                  <a:cubicBezTo>
                    <a:pt x="537" y="1"/>
                    <a:pt x="1" y="537"/>
                    <a:pt x="1" y="1192"/>
                  </a:cubicBezTo>
                  <a:lnTo>
                    <a:pt x="1" y="2763"/>
                  </a:lnTo>
                  <a:cubicBezTo>
                    <a:pt x="1" y="3418"/>
                    <a:pt x="537" y="3954"/>
                    <a:pt x="1191" y="3954"/>
                  </a:cubicBezTo>
                  <a:lnTo>
                    <a:pt x="7942" y="3954"/>
                  </a:lnTo>
                  <a:cubicBezTo>
                    <a:pt x="8597" y="3954"/>
                    <a:pt x="9133" y="3418"/>
                    <a:pt x="9133" y="2763"/>
                  </a:cubicBezTo>
                  <a:lnTo>
                    <a:pt x="9133" y="1192"/>
                  </a:lnTo>
                  <a:cubicBezTo>
                    <a:pt x="9133" y="537"/>
                    <a:pt x="8597" y="1"/>
                    <a:pt x="7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122;p44">
              <a:extLst>
                <a:ext uri="{FF2B5EF4-FFF2-40B4-BE49-F238E27FC236}">
                  <a16:creationId xmlns:a16="http://schemas.microsoft.com/office/drawing/2014/main" id="{80614BE8-31DA-C8EE-13A6-B976F641E1B2}"/>
                </a:ext>
              </a:extLst>
            </p:cNvPr>
            <p:cNvSpPr/>
            <p:nvPr/>
          </p:nvSpPr>
          <p:spPr>
            <a:xfrm>
              <a:off x="2402773" y="2010158"/>
              <a:ext cx="55111" cy="40819"/>
            </a:xfrm>
            <a:custGeom>
              <a:avLst/>
              <a:gdLst/>
              <a:ahLst/>
              <a:cxnLst/>
              <a:rect l="l" t="t" r="r" b="b"/>
              <a:pathLst>
                <a:path w="1239" h="918" extrusionOk="0">
                  <a:moveTo>
                    <a:pt x="0" y="0"/>
                  </a:moveTo>
                  <a:lnTo>
                    <a:pt x="238" y="917"/>
                  </a:lnTo>
                  <a:lnTo>
                    <a:pt x="417" y="917"/>
                  </a:lnTo>
                  <a:lnTo>
                    <a:pt x="619" y="167"/>
                  </a:lnTo>
                  <a:lnTo>
                    <a:pt x="810" y="917"/>
                  </a:lnTo>
                  <a:lnTo>
                    <a:pt x="1000" y="917"/>
                  </a:lnTo>
                  <a:lnTo>
                    <a:pt x="1239" y="0"/>
                  </a:lnTo>
                  <a:lnTo>
                    <a:pt x="1084" y="0"/>
                  </a:lnTo>
                  <a:lnTo>
                    <a:pt x="893" y="715"/>
                  </a:lnTo>
                  <a:lnTo>
                    <a:pt x="703" y="0"/>
                  </a:lnTo>
                  <a:lnTo>
                    <a:pt x="524" y="0"/>
                  </a:lnTo>
                  <a:lnTo>
                    <a:pt x="334" y="71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123;p44">
              <a:extLst>
                <a:ext uri="{FF2B5EF4-FFF2-40B4-BE49-F238E27FC236}">
                  <a16:creationId xmlns:a16="http://schemas.microsoft.com/office/drawing/2014/main" id="{16003909-4042-A538-8BC3-9BD6434E07DC}"/>
                </a:ext>
              </a:extLst>
            </p:cNvPr>
            <p:cNvSpPr/>
            <p:nvPr/>
          </p:nvSpPr>
          <p:spPr>
            <a:xfrm>
              <a:off x="2477455" y="2010158"/>
              <a:ext cx="55111" cy="40819"/>
            </a:xfrm>
            <a:custGeom>
              <a:avLst/>
              <a:gdLst/>
              <a:ahLst/>
              <a:cxnLst/>
              <a:rect l="l" t="t" r="r" b="b"/>
              <a:pathLst>
                <a:path w="1239" h="918" extrusionOk="0">
                  <a:moveTo>
                    <a:pt x="0" y="0"/>
                  </a:moveTo>
                  <a:lnTo>
                    <a:pt x="238" y="917"/>
                  </a:lnTo>
                  <a:lnTo>
                    <a:pt x="417" y="917"/>
                  </a:lnTo>
                  <a:lnTo>
                    <a:pt x="619" y="167"/>
                  </a:lnTo>
                  <a:lnTo>
                    <a:pt x="822" y="917"/>
                  </a:lnTo>
                  <a:lnTo>
                    <a:pt x="1000" y="917"/>
                  </a:lnTo>
                  <a:lnTo>
                    <a:pt x="1238" y="0"/>
                  </a:lnTo>
                  <a:lnTo>
                    <a:pt x="1084" y="0"/>
                  </a:lnTo>
                  <a:lnTo>
                    <a:pt x="893" y="715"/>
                  </a:lnTo>
                  <a:lnTo>
                    <a:pt x="714" y="0"/>
                  </a:lnTo>
                  <a:lnTo>
                    <a:pt x="524" y="0"/>
                  </a:lnTo>
                  <a:lnTo>
                    <a:pt x="345" y="715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124;p44">
              <a:extLst>
                <a:ext uri="{FF2B5EF4-FFF2-40B4-BE49-F238E27FC236}">
                  <a16:creationId xmlns:a16="http://schemas.microsoft.com/office/drawing/2014/main" id="{28A6842E-7322-A9FE-314B-BE4CE53C7DD3}"/>
                </a:ext>
              </a:extLst>
            </p:cNvPr>
            <p:cNvSpPr/>
            <p:nvPr/>
          </p:nvSpPr>
          <p:spPr>
            <a:xfrm>
              <a:off x="2552093" y="2010158"/>
              <a:ext cx="55155" cy="40819"/>
            </a:xfrm>
            <a:custGeom>
              <a:avLst/>
              <a:gdLst/>
              <a:ahLst/>
              <a:cxnLst/>
              <a:rect l="l" t="t" r="r" b="b"/>
              <a:pathLst>
                <a:path w="1240" h="918" extrusionOk="0">
                  <a:moveTo>
                    <a:pt x="1" y="0"/>
                  </a:moveTo>
                  <a:lnTo>
                    <a:pt x="239" y="917"/>
                  </a:lnTo>
                  <a:lnTo>
                    <a:pt x="430" y="917"/>
                  </a:lnTo>
                  <a:lnTo>
                    <a:pt x="620" y="167"/>
                  </a:lnTo>
                  <a:lnTo>
                    <a:pt x="822" y="917"/>
                  </a:lnTo>
                  <a:lnTo>
                    <a:pt x="1001" y="917"/>
                  </a:lnTo>
                  <a:lnTo>
                    <a:pt x="1239" y="0"/>
                  </a:lnTo>
                  <a:lnTo>
                    <a:pt x="1096" y="0"/>
                  </a:lnTo>
                  <a:lnTo>
                    <a:pt x="906" y="715"/>
                  </a:lnTo>
                  <a:lnTo>
                    <a:pt x="715" y="0"/>
                  </a:lnTo>
                  <a:lnTo>
                    <a:pt x="537" y="0"/>
                  </a:lnTo>
                  <a:lnTo>
                    <a:pt x="346" y="715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125;p44">
              <a:extLst>
                <a:ext uri="{FF2B5EF4-FFF2-40B4-BE49-F238E27FC236}">
                  <a16:creationId xmlns:a16="http://schemas.microsoft.com/office/drawing/2014/main" id="{0F8BE26A-8C00-801E-A3B1-6E917C869D9B}"/>
                </a:ext>
              </a:extLst>
            </p:cNvPr>
            <p:cNvSpPr/>
            <p:nvPr/>
          </p:nvSpPr>
          <p:spPr>
            <a:xfrm>
              <a:off x="1930109" y="1815161"/>
              <a:ext cx="156575" cy="15657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096"/>
                    <a:pt x="1" y="2465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65"/>
                  </a:cubicBezTo>
                  <a:cubicBezTo>
                    <a:pt x="4942" y="1096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126;p44">
              <a:extLst>
                <a:ext uri="{FF2B5EF4-FFF2-40B4-BE49-F238E27FC236}">
                  <a16:creationId xmlns:a16="http://schemas.microsoft.com/office/drawing/2014/main" id="{8B3C20AC-2924-DC89-1EDA-6BEDBF1064ED}"/>
                </a:ext>
              </a:extLst>
            </p:cNvPr>
            <p:cNvSpPr/>
            <p:nvPr/>
          </p:nvSpPr>
          <p:spPr>
            <a:xfrm>
              <a:off x="1961792" y="1846495"/>
              <a:ext cx="76228" cy="94319"/>
            </a:xfrm>
            <a:custGeom>
              <a:avLst/>
              <a:gdLst/>
              <a:ahLst/>
              <a:cxnLst/>
              <a:rect l="l" t="t" r="r" b="b"/>
              <a:pathLst>
                <a:path w="2406" h="2977" extrusionOk="0">
                  <a:moveTo>
                    <a:pt x="834" y="0"/>
                  </a:moveTo>
                  <a:cubicBezTo>
                    <a:pt x="715" y="0"/>
                    <a:pt x="620" y="107"/>
                    <a:pt x="620" y="226"/>
                  </a:cubicBezTo>
                  <a:lnTo>
                    <a:pt x="620" y="1607"/>
                  </a:lnTo>
                  <a:lnTo>
                    <a:pt x="441" y="1357"/>
                  </a:lnTo>
                  <a:cubicBezTo>
                    <a:pt x="396" y="1299"/>
                    <a:pt x="337" y="1269"/>
                    <a:pt x="275" y="1269"/>
                  </a:cubicBezTo>
                  <a:cubicBezTo>
                    <a:pt x="223" y="1269"/>
                    <a:pt x="169" y="1290"/>
                    <a:pt x="120" y="1334"/>
                  </a:cubicBezTo>
                  <a:cubicBezTo>
                    <a:pt x="25" y="1405"/>
                    <a:pt x="1" y="1536"/>
                    <a:pt x="96" y="1643"/>
                  </a:cubicBezTo>
                  <a:lnTo>
                    <a:pt x="763" y="2619"/>
                  </a:lnTo>
                  <a:lnTo>
                    <a:pt x="763" y="2655"/>
                  </a:lnTo>
                  <a:lnTo>
                    <a:pt x="763" y="2881"/>
                  </a:lnTo>
                  <a:cubicBezTo>
                    <a:pt x="763" y="2941"/>
                    <a:pt x="811" y="2977"/>
                    <a:pt x="858" y="2977"/>
                  </a:cubicBezTo>
                  <a:lnTo>
                    <a:pt x="2204" y="2977"/>
                  </a:lnTo>
                  <a:cubicBezTo>
                    <a:pt x="2251" y="2977"/>
                    <a:pt x="2299" y="2941"/>
                    <a:pt x="2299" y="2881"/>
                  </a:cubicBezTo>
                  <a:lnTo>
                    <a:pt x="2299" y="2655"/>
                  </a:lnTo>
                  <a:cubicBezTo>
                    <a:pt x="2299" y="2643"/>
                    <a:pt x="2299" y="2608"/>
                    <a:pt x="2287" y="2596"/>
                  </a:cubicBezTo>
                  <a:cubicBezTo>
                    <a:pt x="2358" y="2524"/>
                    <a:pt x="2406" y="2417"/>
                    <a:pt x="2406" y="2298"/>
                  </a:cubicBezTo>
                  <a:lnTo>
                    <a:pt x="2406" y="1179"/>
                  </a:lnTo>
                  <a:cubicBezTo>
                    <a:pt x="2406" y="1060"/>
                    <a:pt x="2299" y="953"/>
                    <a:pt x="2180" y="953"/>
                  </a:cubicBezTo>
                  <a:cubicBezTo>
                    <a:pt x="2061" y="953"/>
                    <a:pt x="1954" y="1060"/>
                    <a:pt x="1954" y="1179"/>
                  </a:cubicBezTo>
                  <a:lnTo>
                    <a:pt x="1954" y="1072"/>
                  </a:lnTo>
                  <a:cubicBezTo>
                    <a:pt x="1954" y="953"/>
                    <a:pt x="1846" y="857"/>
                    <a:pt x="1727" y="857"/>
                  </a:cubicBezTo>
                  <a:cubicBezTo>
                    <a:pt x="1608" y="857"/>
                    <a:pt x="1513" y="953"/>
                    <a:pt x="1513" y="1072"/>
                  </a:cubicBezTo>
                  <a:lnTo>
                    <a:pt x="1513" y="976"/>
                  </a:lnTo>
                  <a:cubicBezTo>
                    <a:pt x="1513" y="857"/>
                    <a:pt x="1406" y="750"/>
                    <a:pt x="1287" y="750"/>
                  </a:cubicBezTo>
                  <a:cubicBezTo>
                    <a:pt x="1168" y="750"/>
                    <a:pt x="1061" y="857"/>
                    <a:pt x="1061" y="976"/>
                  </a:cubicBezTo>
                  <a:lnTo>
                    <a:pt x="1061" y="226"/>
                  </a:lnTo>
                  <a:cubicBezTo>
                    <a:pt x="1061" y="107"/>
                    <a:pt x="953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9" name="Google Shape;4140;p44">
            <a:extLst>
              <a:ext uri="{FF2B5EF4-FFF2-40B4-BE49-F238E27FC236}">
                <a16:creationId xmlns:a16="http://schemas.microsoft.com/office/drawing/2014/main" id="{8AE90E5C-6EAE-4E8F-8E3F-36AB62D962B0}"/>
              </a:ext>
            </a:extLst>
          </p:cNvPr>
          <p:cNvGrpSpPr/>
          <p:nvPr/>
        </p:nvGrpSpPr>
        <p:grpSpPr>
          <a:xfrm>
            <a:off x="7164336" y="2880655"/>
            <a:ext cx="1643075" cy="1273081"/>
            <a:chOff x="1846372" y="3824941"/>
            <a:chExt cx="812941" cy="674489"/>
          </a:xfrm>
        </p:grpSpPr>
        <p:sp>
          <p:nvSpPr>
            <p:cNvPr id="4370" name="Google Shape;4141;p44">
              <a:extLst>
                <a:ext uri="{FF2B5EF4-FFF2-40B4-BE49-F238E27FC236}">
                  <a16:creationId xmlns:a16="http://schemas.microsoft.com/office/drawing/2014/main" id="{6BD1B668-DBAB-F6E2-83AB-24502F8F1BA3}"/>
                </a:ext>
              </a:extLst>
            </p:cNvPr>
            <p:cNvSpPr/>
            <p:nvPr/>
          </p:nvSpPr>
          <p:spPr>
            <a:xfrm>
              <a:off x="1846372" y="3824941"/>
              <a:ext cx="812941" cy="674489"/>
            </a:xfrm>
            <a:custGeom>
              <a:avLst/>
              <a:gdLst/>
              <a:ahLst/>
              <a:cxnLst/>
              <a:rect l="l" t="t" r="r" b="b"/>
              <a:pathLst>
                <a:path w="25659" h="21289" extrusionOk="0">
                  <a:moveTo>
                    <a:pt x="11979" y="0"/>
                  </a:moveTo>
                  <a:cubicBezTo>
                    <a:pt x="11100" y="0"/>
                    <a:pt x="10209" y="135"/>
                    <a:pt x="9454" y="419"/>
                  </a:cubicBezTo>
                  <a:cubicBezTo>
                    <a:pt x="8704" y="705"/>
                    <a:pt x="8156" y="1157"/>
                    <a:pt x="8311" y="2002"/>
                  </a:cubicBezTo>
                  <a:cubicBezTo>
                    <a:pt x="8406" y="2657"/>
                    <a:pt x="9383" y="3550"/>
                    <a:pt x="9180" y="4158"/>
                  </a:cubicBezTo>
                  <a:cubicBezTo>
                    <a:pt x="9109" y="4384"/>
                    <a:pt x="8942" y="4562"/>
                    <a:pt x="8764" y="4705"/>
                  </a:cubicBezTo>
                  <a:cubicBezTo>
                    <a:pt x="7323" y="5955"/>
                    <a:pt x="5418" y="6158"/>
                    <a:pt x="3644" y="6670"/>
                  </a:cubicBezTo>
                  <a:cubicBezTo>
                    <a:pt x="2251" y="7086"/>
                    <a:pt x="763" y="7110"/>
                    <a:pt x="227" y="8551"/>
                  </a:cubicBezTo>
                  <a:cubicBezTo>
                    <a:pt x="1" y="9146"/>
                    <a:pt x="1" y="9801"/>
                    <a:pt x="298" y="10361"/>
                  </a:cubicBezTo>
                  <a:cubicBezTo>
                    <a:pt x="667" y="11063"/>
                    <a:pt x="1370" y="11420"/>
                    <a:pt x="2060" y="11730"/>
                  </a:cubicBezTo>
                  <a:cubicBezTo>
                    <a:pt x="2620" y="11992"/>
                    <a:pt x="3620" y="12087"/>
                    <a:pt x="3930" y="12682"/>
                  </a:cubicBezTo>
                  <a:cubicBezTo>
                    <a:pt x="4585" y="13921"/>
                    <a:pt x="2715" y="14754"/>
                    <a:pt x="2013" y="15326"/>
                  </a:cubicBezTo>
                  <a:cubicBezTo>
                    <a:pt x="715" y="16349"/>
                    <a:pt x="1620" y="18183"/>
                    <a:pt x="2572" y="19076"/>
                  </a:cubicBezTo>
                  <a:cubicBezTo>
                    <a:pt x="3751" y="20171"/>
                    <a:pt x="5347" y="20576"/>
                    <a:pt x="6894" y="20826"/>
                  </a:cubicBezTo>
                  <a:cubicBezTo>
                    <a:pt x="8680" y="21112"/>
                    <a:pt x="10490" y="21219"/>
                    <a:pt x="12312" y="21279"/>
                  </a:cubicBezTo>
                  <a:cubicBezTo>
                    <a:pt x="12643" y="21285"/>
                    <a:pt x="12974" y="21288"/>
                    <a:pt x="13306" y="21288"/>
                  </a:cubicBezTo>
                  <a:cubicBezTo>
                    <a:pt x="14898" y="21288"/>
                    <a:pt x="16500" y="21212"/>
                    <a:pt x="18086" y="21005"/>
                  </a:cubicBezTo>
                  <a:cubicBezTo>
                    <a:pt x="19682" y="20802"/>
                    <a:pt x="22015" y="20660"/>
                    <a:pt x="23146" y="19326"/>
                  </a:cubicBezTo>
                  <a:cubicBezTo>
                    <a:pt x="23551" y="18850"/>
                    <a:pt x="23706" y="18207"/>
                    <a:pt x="23468" y="17612"/>
                  </a:cubicBezTo>
                  <a:cubicBezTo>
                    <a:pt x="23206" y="16957"/>
                    <a:pt x="22563" y="16659"/>
                    <a:pt x="21968" y="16314"/>
                  </a:cubicBezTo>
                  <a:cubicBezTo>
                    <a:pt x="21670" y="16135"/>
                    <a:pt x="21372" y="15933"/>
                    <a:pt x="21206" y="15623"/>
                  </a:cubicBezTo>
                  <a:cubicBezTo>
                    <a:pt x="21063" y="15337"/>
                    <a:pt x="21027" y="14992"/>
                    <a:pt x="21075" y="14683"/>
                  </a:cubicBezTo>
                  <a:cubicBezTo>
                    <a:pt x="21182" y="13968"/>
                    <a:pt x="21622" y="13397"/>
                    <a:pt x="22182" y="12956"/>
                  </a:cubicBezTo>
                  <a:cubicBezTo>
                    <a:pt x="23325" y="12016"/>
                    <a:pt x="24980" y="11456"/>
                    <a:pt x="25468" y="9908"/>
                  </a:cubicBezTo>
                  <a:cubicBezTo>
                    <a:pt x="25659" y="9253"/>
                    <a:pt x="25504" y="8551"/>
                    <a:pt x="25039" y="8027"/>
                  </a:cubicBezTo>
                  <a:cubicBezTo>
                    <a:pt x="24587" y="7539"/>
                    <a:pt x="23944" y="7253"/>
                    <a:pt x="23325" y="7122"/>
                  </a:cubicBezTo>
                  <a:cubicBezTo>
                    <a:pt x="22950" y="7043"/>
                    <a:pt x="22568" y="7020"/>
                    <a:pt x="22182" y="7020"/>
                  </a:cubicBezTo>
                  <a:cubicBezTo>
                    <a:pt x="21700" y="7020"/>
                    <a:pt x="21213" y="7056"/>
                    <a:pt x="20729" y="7063"/>
                  </a:cubicBezTo>
                  <a:cubicBezTo>
                    <a:pt x="20680" y="7064"/>
                    <a:pt x="20631" y="7065"/>
                    <a:pt x="20581" y="7065"/>
                  </a:cubicBezTo>
                  <a:cubicBezTo>
                    <a:pt x="19698" y="7065"/>
                    <a:pt x="18793" y="6854"/>
                    <a:pt x="18229" y="6110"/>
                  </a:cubicBezTo>
                  <a:cubicBezTo>
                    <a:pt x="17515" y="5181"/>
                    <a:pt x="17669" y="3931"/>
                    <a:pt x="17146" y="2943"/>
                  </a:cubicBezTo>
                  <a:cubicBezTo>
                    <a:pt x="16800" y="2264"/>
                    <a:pt x="16324" y="1669"/>
                    <a:pt x="15764" y="1181"/>
                  </a:cubicBezTo>
                  <a:cubicBezTo>
                    <a:pt x="15193" y="693"/>
                    <a:pt x="14526" y="359"/>
                    <a:pt x="13800" y="205"/>
                  </a:cubicBezTo>
                  <a:cubicBezTo>
                    <a:pt x="13237" y="70"/>
                    <a:pt x="12611" y="0"/>
                    <a:pt x="119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142;p44">
              <a:extLst>
                <a:ext uri="{FF2B5EF4-FFF2-40B4-BE49-F238E27FC236}">
                  <a16:creationId xmlns:a16="http://schemas.microsoft.com/office/drawing/2014/main" id="{490B8829-83C4-91A5-8F84-F19F4AE1DC87}"/>
                </a:ext>
              </a:extLst>
            </p:cNvPr>
            <p:cNvSpPr/>
            <p:nvPr/>
          </p:nvSpPr>
          <p:spPr>
            <a:xfrm>
              <a:off x="2034218" y="4118099"/>
              <a:ext cx="449701" cy="275764"/>
            </a:xfrm>
            <a:custGeom>
              <a:avLst/>
              <a:gdLst/>
              <a:ahLst/>
              <a:cxnLst/>
              <a:rect l="l" t="t" r="r" b="b"/>
              <a:pathLst>
                <a:path w="14194" h="8704" extrusionOk="0">
                  <a:moveTo>
                    <a:pt x="1" y="0"/>
                  </a:moveTo>
                  <a:lnTo>
                    <a:pt x="1" y="8013"/>
                  </a:lnTo>
                  <a:cubicBezTo>
                    <a:pt x="1" y="8394"/>
                    <a:pt x="299" y="8704"/>
                    <a:pt x="680" y="8704"/>
                  </a:cubicBezTo>
                  <a:lnTo>
                    <a:pt x="13515" y="8704"/>
                  </a:lnTo>
                  <a:cubicBezTo>
                    <a:pt x="13884" y="8704"/>
                    <a:pt x="14193" y="8406"/>
                    <a:pt x="14193" y="8013"/>
                  </a:cubicBezTo>
                  <a:lnTo>
                    <a:pt x="14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143;p44">
              <a:extLst>
                <a:ext uri="{FF2B5EF4-FFF2-40B4-BE49-F238E27FC236}">
                  <a16:creationId xmlns:a16="http://schemas.microsoft.com/office/drawing/2014/main" id="{4E8E4B4A-7BBC-7755-0917-A9BF81F89E78}"/>
                </a:ext>
              </a:extLst>
            </p:cNvPr>
            <p:cNvSpPr/>
            <p:nvPr/>
          </p:nvSpPr>
          <p:spPr>
            <a:xfrm>
              <a:off x="2030448" y="4114329"/>
              <a:ext cx="457622" cy="283685"/>
            </a:xfrm>
            <a:custGeom>
              <a:avLst/>
              <a:gdLst/>
              <a:ahLst/>
              <a:cxnLst/>
              <a:rect l="l" t="t" r="r" b="b"/>
              <a:pathLst>
                <a:path w="14444" h="8954" extrusionOk="0">
                  <a:moveTo>
                    <a:pt x="14193" y="238"/>
                  </a:moveTo>
                  <a:lnTo>
                    <a:pt x="14193" y="8132"/>
                  </a:lnTo>
                  <a:cubicBezTo>
                    <a:pt x="14193" y="8454"/>
                    <a:pt x="13943" y="8704"/>
                    <a:pt x="13634" y="8704"/>
                  </a:cubicBezTo>
                  <a:lnTo>
                    <a:pt x="799" y="8704"/>
                  </a:lnTo>
                  <a:cubicBezTo>
                    <a:pt x="489" y="8704"/>
                    <a:pt x="239" y="8454"/>
                    <a:pt x="239" y="8132"/>
                  </a:cubicBezTo>
                  <a:lnTo>
                    <a:pt x="239" y="238"/>
                  </a:lnTo>
                  <a:close/>
                  <a:moveTo>
                    <a:pt x="1" y="0"/>
                  </a:moveTo>
                  <a:lnTo>
                    <a:pt x="1" y="8132"/>
                  </a:lnTo>
                  <a:cubicBezTo>
                    <a:pt x="1" y="8585"/>
                    <a:pt x="346" y="8954"/>
                    <a:pt x="810" y="8954"/>
                  </a:cubicBezTo>
                  <a:lnTo>
                    <a:pt x="13634" y="8954"/>
                  </a:lnTo>
                  <a:cubicBezTo>
                    <a:pt x="14074" y="8954"/>
                    <a:pt x="14443" y="8597"/>
                    <a:pt x="14443" y="8132"/>
                  </a:cubicBezTo>
                  <a:lnTo>
                    <a:pt x="144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144;p44">
              <a:extLst>
                <a:ext uri="{FF2B5EF4-FFF2-40B4-BE49-F238E27FC236}">
                  <a16:creationId xmlns:a16="http://schemas.microsoft.com/office/drawing/2014/main" id="{93C1617C-8A34-0A1A-D849-F2DCE80C1073}"/>
                </a:ext>
              </a:extLst>
            </p:cNvPr>
            <p:cNvSpPr/>
            <p:nvPr/>
          </p:nvSpPr>
          <p:spPr>
            <a:xfrm>
              <a:off x="2029719" y="4069054"/>
              <a:ext cx="458351" cy="44546"/>
            </a:xfrm>
            <a:custGeom>
              <a:avLst/>
              <a:gdLst/>
              <a:ahLst/>
              <a:cxnLst/>
              <a:rect l="l" t="t" r="r" b="b"/>
              <a:pathLst>
                <a:path w="14467" h="1406" extrusionOk="0">
                  <a:moveTo>
                    <a:pt x="822" y="1"/>
                  </a:moveTo>
                  <a:cubicBezTo>
                    <a:pt x="381" y="1"/>
                    <a:pt x="0" y="358"/>
                    <a:pt x="0" y="810"/>
                  </a:cubicBezTo>
                  <a:lnTo>
                    <a:pt x="0" y="1405"/>
                  </a:lnTo>
                  <a:lnTo>
                    <a:pt x="14454" y="1405"/>
                  </a:lnTo>
                  <a:lnTo>
                    <a:pt x="14454" y="810"/>
                  </a:lnTo>
                  <a:lnTo>
                    <a:pt x="14466" y="810"/>
                  </a:lnTo>
                  <a:cubicBezTo>
                    <a:pt x="14466" y="370"/>
                    <a:pt x="14109" y="1"/>
                    <a:pt x="13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145;p44">
              <a:extLst>
                <a:ext uri="{FF2B5EF4-FFF2-40B4-BE49-F238E27FC236}">
                  <a16:creationId xmlns:a16="http://schemas.microsoft.com/office/drawing/2014/main" id="{B6728B6C-6452-0128-9677-1637846628CA}"/>
                </a:ext>
              </a:extLst>
            </p:cNvPr>
            <p:cNvSpPr/>
            <p:nvPr/>
          </p:nvSpPr>
          <p:spPr>
            <a:xfrm>
              <a:off x="2391470" y="4079605"/>
              <a:ext cx="18883" cy="18914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9"/>
                  </a:cubicBezTo>
                  <a:cubicBezTo>
                    <a:pt x="595" y="132"/>
                    <a:pt x="464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146;p44">
              <a:extLst>
                <a:ext uri="{FF2B5EF4-FFF2-40B4-BE49-F238E27FC236}">
                  <a16:creationId xmlns:a16="http://schemas.microsoft.com/office/drawing/2014/main" id="{E046849D-FA2A-6A02-7071-1DC2EF5B7E1F}"/>
                </a:ext>
              </a:extLst>
            </p:cNvPr>
            <p:cNvSpPr/>
            <p:nvPr/>
          </p:nvSpPr>
          <p:spPr>
            <a:xfrm>
              <a:off x="2419382" y="4079605"/>
              <a:ext cx="18883" cy="18914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147;p44">
              <a:extLst>
                <a:ext uri="{FF2B5EF4-FFF2-40B4-BE49-F238E27FC236}">
                  <a16:creationId xmlns:a16="http://schemas.microsoft.com/office/drawing/2014/main" id="{68C8EB20-D91F-87EB-B3F6-28846C52FDAC}"/>
                </a:ext>
              </a:extLst>
            </p:cNvPr>
            <p:cNvSpPr/>
            <p:nvPr/>
          </p:nvSpPr>
          <p:spPr>
            <a:xfrm>
              <a:off x="2446914" y="4079605"/>
              <a:ext cx="18883" cy="18914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43" y="1"/>
                    <a:pt x="0" y="132"/>
                    <a:pt x="0" y="299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148;p44">
              <a:extLst>
                <a:ext uri="{FF2B5EF4-FFF2-40B4-BE49-F238E27FC236}">
                  <a16:creationId xmlns:a16="http://schemas.microsoft.com/office/drawing/2014/main" id="{D5A34C22-A208-858F-B70A-E3CA383369D6}"/>
                </a:ext>
              </a:extLst>
            </p:cNvPr>
            <p:cNvSpPr/>
            <p:nvPr/>
          </p:nvSpPr>
          <p:spPr>
            <a:xfrm>
              <a:off x="2157589" y="4154217"/>
              <a:ext cx="202578" cy="198237"/>
            </a:xfrm>
            <a:custGeom>
              <a:avLst/>
              <a:gdLst/>
              <a:ahLst/>
              <a:cxnLst/>
              <a:rect l="l" t="t" r="r" b="b"/>
              <a:pathLst>
                <a:path w="6394" h="6257" extrusionOk="0">
                  <a:moveTo>
                    <a:pt x="3204" y="1"/>
                  </a:moveTo>
                  <a:cubicBezTo>
                    <a:pt x="3160" y="1"/>
                    <a:pt x="3116" y="2"/>
                    <a:pt x="3072" y="3"/>
                  </a:cubicBezTo>
                  <a:cubicBezTo>
                    <a:pt x="1346" y="75"/>
                    <a:pt x="0" y="1539"/>
                    <a:pt x="84" y="3266"/>
                  </a:cubicBezTo>
                  <a:cubicBezTo>
                    <a:pt x="153" y="4937"/>
                    <a:pt x="1535" y="6257"/>
                    <a:pt x="3203" y="6257"/>
                  </a:cubicBezTo>
                  <a:cubicBezTo>
                    <a:pt x="3246" y="6257"/>
                    <a:pt x="3290" y="6256"/>
                    <a:pt x="3334" y="6254"/>
                  </a:cubicBezTo>
                  <a:cubicBezTo>
                    <a:pt x="5060" y="6171"/>
                    <a:pt x="6394" y="4718"/>
                    <a:pt x="6322" y="2992"/>
                  </a:cubicBezTo>
                  <a:cubicBezTo>
                    <a:pt x="6253" y="1310"/>
                    <a:pt x="4861" y="1"/>
                    <a:pt x="3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149;p44">
              <a:extLst>
                <a:ext uri="{FF2B5EF4-FFF2-40B4-BE49-F238E27FC236}">
                  <a16:creationId xmlns:a16="http://schemas.microsoft.com/office/drawing/2014/main" id="{635459B3-ADDF-1F7A-17B9-419352634F90}"/>
                </a:ext>
              </a:extLst>
            </p:cNvPr>
            <p:cNvSpPr/>
            <p:nvPr/>
          </p:nvSpPr>
          <p:spPr>
            <a:xfrm>
              <a:off x="2202864" y="4192394"/>
              <a:ext cx="114310" cy="147545"/>
            </a:xfrm>
            <a:custGeom>
              <a:avLst/>
              <a:gdLst/>
              <a:ahLst/>
              <a:cxnLst/>
              <a:rect l="l" t="t" r="r" b="b"/>
              <a:pathLst>
                <a:path w="3608" h="4657" extrusionOk="0">
                  <a:moveTo>
                    <a:pt x="1786" y="1"/>
                  </a:moveTo>
                  <a:cubicBezTo>
                    <a:pt x="1429" y="1"/>
                    <a:pt x="1167" y="96"/>
                    <a:pt x="1012" y="287"/>
                  </a:cubicBezTo>
                  <a:cubicBezTo>
                    <a:pt x="822" y="489"/>
                    <a:pt x="845" y="763"/>
                    <a:pt x="845" y="811"/>
                  </a:cubicBezTo>
                  <a:lnTo>
                    <a:pt x="845" y="1227"/>
                  </a:lnTo>
                  <a:cubicBezTo>
                    <a:pt x="810" y="1287"/>
                    <a:pt x="774" y="1358"/>
                    <a:pt x="774" y="1430"/>
                  </a:cubicBezTo>
                  <a:lnTo>
                    <a:pt x="774" y="1739"/>
                  </a:lnTo>
                  <a:cubicBezTo>
                    <a:pt x="774" y="1834"/>
                    <a:pt x="822" y="1918"/>
                    <a:pt x="893" y="1977"/>
                  </a:cubicBezTo>
                  <a:cubicBezTo>
                    <a:pt x="964" y="2263"/>
                    <a:pt x="1119" y="2489"/>
                    <a:pt x="1179" y="2549"/>
                  </a:cubicBezTo>
                  <a:lnTo>
                    <a:pt x="1179" y="2811"/>
                  </a:lnTo>
                  <a:cubicBezTo>
                    <a:pt x="1179" y="2894"/>
                    <a:pt x="1131" y="2966"/>
                    <a:pt x="1072" y="2989"/>
                  </a:cubicBezTo>
                  <a:lnTo>
                    <a:pt x="369" y="3382"/>
                  </a:lnTo>
                  <a:cubicBezTo>
                    <a:pt x="143" y="3501"/>
                    <a:pt x="12" y="3728"/>
                    <a:pt x="0" y="3978"/>
                  </a:cubicBezTo>
                  <a:cubicBezTo>
                    <a:pt x="476" y="4406"/>
                    <a:pt x="1119" y="4656"/>
                    <a:pt x="1798" y="4656"/>
                  </a:cubicBezTo>
                  <a:cubicBezTo>
                    <a:pt x="2500" y="4656"/>
                    <a:pt x="3131" y="4406"/>
                    <a:pt x="3608" y="3978"/>
                  </a:cubicBezTo>
                  <a:cubicBezTo>
                    <a:pt x="3584" y="3728"/>
                    <a:pt x="3441" y="3501"/>
                    <a:pt x="3215" y="3394"/>
                  </a:cubicBezTo>
                  <a:lnTo>
                    <a:pt x="2453" y="3025"/>
                  </a:lnTo>
                  <a:cubicBezTo>
                    <a:pt x="2381" y="2989"/>
                    <a:pt x="2334" y="2918"/>
                    <a:pt x="2334" y="2835"/>
                  </a:cubicBezTo>
                  <a:lnTo>
                    <a:pt x="2334" y="2561"/>
                  </a:lnTo>
                  <a:cubicBezTo>
                    <a:pt x="2357" y="2537"/>
                    <a:pt x="2369" y="2513"/>
                    <a:pt x="2393" y="2489"/>
                  </a:cubicBezTo>
                  <a:cubicBezTo>
                    <a:pt x="2500" y="2358"/>
                    <a:pt x="2572" y="2192"/>
                    <a:pt x="2631" y="2025"/>
                  </a:cubicBezTo>
                  <a:cubicBezTo>
                    <a:pt x="2738" y="1977"/>
                    <a:pt x="2810" y="1858"/>
                    <a:pt x="2810" y="1739"/>
                  </a:cubicBezTo>
                  <a:lnTo>
                    <a:pt x="2810" y="1430"/>
                  </a:lnTo>
                  <a:cubicBezTo>
                    <a:pt x="2810" y="1358"/>
                    <a:pt x="2786" y="1287"/>
                    <a:pt x="2738" y="1227"/>
                  </a:cubicBezTo>
                  <a:lnTo>
                    <a:pt x="2738" y="811"/>
                  </a:lnTo>
                  <a:cubicBezTo>
                    <a:pt x="2738" y="763"/>
                    <a:pt x="2750" y="513"/>
                    <a:pt x="2572" y="287"/>
                  </a:cubicBezTo>
                  <a:cubicBezTo>
                    <a:pt x="2417" y="108"/>
                    <a:pt x="2143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150;p44">
              <a:extLst>
                <a:ext uri="{FF2B5EF4-FFF2-40B4-BE49-F238E27FC236}">
                  <a16:creationId xmlns:a16="http://schemas.microsoft.com/office/drawing/2014/main" id="{5B5CFFFA-EBF7-73A4-2FDF-F87BA490C905}"/>
                </a:ext>
              </a:extLst>
            </p:cNvPr>
            <p:cNvSpPr/>
            <p:nvPr/>
          </p:nvSpPr>
          <p:spPr>
            <a:xfrm>
              <a:off x="1981435" y="4330467"/>
              <a:ext cx="110540" cy="110920"/>
            </a:xfrm>
            <a:custGeom>
              <a:avLst/>
              <a:gdLst/>
              <a:ahLst/>
              <a:cxnLst/>
              <a:rect l="l" t="t" r="r" b="b"/>
              <a:pathLst>
                <a:path w="3489" h="3501" extrusionOk="0">
                  <a:moveTo>
                    <a:pt x="250" y="1"/>
                  </a:moveTo>
                  <a:cubicBezTo>
                    <a:pt x="119" y="1"/>
                    <a:pt x="0" y="120"/>
                    <a:pt x="0" y="263"/>
                  </a:cubicBezTo>
                  <a:lnTo>
                    <a:pt x="0" y="3251"/>
                  </a:lnTo>
                  <a:cubicBezTo>
                    <a:pt x="0" y="3382"/>
                    <a:pt x="119" y="3501"/>
                    <a:pt x="250" y="3501"/>
                  </a:cubicBezTo>
                  <a:lnTo>
                    <a:pt x="3239" y="3501"/>
                  </a:lnTo>
                  <a:cubicBezTo>
                    <a:pt x="3370" y="3501"/>
                    <a:pt x="3489" y="3382"/>
                    <a:pt x="3489" y="3251"/>
                  </a:cubicBezTo>
                  <a:lnTo>
                    <a:pt x="3489" y="263"/>
                  </a:lnTo>
                  <a:cubicBezTo>
                    <a:pt x="3489" y="120"/>
                    <a:pt x="3370" y="1"/>
                    <a:pt x="3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151;p44">
              <a:extLst>
                <a:ext uri="{FF2B5EF4-FFF2-40B4-BE49-F238E27FC236}">
                  <a16:creationId xmlns:a16="http://schemas.microsoft.com/office/drawing/2014/main" id="{13AB0496-2EF0-5B34-C73E-0F8B404B285A}"/>
                </a:ext>
              </a:extLst>
            </p:cNvPr>
            <p:cNvSpPr/>
            <p:nvPr/>
          </p:nvSpPr>
          <p:spPr>
            <a:xfrm>
              <a:off x="1999145" y="4349223"/>
              <a:ext cx="74739" cy="73028"/>
            </a:xfrm>
            <a:custGeom>
              <a:avLst/>
              <a:gdLst/>
              <a:ahLst/>
              <a:cxnLst/>
              <a:rect l="l" t="t" r="r" b="b"/>
              <a:pathLst>
                <a:path w="2359" h="2305" extrusionOk="0">
                  <a:moveTo>
                    <a:pt x="335" y="1"/>
                  </a:moveTo>
                  <a:cubicBezTo>
                    <a:pt x="271" y="1"/>
                    <a:pt x="209" y="22"/>
                    <a:pt x="167" y="63"/>
                  </a:cubicBezTo>
                  <a:lnTo>
                    <a:pt x="96" y="147"/>
                  </a:lnTo>
                  <a:cubicBezTo>
                    <a:pt x="1" y="230"/>
                    <a:pt x="1" y="397"/>
                    <a:pt x="96" y="480"/>
                  </a:cubicBezTo>
                  <a:lnTo>
                    <a:pt x="763" y="1159"/>
                  </a:lnTo>
                  <a:lnTo>
                    <a:pt x="96" y="1826"/>
                  </a:lnTo>
                  <a:cubicBezTo>
                    <a:pt x="1" y="1909"/>
                    <a:pt x="1" y="2076"/>
                    <a:pt x="96" y="2171"/>
                  </a:cubicBezTo>
                  <a:lnTo>
                    <a:pt x="167" y="2242"/>
                  </a:lnTo>
                  <a:cubicBezTo>
                    <a:pt x="209" y="2284"/>
                    <a:pt x="271" y="2305"/>
                    <a:pt x="335" y="2305"/>
                  </a:cubicBezTo>
                  <a:cubicBezTo>
                    <a:pt x="399" y="2305"/>
                    <a:pt x="465" y="2284"/>
                    <a:pt x="513" y="2242"/>
                  </a:cubicBezTo>
                  <a:lnTo>
                    <a:pt x="1179" y="1576"/>
                  </a:lnTo>
                  <a:lnTo>
                    <a:pt x="1846" y="2242"/>
                  </a:lnTo>
                  <a:cubicBezTo>
                    <a:pt x="1894" y="2284"/>
                    <a:pt x="1956" y="2305"/>
                    <a:pt x="2019" y="2305"/>
                  </a:cubicBezTo>
                  <a:cubicBezTo>
                    <a:pt x="2081" y="2305"/>
                    <a:pt x="2144" y="2284"/>
                    <a:pt x="2191" y="2242"/>
                  </a:cubicBezTo>
                  <a:lnTo>
                    <a:pt x="2263" y="2171"/>
                  </a:lnTo>
                  <a:cubicBezTo>
                    <a:pt x="2358" y="2076"/>
                    <a:pt x="2358" y="1909"/>
                    <a:pt x="2263" y="1826"/>
                  </a:cubicBezTo>
                  <a:lnTo>
                    <a:pt x="1596" y="1159"/>
                  </a:lnTo>
                  <a:lnTo>
                    <a:pt x="2263" y="480"/>
                  </a:lnTo>
                  <a:cubicBezTo>
                    <a:pt x="2358" y="397"/>
                    <a:pt x="2358" y="230"/>
                    <a:pt x="2263" y="147"/>
                  </a:cubicBezTo>
                  <a:lnTo>
                    <a:pt x="2191" y="63"/>
                  </a:lnTo>
                  <a:cubicBezTo>
                    <a:pt x="2144" y="22"/>
                    <a:pt x="2081" y="1"/>
                    <a:pt x="2019" y="1"/>
                  </a:cubicBezTo>
                  <a:cubicBezTo>
                    <a:pt x="1956" y="1"/>
                    <a:pt x="1894" y="22"/>
                    <a:pt x="1846" y="63"/>
                  </a:cubicBezTo>
                  <a:lnTo>
                    <a:pt x="1179" y="742"/>
                  </a:lnTo>
                  <a:lnTo>
                    <a:pt x="513" y="63"/>
                  </a:lnTo>
                  <a:cubicBezTo>
                    <a:pt x="465" y="22"/>
                    <a:pt x="399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152;p44">
              <a:extLst>
                <a:ext uri="{FF2B5EF4-FFF2-40B4-BE49-F238E27FC236}">
                  <a16:creationId xmlns:a16="http://schemas.microsoft.com/office/drawing/2014/main" id="{30137687-926B-3D69-1920-24741700A69C}"/>
                </a:ext>
              </a:extLst>
            </p:cNvPr>
            <p:cNvSpPr/>
            <p:nvPr/>
          </p:nvSpPr>
          <p:spPr>
            <a:xfrm>
              <a:off x="2420871" y="4163373"/>
              <a:ext cx="180337" cy="328959"/>
            </a:xfrm>
            <a:custGeom>
              <a:avLst/>
              <a:gdLst/>
              <a:ahLst/>
              <a:cxnLst/>
              <a:rect l="l" t="t" r="r" b="b"/>
              <a:pathLst>
                <a:path w="5692" h="10383" extrusionOk="0">
                  <a:moveTo>
                    <a:pt x="1096" y="0"/>
                  </a:moveTo>
                  <a:cubicBezTo>
                    <a:pt x="501" y="0"/>
                    <a:pt x="1" y="488"/>
                    <a:pt x="1" y="1084"/>
                  </a:cubicBezTo>
                  <a:lnTo>
                    <a:pt x="1" y="9299"/>
                  </a:lnTo>
                  <a:cubicBezTo>
                    <a:pt x="1" y="9894"/>
                    <a:pt x="489" y="10382"/>
                    <a:pt x="1084" y="10382"/>
                  </a:cubicBezTo>
                  <a:lnTo>
                    <a:pt x="4597" y="10382"/>
                  </a:lnTo>
                  <a:cubicBezTo>
                    <a:pt x="5192" y="10382"/>
                    <a:pt x="5680" y="9894"/>
                    <a:pt x="5680" y="9299"/>
                  </a:cubicBezTo>
                  <a:lnTo>
                    <a:pt x="5680" y="1084"/>
                  </a:lnTo>
                  <a:cubicBezTo>
                    <a:pt x="5692" y="476"/>
                    <a:pt x="5204" y="0"/>
                    <a:pt x="4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153;p44">
              <a:extLst>
                <a:ext uri="{FF2B5EF4-FFF2-40B4-BE49-F238E27FC236}">
                  <a16:creationId xmlns:a16="http://schemas.microsoft.com/office/drawing/2014/main" id="{C96702AC-4474-B392-1BF9-7252071F341F}"/>
                </a:ext>
              </a:extLst>
            </p:cNvPr>
            <p:cNvSpPr/>
            <p:nvPr/>
          </p:nvSpPr>
          <p:spPr>
            <a:xfrm>
              <a:off x="2437473" y="4211657"/>
              <a:ext cx="146785" cy="229001"/>
            </a:xfrm>
            <a:custGeom>
              <a:avLst/>
              <a:gdLst/>
              <a:ahLst/>
              <a:cxnLst/>
              <a:rect l="l" t="t" r="r" b="b"/>
              <a:pathLst>
                <a:path w="4633" h="7228" extrusionOk="0">
                  <a:moveTo>
                    <a:pt x="1" y="0"/>
                  </a:moveTo>
                  <a:lnTo>
                    <a:pt x="1" y="7227"/>
                  </a:lnTo>
                  <a:lnTo>
                    <a:pt x="4632" y="7227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154;p44">
              <a:extLst>
                <a:ext uri="{FF2B5EF4-FFF2-40B4-BE49-F238E27FC236}">
                  <a16:creationId xmlns:a16="http://schemas.microsoft.com/office/drawing/2014/main" id="{4F875D13-523C-0835-7500-04876967BF0D}"/>
                </a:ext>
              </a:extLst>
            </p:cNvPr>
            <p:cNvSpPr/>
            <p:nvPr/>
          </p:nvSpPr>
          <p:spPr>
            <a:xfrm>
              <a:off x="2501978" y="4272741"/>
              <a:ext cx="18883" cy="55888"/>
            </a:xfrm>
            <a:custGeom>
              <a:avLst/>
              <a:gdLst/>
              <a:ahLst/>
              <a:cxnLst/>
              <a:rect l="l" t="t" r="r" b="b"/>
              <a:pathLst>
                <a:path w="596" h="1764" extrusionOk="0">
                  <a:moveTo>
                    <a:pt x="298" y="1"/>
                  </a:moveTo>
                  <a:cubicBezTo>
                    <a:pt x="132" y="1"/>
                    <a:pt x="1" y="132"/>
                    <a:pt x="1" y="299"/>
                  </a:cubicBezTo>
                  <a:lnTo>
                    <a:pt x="1" y="1465"/>
                  </a:lnTo>
                  <a:cubicBezTo>
                    <a:pt x="1" y="1632"/>
                    <a:pt x="132" y="1763"/>
                    <a:pt x="298" y="1763"/>
                  </a:cubicBezTo>
                  <a:cubicBezTo>
                    <a:pt x="453" y="1763"/>
                    <a:pt x="596" y="1632"/>
                    <a:pt x="596" y="1465"/>
                  </a:cubicBezTo>
                  <a:lnTo>
                    <a:pt x="596" y="299"/>
                  </a:lnTo>
                  <a:cubicBezTo>
                    <a:pt x="572" y="132"/>
                    <a:pt x="441" y="1"/>
                    <a:pt x="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155;p44">
              <a:extLst>
                <a:ext uri="{FF2B5EF4-FFF2-40B4-BE49-F238E27FC236}">
                  <a16:creationId xmlns:a16="http://schemas.microsoft.com/office/drawing/2014/main" id="{8AFBDA0D-C60F-4BFC-911C-25EA5D4D339C}"/>
                </a:ext>
              </a:extLst>
            </p:cNvPr>
            <p:cNvSpPr/>
            <p:nvPr/>
          </p:nvSpPr>
          <p:spPr>
            <a:xfrm>
              <a:off x="2462755" y="4294760"/>
              <a:ext cx="96220" cy="82881"/>
            </a:xfrm>
            <a:custGeom>
              <a:avLst/>
              <a:gdLst/>
              <a:ahLst/>
              <a:cxnLst/>
              <a:rect l="l" t="t" r="r" b="b"/>
              <a:pathLst>
                <a:path w="3037" h="2616" extrusionOk="0">
                  <a:moveTo>
                    <a:pt x="2300" y="1"/>
                  </a:moveTo>
                  <a:cubicBezTo>
                    <a:pt x="2225" y="1"/>
                    <a:pt x="2151" y="31"/>
                    <a:pt x="2096" y="92"/>
                  </a:cubicBezTo>
                  <a:cubicBezTo>
                    <a:pt x="1989" y="199"/>
                    <a:pt x="1977" y="389"/>
                    <a:pt x="2108" y="508"/>
                  </a:cubicBezTo>
                  <a:cubicBezTo>
                    <a:pt x="2334" y="699"/>
                    <a:pt x="2441" y="997"/>
                    <a:pt x="2382" y="1294"/>
                  </a:cubicBezTo>
                  <a:cubicBezTo>
                    <a:pt x="2298" y="1699"/>
                    <a:pt x="1941" y="2021"/>
                    <a:pt x="1513" y="2021"/>
                  </a:cubicBezTo>
                  <a:cubicBezTo>
                    <a:pt x="1072" y="2021"/>
                    <a:pt x="727" y="1699"/>
                    <a:pt x="655" y="1306"/>
                  </a:cubicBezTo>
                  <a:cubicBezTo>
                    <a:pt x="596" y="1009"/>
                    <a:pt x="691" y="699"/>
                    <a:pt x="917" y="508"/>
                  </a:cubicBezTo>
                  <a:cubicBezTo>
                    <a:pt x="1048" y="389"/>
                    <a:pt x="1048" y="199"/>
                    <a:pt x="941" y="92"/>
                  </a:cubicBezTo>
                  <a:cubicBezTo>
                    <a:pt x="884" y="35"/>
                    <a:pt x="808" y="5"/>
                    <a:pt x="729" y="5"/>
                  </a:cubicBezTo>
                  <a:cubicBezTo>
                    <a:pt x="659" y="5"/>
                    <a:pt x="586" y="29"/>
                    <a:pt x="524" y="80"/>
                  </a:cubicBezTo>
                  <a:cubicBezTo>
                    <a:pt x="179" y="389"/>
                    <a:pt x="0" y="854"/>
                    <a:pt x="48" y="1306"/>
                  </a:cubicBezTo>
                  <a:cubicBezTo>
                    <a:pt x="119" y="2056"/>
                    <a:pt x="739" y="2616"/>
                    <a:pt x="1489" y="2616"/>
                  </a:cubicBezTo>
                  <a:cubicBezTo>
                    <a:pt x="2227" y="2616"/>
                    <a:pt x="2822" y="2056"/>
                    <a:pt x="2929" y="1354"/>
                  </a:cubicBezTo>
                  <a:cubicBezTo>
                    <a:pt x="3037" y="878"/>
                    <a:pt x="2858" y="389"/>
                    <a:pt x="2501" y="80"/>
                  </a:cubicBezTo>
                  <a:cubicBezTo>
                    <a:pt x="2443" y="28"/>
                    <a:pt x="2371" y="1"/>
                    <a:pt x="2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156;p44">
              <a:extLst>
                <a:ext uri="{FF2B5EF4-FFF2-40B4-BE49-F238E27FC236}">
                  <a16:creationId xmlns:a16="http://schemas.microsoft.com/office/drawing/2014/main" id="{9ADA8AF5-3F87-9217-573D-4AE40F02F92C}"/>
                </a:ext>
              </a:extLst>
            </p:cNvPr>
            <p:cNvSpPr/>
            <p:nvPr/>
          </p:nvSpPr>
          <p:spPr>
            <a:xfrm>
              <a:off x="2489907" y="4183365"/>
              <a:ext cx="42676" cy="10582"/>
            </a:xfrm>
            <a:custGeom>
              <a:avLst/>
              <a:gdLst/>
              <a:ahLst/>
              <a:cxnLst/>
              <a:rect l="l" t="t" r="r" b="b"/>
              <a:pathLst>
                <a:path w="1347" h="334" extrusionOk="0">
                  <a:moveTo>
                    <a:pt x="167" y="0"/>
                  </a:moveTo>
                  <a:cubicBezTo>
                    <a:pt x="84" y="0"/>
                    <a:pt x="1" y="83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1179" y="334"/>
                  </a:lnTo>
                  <a:cubicBezTo>
                    <a:pt x="1275" y="334"/>
                    <a:pt x="1346" y="262"/>
                    <a:pt x="1346" y="167"/>
                  </a:cubicBezTo>
                  <a:cubicBezTo>
                    <a:pt x="1346" y="83"/>
                    <a:pt x="1275" y="0"/>
                    <a:pt x="1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157;p44">
              <a:extLst>
                <a:ext uri="{FF2B5EF4-FFF2-40B4-BE49-F238E27FC236}">
                  <a16:creationId xmlns:a16="http://schemas.microsoft.com/office/drawing/2014/main" id="{E9A88A7D-B793-53C6-952D-F27F68174828}"/>
                </a:ext>
              </a:extLst>
            </p:cNvPr>
            <p:cNvSpPr/>
            <p:nvPr/>
          </p:nvSpPr>
          <p:spPr>
            <a:xfrm>
              <a:off x="2474066" y="4183840"/>
              <a:ext cx="10233" cy="10487"/>
            </a:xfrm>
            <a:custGeom>
              <a:avLst/>
              <a:gdLst/>
              <a:ahLst/>
              <a:cxnLst/>
              <a:rect l="l" t="t" r="r" b="b"/>
              <a:pathLst>
                <a:path w="323" h="331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24" y="80"/>
                    <a:pt x="13" y="128"/>
                    <a:pt x="1" y="164"/>
                  </a:cubicBezTo>
                  <a:cubicBezTo>
                    <a:pt x="1" y="211"/>
                    <a:pt x="13" y="259"/>
                    <a:pt x="48" y="283"/>
                  </a:cubicBezTo>
                  <a:cubicBezTo>
                    <a:pt x="72" y="319"/>
                    <a:pt x="120" y="330"/>
                    <a:pt x="167" y="330"/>
                  </a:cubicBezTo>
                  <a:cubicBezTo>
                    <a:pt x="203" y="330"/>
                    <a:pt x="251" y="319"/>
                    <a:pt x="286" y="283"/>
                  </a:cubicBezTo>
                  <a:cubicBezTo>
                    <a:pt x="310" y="259"/>
                    <a:pt x="322" y="211"/>
                    <a:pt x="322" y="164"/>
                  </a:cubicBezTo>
                  <a:cubicBezTo>
                    <a:pt x="322" y="128"/>
                    <a:pt x="310" y="80"/>
                    <a:pt x="286" y="45"/>
                  </a:cubicBez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158;p44">
              <a:extLst>
                <a:ext uri="{FF2B5EF4-FFF2-40B4-BE49-F238E27FC236}">
                  <a16:creationId xmlns:a16="http://schemas.microsoft.com/office/drawing/2014/main" id="{9E19CA14-6B6C-C0E7-475F-C5432F988373}"/>
                </a:ext>
              </a:extLst>
            </p:cNvPr>
            <p:cNvSpPr/>
            <p:nvPr/>
          </p:nvSpPr>
          <p:spPr>
            <a:xfrm>
              <a:off x="2494818" y="4450797"/>
              <a:ext cx="30954" cy="30954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9" y="1"/>
                  </a:moveTo>
                  <a:cubicBezTo>
                    <a:pt x="215" y="1"/>
                    <a:pt x="0" y="215"/>
                    <a:pt x="0" y="489"/>
                  </a:cubicBezTo>
                  <a:cubicBezTo>
                    <a:pt x="0" y="763"/>
                    <a:pt x="215" y="977"/>
                    <a:pt x="489" y="977"/>
                  </a:cubicBezTo>
                  <a:cubicBezTo>
                    <a:pt x="762" y="977"/>
                    <a:pt x="977" y="763"/>
                    <a:pt x="977" y="489"/>
                  </a:cubicBezTo>
                  <a:cubicBezTo>
                    <a:pt x="977" y="215"/>
                    <a:pt x="762" y="1"/>
                    <a:pt x="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p42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PROTOCOLOS DE SEGURIDAD DE RED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3935" name="Google Shape;3935;p42"/>
          <p:cNvGrpSpPr/>
          <p:nvPr/>
        </p:nvGrpSpPr>
        <p:grpSpPr>
          <a:xfrm>
            <a:off x="2182722" y="3771861"/>
            <a:ext cx="5015225" cy="1254350"/>
            <a:chOff x="2064388" y="1329875"/>
            <a:chExt cx="5015225" cy="1254350"/>
          </a:xfrm>
        </p:grpSpPr>
        <p:sp>
          <p:nvSpPr>
            <p:cNvPr id="3937" name="Google Shape;3937;p42"/>
            <p:cNvSpPr/>
            <p:nvPr/>
          </p:nvSpPr>
          <p:spPr>
            <a:xfrm>
              <a:off x="2752863" y="1811175"/>
              <a:ext cx="1001350" cy="772450"/>
            </a:xfrm>
            <a:custGeom>
              <a:avLst/>
              <a:gdLst/>
              <a:ahLst/>
              <a:cxnLst/>
              <a:rect l="l" t="t" r="r" b="b"/>
              <a:pathLst>
                <a:path w="40054" h="30898" extrusionOk="0">
                  <a:moveTo>
                    <a:pt x="1" y="1"/>
                  </a:moveTo>
                  <a:lnTo>
                    <a:pt x="1" y="30897"/>
                  </a:lnTo>
                  <a:lnTo>
                    <a:pt x="40053" y="30897"/>
                  </a:lnTo>
                  <a:lnTo>
                    <a:pt x="40053" y="1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2"/>
            <p:cNvSpPr/>
            <p:nvPr/>
          </p:nvSpPr>
          <p:spPr>
            <a:xfrm>
              <a:off x="2752863" y="1811175"/>
              <a:ext cx="1001350" cy="89325"/>
            </a:xfrm>
            <a:custGeom>
              <a:avLst/>
              <a:gdLst/>
              <a:ahLst/>
              <a:cxnLst/>
              <a:rect l="l" t="t" r="r" b="b"/>
              <a:pathLst>
                <a:path w="40054" h="3573" extrusionOk="0">
                  <a:moveTo>
                    <a:pt x="1" y="1"/>
                  </a:moveTo>
                  <a:lnTo>
                    <a:pt x="1" y="3573"/>
                  </a:lnTo>
                  <a:lnTo>
                    <a:pt x="40053" y="3573"/>
                  </a:lnTo>
                  <a:lnTo>
                    <a:pt x="400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2"/>
            <p:cNvSpPr/>
            <p:nvPr/>
          </p:nvSpPr>
          <p:spPr>
            <a:xfrm>
              <a:off x="2795138" y="18373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50" y="0"/>
                  </a:moveTo>
                  <a:cubicBezTo>
                    <a:pt x="334" y="0"/>
                    <a:pt x="0" y="334"/>
                    <a:pt x="0" y="739"/>
                  </a:cubicBezTo>
                  <a:cubicBezTo>
                    <a:pt x="0" y="1155"/>
                    <a:pt x="334" y="1489"/>
                    <a:pt x="750" y="1489"/>
                  </a:cubicBezTo>
                  <a:cubicBezTo>
                    <a:pt x="1155" y="1489"/>
                    <a:pt x="1489" y="1155"/>
                    <a:pt x="1489" y="739"/>
                  </a:cubicBezTo>
                  <a:cubicBezTo>
                    <a:pt x="1489" y="334"/>
                    <a:pt x="1155" y="0"/>
                    <a:pt x="750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2"/>
            <p:cNvSpPr/>
            <p:nvPr/>
          </p:nvSpPr>
          <p:spPr>
            <a:xfrm>
              <a:off x="2875213" y="18373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50" y="0"/>
                  </a:moveTo>
                  <a:cubicBezTo>
                    <a:pt x="333" y="0"/>
                    <a:pt x="0" y="334"/>
                    <a:pt x="0" y="739"/>
                  </a:cubicBezTo>
                  <a:cubicBezTo>
                    <a:pt x="0" y="1155"/>
                    <a:pt x="333" y="1489"/>
                    <a:pt x="750" y="1489"/>
                  </a:cubicBezTo>
                  <a:cubicBezTo>
                    <a:pt x="1155" y="1489"/>
                    <a:pt x="1488" y="1155"/>
                    <a:pt x="1488" y="739"/>
                  </a:cubicBezTo>
                  <a:cubicBezTo>
                    <a:pt x="1488" y="334"/>
                    <a:pt x="1155" y="0"/>
                    <a:pt x="750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42"/>
            <p:cNvSpPr/>
            <p:nvPr/>
          </p:nvSpPr>
          <p:spPr>
            <a:xfrm>
              <a:off x="2955563" y="18373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39" y="0"/>
                  </a:moveTo>
                  <a:cubicBezTo>
                    <a:pt x="334" y="0"/>
                    <a:pt x="1" y="334"/>
                    <a:pt x="1" y="739"/>
                  </a:cubicBezTo>
                  <a:cubicBezTo>
                    <a:pt x="1" y="1155"/>
                    <a:pt x="334" y="1489"/>
                    <a:pt x="739" y="1489"/>
                  </a:cubicBezTo>
                  <a:cubicBezTo>
                    <a:pt x="1156" y="1489"/>
                    <a:pt x="1489" y="1155"/>
                    <a:pt x="1489" y="739"/>
                  </a:cubicBezTo>
                  <a:cubicBezTo>
                    <a:pt x="1489" y="334"/>
                    <a:pt x="1156" y="0"/>
                    <a:pt x="739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42"/>
            <p:cNvSpPr/>
            <p:nvPr/>
          </p:nvSpPr>
          <p:spPr>
            <a:xfrm>
              <a:off x="2806738" y="1954650"/>
              <a:ext cx="892700" cy="194100"/>
            </a:xfrm>
            <a:custGeom>
              <a:avLst/>
              <a:gdLst/>
              <a:ahLst/>
              <a:cxnLst/>
              <a:rect l="l" t="t" r="r" b="b"/>
              <a:pathLst>
                <a:path w="35708" h="7764" extrusionOk="0">
                  <a:moveTo>
                    <a:pt x="1" y="0"/>
                  </a:moveTo>
                  <a:lnTo>
                    <a:pt x="1" y="7763"/>
                  </a:lnTo>
                  <a:lnTo>
                    <a:pt x="35707" y="7763"/>
                  </a:lnTo>
                  <a:lnTo>
                    <a:pt x="35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2"/>
            <p:cNvSpPr/>
            <p:nvPr/>
          </p:nvSpPr>
          <p:spPr>
            <a:xfrm>
              <a:off x="2806738" y="2187125"/>
              <a:ext cx="331625" cy="187850"/>
            </a:xfrm>
            <a:custGeom>
              <a:avLst/>
              <a:gdLst/>
              <a:ahLst/>
              <a:cxnLst/>
              <a:rect l="l" t="t" r="r" b="b"/>
              <a:pathLst>
                <a:path w="13265" h="7514" extrusionOk="0">
                  <a:moveTo>
                    <a:pt x="1" y="0"/>
                  </a:moveTo>
                  <a:lnTo>
                    <a:pt x="1" y="7513"/>
                  </a:lnTo>
                  <a:lnTo>
                    <a:pt x="13264" y="7513"/>
                  </a:lnTo>
                  <a:lnTo>
                    <a:pt x="13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42"/>
            <p:cNvSpPr/>
            <p:nvPr/>
          </p:nvSpPr>
          <p:spPr>
            <a:xfrm>
              <a:off x="3177013" y="2187125"/>
              <a:ext cx="522725" cy="25625"/>
            </a:xfrm>
            <a:custGeom>
              <a:avLst/>
              <a:gdLst/>
              <a:ahLst/>
              <a:cxnLst/>
              <a:rect l="l" t="t" r="r" b="b"/>
              <a:pathLst>
                <a:path w="20909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20908" y="1024"/>
                  </a:lnTo>
                  <a:lnTo>
                    <a:pt x="20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42"/>
            <p:cNvSpPr/>
            <p:nvPr/>
          </p:nvSpPr>
          <p:spPr>
            <a:xfrm>
              <a:off x="3177013" y="2258550"/>
              <a:ext cx="522725" cy="25625"/>
            </a:xfrm>
            <a:custGeom>
              <a:avLst/>
              <a:gdLst/>
              <a:ahLst/>
              <a:cxnLst/>
              <a:rect l="l" t="t" r="r" b="b"/>
              <a:pathLst>
                <a:path w="20909" h="1025" extrusionOk="0">
                  <a:moveTo>
                    <a:pt x="1" y="1"/>
                  </a:moveTo>
                  <a:lnTo>
                    <a:pt x="1" y="1025"/>
                  </a:lnTo>
                  <a:lnTo>
                    <a:pt x="20908" y="1025"/>
                  </a:lnTo>
                  <a:lnTo>
                    <a:pt x="20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42"/>
            <p:cNvSpPr/>
            <p:nvPr/>
          </p:nvSpPr>
          <p:spPr>
            <a:xfrm>
              <a:off x="3177013" y="2330000"/>
              <a:ext cx="522725" cy="25625"/>
            </a:xfrm>
            <a:custGeom>
              <a:avLst/>
              <a:gdLst/>
              <a:ahLst/>
              <a:cxnLst/>
              <a:rect l="l" t="t" r="r" b="b"/>
              <a:pathLst>
                <a:path w="20909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20908" y="1024"/>
                  </a:lnTo>
                  <a:lnTo>
                    <a:pt x="20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42"/>
            <p:cNvSpPr/>
            <p:nvPr/>
          </p:nvSpPr>
          <p:spPr>
            <a:xfrm>
              <a:off x="2806738" y="2413325"/>
              <a:ext cx="892700" cy="25325"/>
            </a:xfrm>
            <a:custGeom>
              <a:avLst/>
              <a:gdLst/>
              <a:ahLst/>
              <a:cxnLst/>
              <a:rect l="l" t="t" r="r" b="b"/>
              <a:pathLst>
                <a:path w="35708" h="1013" extrusionOk="0">
                  <a:moveTo>
                    <a:pt x="1" y="1"/>
                  </a:moveTo>
                  <a:lnTo>
                    <a:pt x="1" y="1013"/>
                  </a:lnTo>
                  <a:lnTo>
                    <a:pt x="35707" y="1013"/>
                  </a:lnTo>
                  <a:lnTo>
                    <a:pt x="357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42"/>
            <p:cNvSpPr/>
            <p:nvPr/>
          </p:nvSpPr>
          <p:spPr>
            <a:xfrm>
              <a:off x="2806738" y="2484775"/>
              <a:ext cx="892700" cy="25625"/>
            </a:xfrm>
            <a:custGeom>
              <a:avLst/>
              <a:gdLst/>
              <a:ahLst/>
              <a:cxnLst/>
              <a:rect l="l" t="t" r="r" b="b"/>
              <a:pathLst>
                <a:path w="35708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35707" y="1024"/>
                  </a:lnTo>
                  <a:lnTo>
                    <a:pt x="35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42"/>
            <p:cNvSpPr/>
            <p:nvPr/>
          </p:nvSpPr>
          <p:spPr>
            <a:xfrm>
              <a:off x="5390088" y="1900475"/>
              <a:ext cx="1049275" cy="683150"/>
            </a:xfrm>
            <a:custGeom>
              <a:avLst/>
              <a:gdLst/>
              <a:ahLst/>
              <a:cxnLst/>
              <a:rect l="l" t="t" r="r" b="b"/>
              <a:pathLst>
                <a:path w="41971" h="27326" extrusionOk="0">
                  <a:moveTo>
                    <a:pt x="1" y="1"/>
                  </a:moveTo>
                  <a:lnTo>
                    <a:pt x="1" y="27325"/>
                  </a:lnTo>
                  <a:lnTo>
                    <a:pt x="41970" y="27325"/>
                  </a:lnTo>
                  <a:lnTo>
                    <a:pt x="419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42"/>
            <p:cNvSpPr/>
            <p:nvPr/>
          </p:nvSpPr>
          <p:spPr>
            <a:xfrm>
              <a:off x="5390088" y="2165975"/>
              <a:ext cx="1049275" cy="417950"/>
            </a:xfrm>
            <a:custGeom>
              <a:avLst/>
              <a:gdLst/>
              <a:ahLst/>
              <a:cxnLst/>
              <a:rect l="l" t="t" r="r" b="b"/>
              <a:pathLst>
                <a:path w="41971" h="16718" extrusionOk="0">
                  <a:moveTo>
                    <a:pt x="12764" y="1"/>
                  </a:moveTo>
                  <a:lnTo>
                    <a:pt x="1" y="16717"/>
                  </a:lnTo>
                  <a:lnTo>
                    <a:pt x="41970" y="16717"/>
                  </a:lnTo>
                  <a:lnTo>
                    <a:pt x="29183" y="1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2"/>
            <p:cNvSpPr/>
            <p:nvPr/>
          </p:nvSpPr>
          <p:spPr>
            <a:xfrm>
              <a:off x="5390088" y="1900775"/>
              <a:ext cx="1049275" cy="435500"/>
            </a:xfrm>
            <a:custGeom>
              <a:avLst/>
              <a:gdLst/>
              <a:ahLst/>
              <a:cxnLst/>
              <a:rect l="l" t="t" r="r" b="b"/>
              <a:pathLst>
                <a:path w="41971" h="17420" extrusionOk="0">
                  <a:moveTo>
                    <a:pt x="1" y="0"/>
                  </a:moveTo>
                  <a:lnTo>
                    <a:pt x="20980" y="17419"/>
                  </a:lnTo>
                  <a:lnTo>
                    <a:pt x="419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2"/>
            <p:cNvSpPr/>
            <p:nvPr/>
          </p:nvSpPr>
          <p:spPr>
            <a:xfrm>
              <a:off x="6314613" y="1631100"/>
              <a:ext cx="575100" cy="646525"/>
            </a:xfrm>
            <a:custGeom>
              <a:avLst/>
              <a:gdLst/>
              <a:ahLst/>
              <a:cxnLst/>
              <a:rect l="l" t="t" r="r" b="b"/>
              <a:pathLst>
                <a:path w="23004" h="25861" extrusionOk="0">
                  <a:moveTo>
                    <a:pt x="11502" y="0"/>
                  </a:moveTo>
                  <a:cubicBezTo>
                    <a:pt x="11502" y="0"/>
                    <a:pt x="7764" y="5620"/>
                    <a:pt x="310" y="6406"/>
                  </a:cubicBezTo>
                  <a:cubicBezTo>
                    <a:pt x="310" y="6406"/>
                    <a:pt x="1" y="20789"/>
                    <a:pt x="11502" y="25861"/>
                  </a:cubicBezTo>
                  <a:cubicBezTo>
                    <a:pt x="23004" y="20801"/>
                    <a:pt x="22694" y="6406"/>
                    <a:pt x="22694" y="6406"/>
                  </a:cubicBezTo>
                  <a:cubicBezTo>
                    <a:pt x="15217" y="5620"/>
                    <a:pt x="11502" y="0"/>
                    <a:pt x="11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2"/>
            <p:cNvSpPr/>
            <p:nvPr/>
          </p:nvSpPr>
          <p:spPr>
            <a:xfrm>
              <a:off x="6419688" y="1749850"/>
              <a:ext cx="364050" cy="408725"/>
            </a:xfrm>
            <a:custGeom>
              <a:avLst/>
              <a:gdLst/>
              <a:ahLst/>
              <a:cxnLst/>
              <a:rect l="l" t="t" r="r" b="b"/>
              <a:pathLst>
                <a:path w="14562" h="16349" extrusionOk="0">
                  <a:moveTo>
                    <a:pt x="7287" y="1"/>
                  </a:moveTo>
                  <a:cubicBezTo>
                    <a:pt x="7287" y="1"/>
                    <a:pt x="4918" y="3561"/>
                    <a:pt x="203" y="4049"/>
                  </a:cubicBezTo>
                  <a:cubicBezTo>
                    <a:pt x="203" y="4049"/>
                    <a:pt x="1" y="13145"/>
                    <a:pt x="7287" y="16348"/>
                  </a:cubicBezTo>
                  <a:cubicBezTo>
                    <a:pt x="14562" y="13157"/>
                    <a:pt x="14372" y="4049"/>
                    <a:pt x="14372" y="4049"/>
                  </a:cubicBezTo>
                  <a:cubicBezTo>
                    <a:pt x="9645" y="3549"/>
                    <a:pt x="7287" y="1"/>
                    <a:pt x="7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2"/>
            <p:cNvSpPr/>
            <p:nvPr/>
          </p:nvSpPr>
          <p:spPr>
            <a:xfrm>
              <a:off x="6503513" y="1865200"/>
              <a:ext cx="235850" cy="207500"/>
            </a:xfrm>
            <a:custGeom>
              <a:avLst/>
              <a:gdLst/>
              <a:ahLst/>
              <a:cxnLst/>
              <a:rect l="l" t="t" r="r" b="b"/>
              <a:pathLst>
                <a:path w="9434" h="8300" extrusionOk="0">
                  <a:moveTo>
                    <a:pt x="8605" y="0"/>
                  </a:moveTo>
                  <a:cubicBezTo>
                    <a:pt x="8424" y="0"/>
                    <a:pt x="8242" y="79"/>
                    <a:pt x="8113" y="269"/>
                  </a:cubicBezTo>
                  <a:cubicBezTo>
                    <a:pt x="6697" y="2400"/>
                    <a:pt x="5304" y="4531"/>
                    <a:pt x="3887" y="6674"/>
                  </a:cubicBezTo>
                  <a:cubicBezTo>
                    <a:pt x="2994" y="5531"/>
                    <a:pt x="2101" y="4376"/>
                    <a:pt x="1208" y="3245"/>
                  </a:cubicBezTo>
                  <a:cubicBezTo>
                    <a:pt x="1094" y="3100"/>
                    <a:pt x="958" y="3039"/>
                    <a:pt x="825" y="3039"/>
                  </a:cubicBezTo>
                  <a:cubicBezTo>
                    <a:pt x="402" y="3039"/>
                    <a:pt x="0" y="3650"/>
                    <a:pt x="362" y="4102"/>
                  </a:cubicBezTo>
                  <a:cubicBezTo>
                    <a:pt x="1398" y="5436"/>
                    <a:pt x="2458" y="6781"/>
                    <a:pt x="3494" y="8115"/>
                  </a:cubicBezTo>
                  <a:cubicBezTo>
                    <a:pt x="3596" y="8245"/>
                    <a:pt x="3734" y="8299"/>
                    <a:pt x="3874" y="8299"/>
                  </a:cubicBezTo>
                  <a:cubicBezTo>
                    <a:pt x="4093" y="8299"/>
                    <a:pt x="4318" y="8169"/>
                    <a:pt x="4434" y="7996"/>
                  </a:cubicBezTo>
                  <a:cubicBezTo>
                    <a:pt x="5994" y="5626"/>
                    <a:pt x="7554" y="3245"/>
                    <a:pt x="9125" y="888"/>
                  </a:cubicBezTo>
                  <a:cubicBezTo>
                    <a:pt x="9434" y="429"/>
                    <a:pt x="9025" y="0"/>
                    <a:pt x="86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2"/>
            <p:cNvSpPr/>
            <p:nvPr/>
          </p:nvSpPr>
          <p:spPr>
            <a:xfrm>
              <a:off x="2306388" y="1600450"/>
              <a:ext cx="587900" cy="707550"/>
            </a:xfrm>
            <a:custGeom>
              <a:avLst/>
              <a:gdLst/>
              <a:ahLst/>
              <a:cxnLst/>
              <a:rect l="l" t="t" r="r" b="b"/>
              <a:pathLst>
                <a:path w="23516" h="28302" extrusionOk="0">
                  <a:moveTo>
                    <a:pt x="11764" y="0"/>
                  </a:moveTo>
                  <a:cubicBezTo>
                    <a:pt x="5834" y="2711"/>
                    <a:pt x="2268" y="3071"/>
                    <a:pt x="793" y="3071"/>
                  </a:cubicBezTo>
                  <a:cubicBezTo>
                    <a:pt x="260" y="3071"/>
                    <a:pt x="0" y="3024"/>
                    <a:pt x="0" y="3024"/>
                  </a:cubicBezTo>
                  <a:lnTo>
                    <a:pt x="0" y="18300"/>
                  </a:lnTo>
                  <a:cubicBezTo>
                    <a:pt x="1691" y="25194"/>
                    <a:pt x="11764" y="28301"/>
                    <a:pt x="11764" y="28301"/>
                  </a:cubicBezTo>
                  <a:cubicBezTo>
                    <a:pt x="11764" y="28301"/>
                    <a:pt x="21836" y="25194"/>
                    <a:pt x="23515" y="18300"/>
                  </a:cubicBezTo>
                  <a:lnTo>
                    <a:pt x="23515" y="3036"/>
                  </a:lnTo>
                  <a:cubicBezTo>
                    <a:pt x="23515" y="3036"/>
                    <a:pt x="23255" y="3083"/>
                    <a:pt x="22724" y="3083"/>
                  </a:cubicBezTo>
                  <a:cubicBezTo>
                    <a:pt x="21250" y="3083"/>
                    <a:pt x="17681" y="2722"/>
                    <a:pt x="11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42"/>
            <p:cNvSpPr/>
            <p:nvPr/>
          </p:nvSpPr>
          <p:spPr>
            <a:xfrm>
              <a:off x="2398663" y="1711750"/>
              <a:ext cx="403350" cy="485525"/>
            </a:xfrm>
            <a:custGeom>
              <a:avLst/>
              <a:gdLst/>
              <a:ahLst/>
              <a:cxnLst/>
              <a:rect l="l" t="t" r="r" b="b"/>
              <a:pathLst>
                <a:path w="16134" h="19421" extrusionOk="0">
                  <a:moveTo>
                    <a:pt x="8073" y="1"/>
                  </a:moveTo>
                  <a:cubicBezTo>
                    <a:pt x="4025" y="1846"/>
                    <a:pt x="1581" y="2094"/>
                    <a:pt x="560" y="2094"/>
                  </a:cubicBezTo>
                  <a:cubicBezTo>
                    <a:pt x="184" y="2094"/>
                    <a:pt x="0" y="2061"/>
                    <a:pt x="0" y="2061"/>
                  </a:cubicBezTo>
                  <a:lnTo>
                    <a:pt x="0" y="12562"/>
                  </a:lnTo>
                  <a:cubicBezTo>
                    <a:pt x="1155" y="17289"/>
                    <a:pt x="8073" y="19420"/>
                    <a:pt x="8073" y="19420"/>
                  </a:cubicBezTo>
                  <a:cubicBezTo>
                    <a:pt x="8073" y="19420"/>
                    <a:pt x="14990" y="17277"/>
                    <a:pt x="16133" y="12562"/>
                  </a:cubicBezTo>
                  <a:lnTo>
                    <a:pt x="16133" y="2061"/>
                  </a:lnTo>
                  <a:cubicBezTo>
                    <a:pt x="16133" y="2061"/>
                    <a:pt x="15950" y="2094"/>
                    <a:pt x="15574" y="2094"/>
                  </a:cubicBezTo>
                  <a:cubicBezTo>
                    <a:pt x="14553" y="2094"/>
                    <a:pt x="12111" y="1846"/>
                    <a:pt x="80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42"/>
            <p:cNvSpPr/>
            <p:nvPr/>
          </p:nvSpPr>
          <p:spPr>
            <a:xfrm>
              <a:off x="2466763" y="1826150"/>
              <a:ext cx="266850" cy="234425"/>
            </a:xfrm>
            <a:custGeom>
              <a:avLst/>
              <a:gdLst/>
              <a:ahLst/>
              <a:cxnLst/>
              <a:rect l="l" t="t" r="r" b="b"/>
              <a:pathLst>
                <a:path w="10674" h="9377" extrusionOk="0">
                  <a:moveTo>
                    <a:pt x="9718" y="1"/>
                  </a:moveTo>
                  <a:cubicBezTo>
                    <a:pt x="9511" y="1"/>
                    <a:pt x="9303" y="91"/>
                    <a:pt x="9159" y="307"/>
                  </a:cubicBezTo>
                  <a:lnTo>
                    <a:pt x="4384" y="7534"/>
                  </a:lnTo>
                  <a:cubicBezTo>
                    <a:pt x="3360" y="6236"/>
                    <a:pt x="2348" y="4950"/>
                    <a:pt x="1360" y="3664"/>
                  </a:cubicBezTo>
                  <a:cubicBezTo>
                    <a:pt x="1231" y="3501"/>
                    <a:pt x="1078" y="3433"/>
                    <a:pt x="927" y="3433"/>
                  </a:cubicBezTo>
                  <a:cubicBezTo>
                    <a:pt x="452" y="3433"/>
                    <a:pt x="1" y="4110"/>
                    <a:pt x="407" y="4617"/>
                  </a:cubicBezTo>
                  <a:cubicBezTo>
                    <a:pt x="1598" y="6141"/>
                    <a:pt x="2765" y="7653"/>
                    <a:pt x="3956" y="9177"/>
                  </a:cubicBezTo>
                  <a:cubicBezTo>
                    <a:pt x="4068" y="9317"/>
                    <a:pt x="4225" y="9377"/>
                    <a:pt x="4387" y="9377"/>
                  </a:cubicBezTo>
                  <a:cubicBezTo>
                    <a:pt x="4636" y="9377"/>
                    <a:pt x="4897" y="9236"/>
                    <a:pt x="5027" y="9034"/>
                  </a:cubicBezTo>
                  <a:cubicBezTo>
                    <a:pt x="6801" y="6355"/>
                    <a:pt x="8575" y="3676"/>
                    <a:pt x="10349" y="985"/>
                  </a:cubicBezTo>
                  <a:cubicBezTo>
                    <a:pt x="10673" y="479"/>
                    <a:pt x="10197" y="1"/>
                    <a:pt x="9718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42"/>
            <p:cNvSpPr/>
            <p:nvPr/>
          </p:nvSpPr>
          <p:spPr>
            <a:xfrm>
              <a:off x="3753588" y="1479600"/>
              <a:ext cx="1636525" cy="1104325"/>
            </a:xfrm>
            <a:custGeom>
              <a:avLst/>
              <a:gdLst/>
              <a:ahLst/>
              <a:cxnLst/>
              <a:rect l="l" t="t" r="r" b="b"/>
              <a:pathLst>
                <a:path w="65461" h="44173" extrusionOk="0">
                  <a:moveTo>
                    <a:pt x="441" y="0"/>
                  </a:moveTo>
                  <a:cubicBezTo>
                    <a:pt x="203" y="0"/>
                    <a:pt x="0" y="191"/>
                    <a:pt x="0" y="429"/>
                  </a:cubicBezTo>
                  <a:lnTo>
                    <a:pt x="0" y="43732"/>
                  </a:lnTo>
                  <a:cubicBezTo>
                    <a:pt x="0" y="43970"/>
                    <a:pt x="203" y="44172"/>
                    <a:pt x="441" y="44172"/>
                  </a:cubicBezTo>
                  <a:lnTo>
                    <a:pt x="65032" y="44172"/>
                  </a:lnTo>
                  <a:cubicBezTo>
                    <a:pt x="65270" y="44172"/>
                    <a:pt x="65461" y="43970"/>
                    <a:pt x="65461" y="43732"/>
                  </a:cubicBezTo>
                  <a:lnTo>
                    <a:pt x="65461" y="429"/>
                  </a:lnTo>
                  <a:cubicBezTo>
                    <a:pt x="65461" y="191"/>
                    <a:pt x="65259" y="0"/>
                    <a:pt x="65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42"/>
            <p:cNvSpPr/>
            <p:nvPr/>
          </p:nvSpPr>
          <p:spPr>
            <a:xfrm>
              <a:off x="3821463" y="1545675"/>
              <a:ext cx="1500800" cy="972175"/>
            </a:xfrm>
            <a:custGeom>
              <a:avLst/>
              <a:gdLst/>
              <a:ahLst/>
              <a:cxnLst/>
              <a:rect l="l" t="t" r="r" b="b"/>
              <a:pathLst>
                <a:path w="60032" h="38887" extrusionOk="0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lnTo>
                    <a:pt x="0" y="38493"/>
                  </a:lnTo>
                  <a:cubicBezTo>
                    <a:pt x="0" y="38707"/>
                    <a:pt x="179" y="38886"/>
                    <a:pt x="405" y="38886"/>
                  </a:cubicBezTo>
                  <a:lnTo>
                    <a:pt x="59638" y="38886"/>
                  </a:lnTo>
                  <a:cubicBezTo>
                    <a:pt x="59853" y="38886"/>
                    <a:pt x="60031" y="38707"/>
                    <a:pt x="60031" y="38493"/>
                  </a:cubicBezTo>
                  <a:lnTo>
                    <a:pt x="60031" y="405"/>
                  </a:lnTo>
                  <a:cubicBezTo>
                    <a:pt x="60031" y="179"/>
                    <a:pt x="59853" y="0"/>
                    <a:pt x="59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42"/>
            <p:cNvSpPr/>
            <p:nvPr/>
          </p:nvSpPr>
          <p:spPr>
            <a:xfrm>
              <a:off x="3530038" y="2478525"/>
              <a:ext cx="2083625" cy="105700"/>
            </a:xfrm>
            <a:custGeom>
              <a:avLst/>
              <a:gdLst/>
              <a:ahLst/>
              <a:cxnLst/>
              <a:rect l="l" t="t" r="r" b="b"/>
              <a:pathLst>
                <a:path w="83345" h="4228" extrusionOk="0">
                  <a:moveTo>
                    <a:pt x="1" y="0"/>
                  </a:moveTo>
                  <a:lnTo>
                    <a:pt x="1" y="1608"/>
                  </a:lnTo>
                  <a:cubicBezTo>
                    <a:pt x="1" y="3048"/>
                    <a:pt x="1180" y="4227"/>
                    <a:pt x="2620" y="4227"/>
                  </a:cubicBezTo>
                  <a:lnTo>
                    <a:pt x="80725" y="4227"/>
                  </a:lnTo>
                  <a:cubicBezTo>
                    <a:pt x="82166" y="4227"/>
                    <a:pt x="83345" y="3048"/>
                    <a:pt x="83345" y="1608"/>
                  </a:cubicBezTo>
                  <a:lnTo>
                    <a:pt x="833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2"/>
            <p:cNvSpPr/>
            <p:nvPr/>
          </p:nvSpPr>
          <p:spPr>
            <a:xfrm>
              <a:off x="4307813" y="2478525"/>
              <a:ext cx="528675" cy="44675"/>
            </a:xfrm>
            <a:custGeom>
              <a:avLst/>
              <a:gdLst/>
              <a:ahLst/>
              <a:cxnLst/>
              <a:rect l="l" t="t" r="r" b="b"/>
              <a:pathLst>
                <a:path w="21147" h="1787" extrusionOk="0">
                  <a:moveTo>
                    <a:pt x="1" y="0"/>
                  </a:moveTo>
                  <a:lnTo>
                    <a:pt x="1" y="1120"/>
                  </a:lnTo>
                  <a:cubicBezTo>
                    <a:pt x="1" y="1489"/>
                    <a:pt x="298" y="1786"/>
                    <a:pt x="668" y="1786"/>
                  </a:cubicBezTo>
                  <a:lnTo>
                    <a:pt x="20468" y="1786"/>
                  </a:lnTo>
                  <a:cubicBezTo>
                    <a:pt x="20849" y="1786"/>
                    <a:pt x="21146" y="1489"/>
                    <a:pt x="21146" y="1120"/>
                  </a:cubicBezTo>
                  <a:lnTo>
                    <a:pt x="21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2"/>
            <p:cNvSpPr/>
            <p:nvPr/>
          </p:nvSpPr>
          <p:spPr>
            <a:xfrm>
              <a:off x="4356938" y="1657875"/>
              <a:ext cx="429250" cy="708750"/>
            </a:xfrm>
            <a:custGeom>
              <a:avLst/>
              <a:gdLst/>
              <a:ahLst/>
              <a:cxnLst/>
              <a:rect l="l" t="t" r="r" b="b"/>
              <a:pathLst>
                <a:path w="17170" h="28350" extrusionOk="0">
                  <a:moveTo>
                    <a:pt x="9966" y="2466"/>
                  </a:moveTo>
                  <a:cubicBezTo>
                    <a:pt x="11764" y="2466"/>
                    <a:pt x="13240" y="3942"/>
                    <a:pt x="13240" y="5740"/>
                  </a:cubicBezTo>
                  <a:lnTo>
                    <a:pt x="13240" y="12824"/>
                  </a:lnTo>
                  <a:lnTo>
                    <a:pt x="3965" y="12824"/>
                  </a:lnTo>
                  <a:lnTo>
                    <a:pt x="3965" y="5740"/>
                  </a:lnTo>
                  <a:cubicBezTo>
                    <a:pt x="3965" y="3942"/>
                    <a:pt x="5442" y="2466"/>
                    <a:pt x="7239" y="2466"/>
                  </a:cubicBezTo>
                  <a:close/>
                  <a:moveTo>
                    <a:pt x="7227" y="1"/>
                  </a:moveTo>
                  <a:cubicBezTo>
                    <a:pt x="4072" y="1"/>
                    <a:pt x="1501" y="2585"/>
                    <a:pt x="1501" y="5740"/>
                  </a:cubicBezTo>
                  <a:lnTo>
                    <a:pt x="1501" y="12824"/>
                  </a:lnTo>
                  <a:lnTo>
                    <a:pt x="0" y="12824"/>
                  </a:lnTo>
                  <a:lnTo>
                    <a:pt x="0" y="28350"/>
                  </a:lnTo>
                  <a:lnTo>
                    <a:pt x="17169" y="28350"/>
                  </a:lnTo>
                  <a:lnTo>
                    <a:pt x="17169" y="12824"/>
                  </a:lnTo>
                  <a:lnTo>
                    <a:pt x="15681" y="12824"/>
                  </a:lnTo>
                  <a:lnTo>
                    <a:pt x="15681" y="5740"/>
                  </a:lnTo>
                  <a:cubicBezTo>
                    <a:pt x="15681" y="2585"/>
                    <a:pt x="13109" y="1"/>
                    <a:pt x="9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42"/>
            <p:cNvSpPr/>
            <p:nvPr/>
          </p:nvSpPr>
          <p:spPr>
            <a:xfrm>
              <a:off x="4467063" y="2032050"/>
              <a:ext cx="209875" cy="276825"/>
            </a:xfrm>
            <a:custGeom>
              <a:avLst/>
              <a:gdLst/>
              <a:ahLst/>
              <a:cxnLst/>
              <a:rect l="l" t="t" r="r" b="b"/>
              <a:pathLst>
                <a:path w="8395" h="11073" extrusionOk="0">
                  <a:moveTo>
                    <a:pt x="4192" y="0"/>
                  </a:moveTo>
                  <a:cubicBezTo>
                    <a:pt x="1870" y="0"/>
                    <a:pt x="1" y="1869"/>
                    <a:pt x="1" y="4191"/>
                  </a:cubicBezTo>
                  <a:cubicBezTo>
                    <a:pt x="1" y="5787"/>
                    <a:pt x="894" y="7191"/>
                    <a:pt x="2191" y="7882"/>
                  </a:cubicBezTo>
                  <a:lnTo>
                    <a:pt x="2191" y="11073"/>
                  </a:lnTo>
                  <a:lnTo>
                    <a:pt x="6168" y="11073"/>
                  </a:lnTo>
                  <a:lnTo>
                    <a:pt x="6168" y="7882"/>
                  </a:lnTo>
                  <a:cubicBezTo>
                    <a:pt x="7502" y="7168"/>
                    <a:pt x="8395" y="5787"/>
                    <a:pt x="8395" y="4191"/>
                  </a:cubicBezTo>
                  <a:cubicBezTo>
                    <a:pt x="8395" y="1893"/>
                    <a:pt x="6513" y="0"/>
                    <a:pt x="4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42"/>
            <p:cNvSpPr/>
            <p:nvPr/>
          </p:nvSpPr>
          <p:spPr>
            <a:xfrm>
              <a:off x="5500838" y="1563825"/>
              <a:ext cx="55975" cy="65500"/>
            </a:xfrm>
            <a:custGeom>
              <a:avLst/>
              <a:gdLst/>
              <a:ahLst/>
              <a:cxnLst/>
              <a:rect l="l" t="t" r="r" b="b"/>
              <a:pathLst>
                <a:path w="2239" h="2620" extrusionOk="0">
                  <a:moveTo>
                    <a:pt x="1119" y="1"/>
                  </a:moveTo>
                  <a:lnTo>
                    <a:pt x="714" y="834"/>
                  </a:lnTo>
                  <a:lnTo>
                    <a:pt x="0" y="1310"/>
                  </a:lnTo>
                  <a:lnTo>
                    <a:pt x="714" y="1787"/>
                  </a:lnTo>
                  <a:lnTo>
                    <a:pt x="1119" y="2620"/>
                  </a:lnTo>
                  <a:lnTo>
                    <a:pt x="1536" y="1787"/>
                  </a:lnTo>
                  <a:lnTo>
                    <a:pt x="2238" y="1310"/>
                  </a:lnTo>
                  <a:lnTo>
                    <a:pt x="1536" y="834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42"/>
            <p:cNvSpPr/>
            <p:nvPr/>
          </p:nvSpPr>
          <p:spPr>
            <a:xfrm>
              <a:off x="5716638" y="1329875"/>
              <a:ext cx="103900" cy="121475"/>
            </a:xfrm>
            <a:custGeom>
              <a:avLst/>
              <a:gdLst/>
              <a:ahLst/>
              <a:cxnLst/>
              <a:rect l="l" t="t" r="r" b="b"/>
              <a:pathLst>
                <a:path w="4156" h="4859" extrusionOk="0">
                  <a:moveTo>
                    <a:pt x="2084" y="0"/>
                  </a:moveTo>
                  <a:lnTo>
                    <a:pt x="1310" y="1548"/>
                  </a:lnTo>
                  <a:lnTo>
                    <a:pt x="0" y="2429"/>
                  </a:lnTo>
                  <a:lnTo>
                    <a:pt x="1310" y="3310"/>
                  </a:lnTo>
                  <a:lnTo>
                    <a:pt x="2084" y="4858"/>
                  </a:lnTo>
                  <a:lnTo>
                    <a:pt x="2846" y="3310"/>
                  </a:lnTo>
                  <a:lnTo>
                    <a:pt x="4155" y="2429"/>
                  </a:lnTo>
                  <a:lnTo>
                    <a:pt x="2846" y="1548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42"/>
            <p:cNvSpPr/>
            <p:nvPr/>
          </p:nvSpPr>
          <p:spPr>
            <a:xfrm>
              <a:off x="5974688" y="1417075"/>
              <a:ext cx="209875" cy="244400"/>
            </a:xfrm>
            <a:custGeom>
              <a:avLst/>
              <a:gdLst/>
              <a:ahLst/>
              <a:cxnLst/>
              <a:rect l="l" t="t" r="r" b="b"/>
              <a:pathLst>
                <a:path w="8395" h="9776" extrusionOk="0">
                  <a:moveTo>
                    <a:pt x="4192" y="1"/>
                  </a:moveTo>
                  <a:lnTo>
                    <a:pt x="2644" y="3108"/>
                  </a:lnTo>
                  <a:lnTo>
                    <a:pt x="1" y="4894"/>
                  </a:lnTo>
                  <a:lnTo>
                    <a:pt x="2644" y="6668"/>
                  </a:lnTo>
                  <a:lnTo>
                    <a:pt x="4192" y="9776"/>
                  </a:lnTo>
                  <a:lnTo>
                    <a:pt x="5728" y="6668"/>
                  </a:lnTo>
                  <a:lnTo>
                    <a:pt x="8395" y="4894"/>
                  </a:lnTo>
                  <a:lnTo>
                    <a:pt x="5728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42"/>
            <p:cNvSpPr/>
            <p:nvPr/>
          </p:nvSpPr>
          <p:spPr>
            <a:xfrm>
              <a:off x="6804263" y="2233550"/>
              <a:ext cx="103600" cy="121475"/>
            </a:xfrm>
            <a:custGeom>
              <a:avLst/>
              <a:gdLst/>
              <a:ahLst/>
              <a:cxnLst/>
              <a:rect l="l" t="t" r="r" b="b"/>
              <a:pathLst>
                <a:path w="4144" h="4859" extrusionOk="0">
                  <a:moveTo>
                    <a:pt x="2060" y="1"/>
                  </a:moveTo>
                  <a:lnTo>
                    <a:pt x="1310" y="1548"/>
                  </a:lnTo>
                  <a:lnTo>
                    <a:pt x="1" y="2429"/>
                  </a:lnTo>
                  <a:lnTo>
                    <a:pt x="1310" y="3311"/>
                  </a:lnTo>
                  <a:lnTo>
                    <a:pt x="2060" y="4858"/>
                  </a:lnTo>
                  <a:lnTo>
                    <a:pt x="2834" y="3311"/>
                  </a:lnTo>
                  <a:lnTo>
                    <a:pt x="4144" y="2429"/>
                  </a:lnTo>
                  <a:lnTo>
                    <a:pt x="2834" y="1548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2"/>
            <p:cNvSpPr/>
            <p:nvPr/>
          </p:nvSpPr>
          <p:spPr>
            <a:xfrm>
              <a:off x="7023638" y="2013000"/>
              <a:ext cx="55975" cy="65200"/>
            </a:xfrm>
            <a:custGeom>
              <a:avLst/>
              <a:gdLst/>
              <a:ahLst/>
              <a:cxnLst/>
              <a:rect l="l" t="t" r="r" b="b"/>
              <a:pathLst>
                <a:path w="2239" h="2608" extrusionOk="0">
                  <a:moveTo>
                    <a:pt x="1120" y="0"/>
                  </a:moveTo>
                  <a:lnTo>
                    <a:pt x="703" y="834"/>
                  </a:lnTo>
                  <a:lnTo>
                    <a:pt x="0" y="1298"/>
                  </a:lnTo>
                  <a:lnTo>
                    <a:pt x="703" y="1774"/>
                  </a:lnTo>
                  <a:lnTo>
                    <a:pt x="1120" y="2608"/>
                  </a:lnTo>
                  <a:lnTo>
                    <a:pt x="1524" y="1774"/>
                  </a:lnTo>
                  <a:lnTo>
                    <a:pt x="2239" y="1298"/>
                  </a:lnTo>
                  <a:lnTo>
                    <a:pt x="1524" y="834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2"/>
            <p:cNvSpPr/>
            <p:nvPr/>
          </p:nvSpPr>
          <p:spPr>
            <a:xfrm>
              <a:off x="6828088" y="1385225"/>
              <a:ext cx="55675" cy="65525"/>
            </a:xfrm>
            <a:custGeom>
              <a:avLst/>
              <a:gdLst/>
              <a:ahLst/>
              <a:cxnLst/>
              <a:rect l="l" t="t" r="r" b="b"/>
              <a:pathLst>
                <a:path w="2227" h="2621" extrusionOk="0">
                  <a:moveTo>
                    <a:pt x="1107" y="1"/>
                  </a:moveTo>
                  <a:lnTo>
                    <a:pt x="714" y="834"/>
                  </a:lnTo>
                  <a:lnTo>
                    <a:pt x="0" y="1311"/>
                  </a:lnTo>
                  <a:lnTo>
                    <a:pt x="714" y="1787"/>
                  </a:lnTo>
                  <a:lnTo>
                    <a:pt x="1107" y="2620"/>
                  </a:lnTo>
                  <a:lnTo>
                    <a:pt x="1524" y="1787"/>
                  </a:lnTo>
                  <a:lnTo>
                    <a:pt x="2227" y="1311"/>
                  </a:lnTo>
                  <a:lnTo>
                    <a:pt x="1524" y="834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42"/>
            <p:cNvSpPr/>
            <p:nvPr/>
          </p:nvSpPr>
          <p:spPr>
            <a:xfrm>
              <a:off x="3586888" y="1563825"/>
              <a:ext cx="56000" cy="65500"/>
            </a:xfrm>
            <a:custGeom>
              <a:avLst/>
              <a:gdLst/>
              <a:ahLst/>
              <a:cxnLst/>
              <a:rect l="l" t="t" r="r" b="b"/>
              <a:pathLst>
                <a:path w="2240" h="2620" extrusionOk="0">
                  <a:moveTo>
                    <a:pt x="1120" y="1"/>
                  </a:moveTo>
                  <a:lnTo>
                    <a:pt x="703" y="834"/>
                  </a:lnTo>
                  <a:lnTo>
                    <a:pt x="1" y="1310"/>
                  </a:lnTo>
                  <a:lnTo>
                    <a:pt x="703" y="1787"/>
                  </a:lnTo>
                  <a:lnTo>
                    <a:pt x="1120" y="2620"/>
                  </a:lnTo>
                  <a:lnTo>
                    <a:pt x="1525" y="1787"/>
                  </a:lnTo>
                  <a:lnTo>
                    <a:pt x="2239" y="1310"/>
                  </a:lnTo>
                  <a:lnTo>
                    <a:pt x="1525" y="83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42"/>
            <p:cNvSpPr/>
            <p:nvPr/>
          </p:nvSpPr>
          <p:spPr>
            <a:xfrm>
              <a:off x="3323163" y="1329875"/>
              <a:ext cx="103925" cy="121475"/>
            </a:xfrm>
            <a:custGeom>
              <a:avLst/>
              <a:gdLst/>
              <a:ahLst/>
              <a:cxnLst/>
              <a:rect l="l" t="t" r="r" b="b"/>
              <a:pathLst>
                <a:path w="4157" h="4859" extrusionOk="0">
                  <a:moveTo>
                    <a:pt x="2073" y="0"/>
                  </a:moveTo>
                  <a:lnTo>
                    <a:pt x="1311" y="1548"/>
                  </a:lnTo>
                  <a:lnTo>
                    <a:pt x="1" y="2429"/>
                  </a:lnTo>
                  <a:lnTo>
                    <a:pt x="1311" y="3310"/>
                  </a:lnTo>
                  <a:lnTo>
                    <a:pt x="2073" y="4858"/>
                  </a:lnTo>
                  <a:lnTo>
                    <a:pt x="2847" y="3310"/>
                  </a:lnTo>
                  <a:lnTo>
                    <a:pt x="4156" y="2429"/>
                  </a:lnTo>
                  <a:lnTo>
                    <a:pt x="2847" y="1548"/>
                  </a:lnTo>
                  <a:lnTo>
                    <a:pt x="20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42"/>
            <p:cNvSpPr/>
            <p:nvPr/>
          </p:nvSpPr>
          <p:spPr>
            <a:xfrm>
              <a:off x="2959438" y="1417075"/>
              <a:ext cx="209875" cy="244400"/>
            </a:xfrm>
            <a:custGeom>
              <a:avLst/>
              <a:gdLst/>
              <a:ahLst/>
              <a:cxnLst/>
              <a:rect l="l" t="t" r="r" b="b"/>
              <a:pathLst>
                <a:path w="8395" h="9776" extrusionOk="0">
                  <a:moveTo>
                    <a:pt x="4192" y="1"/>
                  </a:moveTo>
                  <a:lnTo>
                    <a:pt x="2656" y="3108"/>
                  </a:lnTo>
                  <a:lnTo>
                    <a:pt x="1" y="4894"/>
                  </a:lnTo>
                  <a:lnTo>
                    <a:pt x="2656" y="6668"/>
                  </a:lnTo>
                  <a:lnTo>
                    <a:pt x="4192" y="9776"/>
                  </a:lnTo>
                  <a:lnTo>
                    <a:pt x="5739" y="6668"/>
                  </a:lnTo>
                  <a:lnTo>
                    <a:pt x="8394" y="4894"/>
                  </a:lnTo>
                  <a:lnTo>
                    <a:pt x="5739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42"/>
            <p:cNvSpPr/>
            <p:nvPr/>
          </p:nvSpPr>
          <p:spPr>
            <a:xfrm>
              <a:off x="2235838" y="2233550"/>
              <a:ext cx="103900" cy="121475"/>
            </a:xfrm>
            <a:custGeom>
              <a:avLst/>
              <a:gdLst/>
              <a:ahLst/>
              <a:cxnLst/>
              <a:rect l="l" t="t" r="r" b="b"/>
              <a:pathLst>
                <a:path w="4156" h="4859" extrusionOk="0">
                  <a:moveTo>
                    <a:pt x="2084" y="1"/>
                  </a:moveTo>
                  <a:lnTo>
                    <a:pt x="1310" y="1548"/>
                  </a:lnTo>
                  <a:lnTo>
                    <a:pt x="0" y="2429"/>
                  </a:lnTo>
                  <a:lnTo>
                    <a:pt x="1310" y="3311"/>
                  </a:lnTo>
                  <a:lnTo>
                    <a:pt x="2084" y="4858"/>
                  </a:lnTo>
                  <a:lnTo>
                    <a:pt x="2846" y="3311"/>
                  </a:lnTo>
                  <a:lnTo>
                    <a:pt x="4156" y="2429"/>
                  </a:lnTo>
                  <a:lnTo>
                    <a:pt x="2846" y="1548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42"/>
            <p:cNvSpPr/>
            <p:nvPr/>
          </p:nvSpPr>
          <p:spPr>
            <a:xfrm>
              <a:off x="2064388" y="2013000"/>
              <a:ext cx="55675" cy="65200"/>
            </a:xfrm>
            <a:custGeom>
              <a:avLst/>
              <a:gdLst/>
              <a:ahLst/>
              <a:cxnLst/>
              <a:rect l="l" t="t" r="r" b="b"/>
              <a:pathLst>
                <a:path w="2227" h="2608" extrusionOk="0">
                  <a:moveTo>
                    <a:pt x="1108" y="0"/>
                  </a:moveTo>
                  <a:lnTo>
                    <a:pt x="715" y="834"/>
                  </a:lnTo>
                  <a:lnTo>
                    <a:pt x="0" y="1298"/>
                  </a:lnTo>
                  <a:lnTo>
                    <a:pt x="715" y="1774"/>
                  </a:lnTo>
                  <a:lnTo>
                    <a:pt x="1108" y="2608"/>
                  </a:lnTo>
                  <a:lnTo>
                    <a:pt x="1524" y="1774"/>
                  </a:lnTo>
                  <a:lnTo>
                    <a:pt x="2227" y="1298"/>
                  </a:lnTo>
                  <a:lnTo>
                    <a:pt x="1524" y="834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2"/>
            <p:cNvSpPr/>
            <p:nvPr/>
          </p:nvSpPr>
          <p:spPr>
            <a:xfrm>
              <a:off x="2259638" y="1385225"/>
              <a:ext cx="56300" cy="65525"/>
            </a:xfrm>
            <a:custGeom>
              <a:avLst/>
              <a:gdLst/>
              <a:ahLst/>
              <a:cxnLst/>
              <a:rect l="l" t="t" r="r" b="b"/>
              <a:pathLst>
                <a:path w="2252" h="2621" extrusionOk="0">
                  <a:moveTo>
                    <a:pt x="1132" y="1"/>
                  </a:moveTo>
                  <a:lnTo>
                    <a:pt x="715" y="834"/>
                  </a:lnTo>
                  <a:lnTo>
                    <a:pt x="1" y="1311"/>
                  </a:lnTo>
                  <a:lnTo>
                    <a:pt x="715" y="1787"/>
                  </a:lnTo>
                  <a:lnTo>
                    <a:pt x="1132" y="2620"/>
                  </a:lnTo>
                  <a:lnTo>
                    <a:pt x="1537" y="1787"/>
                  </a:lnTo>
                  <a:lnTo>
                    <a:pt x="2251" y="1311"/>
                  </a:lnTo>
                  <a:lnTo>
                    <a:pt x="1537" y="834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3592DD49-AE66-A394-612F-5D88CABBC25E}"/>
              </a:ext>
            </a:extLst>
          </p:cNvPr>
          <p:cNvSpPr txBox="1"/>
          <p:nvPr/>
        </p:nvSpPr>
        <p:spPr>
          <a:xfrm>
            <a:off x="332522" y="1199742"/>
            <a:ext cx="41427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solidFill>
                  <a:schemeClr val="bg1"/>
                </a:solidFill>
                <a:effectLst/>
                <a:latin typeface="Söhne"/>
              </a:rPr>
              <a:t>KERBEROS: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Un protocolo de autenticación que se utiliza para verificar la identidad de usuarios y servicios en una red.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Ampliamente utilizado en sistemas Windows y entornos de red empresariales.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Proporciona autenticación segura a través de tickets y cifrado.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BF1102B-ECAC-6E4B-FF38-02BECC8FD12A}"/>
              </a:ext>
            </a:extLst>
          </p:cNvPr>
          <p:cNvSpPr txBox="1"/>
          <p:nvPr/>
        </p:nvSpPr>
        <p:spPr>
          <a:xfrm>
            <a:off x="4746009" y="1195100"/>
            <a:ext cx="40654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solidFill>
                  <a:schemeClr val="bg1"/>
                </a:solidFill>
                <a:effectLst/>
                <a:latin typeface="Söhne"/>
              </a:rPr>
              <a:t>PGP (PRETTY GOOD PRIVACY):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Un estándar de cifrado que se utiliza para proteger la privacidad de la comunicación de correo electrónico y archivos.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Emplea criptografía de clave pública y privada para cifrar y firmar digitalmente mensajes.</a:t>
            </a:r>
          </a:p>
        </p:txBody>
      </p:sp>
      <p:cxnSp>
        <p:nvCxnSpPr>
          <p:cNvPr id="4352" name="Conector recto 4351">
            <a:extLst>
              <a:ext uri="{FF2B5EF4-FFF2-40B4-BE49-F238E27FC236}">
                <a16:creationId xmlns:a16="http://schemas.microsoft.com/office/drawing/2014/main" id="{E8204853-B65E-79E6-C529-AD45F3E0B271}"/>
              </a:ext>
            </a:extLst>
          </p:cNvPr>
          <p:cNvCxnSpPr>
            <a:stCxn id="3934" idx="2"/>
          </p:cNvCxnSpPr>
          <p:nvPr/>
        </p:nvCxnSpPr>
        <p:spPr>
          <a:xfrm>
            <a:off x="4572000" y="865325"/>
            <a:ext cx="0" cy="2854792"/>
          </a:xfrm>
          <a:prstGeom prst="line">
            <a:avLst/>
          </a:prstGeom>
          <a:ln w="762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9" name="Google Shape;1600;p28">
            <a:extLst>
              <a:ext uri="{FF2B5EF4-FFF2-40B4-BE49-F238E27FC236}">
                <a16:creationId xmlns:a16="http://schemas.microsoft.com/office/drawing/2014/main" id="{86275DE2-30B1-9A07-931C-4C68E62B5F6E}"/>
              </a:ext>
            </a:extLst>
          </p:cNvPr>
          <p:cNvGrpSpPr/>
          <p:nvPr/>
        </p:nvGrpSpPr>
        <p:grpSpPr>
          <a:xfrm>
            <a:off x="7030961" y="2803302"/>
            <a:ext cx="1867472" cy="1298221"/>
            <a:chOff x="1854688" y="1460575"/>
            <a:chExt cx="1165950" cy="883750"/>
          </a:xfrm>
        </p:grpSpPr>
        <p:sp>
          <p:nvSpPr>
            <p:cNvPr id="20" name="Google Shape;1601;p28">
              <a:extLst>
                <a:ext uri="{FF2B5EF4-FFF2-40B4-BE49-F238E27FC236}">
                  <a16:creationId xmlns:a16="http://schemas.microsoft.com/office/drawing/2014/main" id="{19F42441-7FC9-D0D1-AB5C-2957CA597A66}"/>
                </a:ext>
              </a:extLst>
            </p:cNvPr>
            <p:cNvSpPr/>
            <p:nvPr/>
          </p:nvSpPr>
          <p:spPr>
            <a:xfrm>
              <a:off x="1854688" y="1460575"/>
              <a:ext cx="1165950" cy="883750"/>
            </a:xfrm>
            <a:custGeom>
              <a:avLst/>
              <a:gdLst/>
              <a:ahLst/>
              <a:cxnLst/>
              <a:rect l="l" t="t" r="r" b="b"/>
              <a:pathLst>
                <a:path w="46638" h="35350" extrusionOk="0">
                  <a:moveTo>
                    <a:pt x="18222" y="1"/>
                  </a:moveTo>
                  <a:cubicBezTo>
                    <a:pt x="16562" y="1"/>
                    <a:pt x="14936" y="141"/>
                    <a:pt x="13526" y="328"/>
                  </a:cubicBezTo>
                  <a:cubicBezTo>
                    <a:pt x="11502" y="602"/>
                    <a:pt x="9359" y="1185"/>
                    <a:pt x="8061" y="2769"/>
                  </a:cubicBezTo>
                  <a:cubicBezTo>
                    <a:pt x="5120" y="6341"/>
                    <a:pt x="8395" y="11960"/>
                    <a:pt x="6704" y="16259"/>
                  </a:cubicBezTo>
                  <a:cubicBezTo>
                    <a:pt x="5978" y="18116"/>
                    <a:pt x="4406" y="19497"/>
                    <a:pt x="3382" y="21200"/>
                  </a:cubicBezTo>
                  <a:cubicBezTo>
                    <a:pt x="1" y="26796"/>
                    <a:pt x="3275" y="34035"/>
                    <a:pt x="9704" y="35189"/>
                  </a:cubicBezTo>
                  <a:cubicBezTo>
                    <a:pt x="10310" y="35300"/>
                    <a:pt x="10910" y="35350"/>
                    <a:pt x="11506" y="35350"/>
                  </a:cubicBezTo>
                  <a:cubicBezTo>
                    <a:pt x="17283" y="35350"/>
                    <a:pt x="22605" y="30625"/>
                    <a:pt x="28564" y="30117"/>
                  </a:cubicBezTo>
                  <a:cubicBezTo>
                    <a:pt x="28987" y="30081"/>
                    <a:pt x="29415" y="30065"/>
                    <a:pt x="29845" y="30065"/>
                  </a:cubicBezTo>
                  <a:cubicBezTo>
                    <a:pt x="32299" y="30065"/>
                    <a:pt x="34837" y="30574"/>
                    <a:pt x="37240" y="30574"/>
                  </a:cubicBezTo>
                  <a:cubicBezTo>
                    <a:pt x="38923" y="30574"/>
                    <a:pt x="40541" y="30324"/>
                    <a:pt x="42018" y="29474"/>
                  </a:cubicBezTo>
                  <a:cubicBezTo>
                    <a:pt x="45792" y="27296"/>
                    <a:pt x="46637" y="21890"/>
                    <a:pt x="44899" y="17878"/>
                  </a:cubicBezTo>
                  <a:cubicBezTo>
                    <a:pt x="43161" y="13877"/>
                    <a:pt x="39529" y="11056"/>
                    <a:pt x="35850" y="8698"/>
                  </a:cubicBezTo>
                  <a:cubicBezTo>
                    <a:pt x="32505" y="6555"/>
                    <a:pt x="29326" y="3602"/>
                    <a:pt x="25980" y="1626"/>
                  </a:cubicBezTo>
                  <a:cubicBezTo>
                    <a:pt x="23877" y="395"/>
                    <a:pt x="21003" y="1"/>
                    <a:pt x="182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02;p28">
              <a:extLst>
                <a:ext uri="{FF2B5EF4-FFF2-40B4-BE49-F238E27FC236}">
                  <a16:creationId xmlns:a16="http://schemas.microsoft.com/office/drawing/2014/main" id="{0BB1EDF0-726A-2F17-9AB3-7A18CE8FE3D9}"/>
                </a:ext>
              </a:extLst>
            </p:cNvPr>
            <p:cNvSpPr/>
            <p:nvPr/>
          </p:nvSpPr>
          <p:spPr>
            <a:xfrm>
              <a:off x="1992213" y="1750950"/>
              <a:ext cx="633425" cy="410775"/>
            </a:xfrm>
            <a:custGeom>
              <a:avLst/>
              <a:gdLst/>
              <a:ahLst/>
              <a:cxnLst/>
              <a:rect l="l" t="t" r="r" b="b"/>
              <a:pathLst>
                <a:path w="25337" h="16431" extrusionOk="0">
                  <a:moveTo>
                    <a:pt x="0" y="0"/>
                  </a:moveTo>
                  <a:lnTo>
                    <a:pt x="0" y="16431"/>
                  </a:lnTo>
                  <a:lnTo>
                    <a:pt x="25337" y="16431"/>
                  </a:lnTo>
                  <a:lnTo>
                    <a:pt x="25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03;p28">
              <a:extLst>
                <a:ext uri="{FF2B5EF4-FFF2-40B4-BE49-F238E27FC236}">
                  <a16:creationId xmlns:a16="http://schemas.microsoft.com/office/drawing/2014/main" id="{CA0B860F-BD82-169F-8194-EEF1D28277DF}"/>
                </a:ext>
              </a:extLst>
            </p:cNvPr>
            <p:cNvSpPr/>
            <p:nvPr/>
          </p:nvSpPr>
          <p:spPr>
            <a:xfrm>
              <a:off x="1992213" y="1919125"/>
              <a:ext cx="633425" cy="242000"/>
            </a:xfrm>
            <a:custGeom>
              <a:avLst/>
              <a:gdLst/>
              <a:ahLst/>
              <a:cxnLst/>
              <a:rect l="l" t="t" r="r" b="b"/>
              <a:pathLst>
                <a:path w="25337" h="9680" extrusionOk="0">
                  <a:moveTo>
                    <a:pt x="12800" y="0"/>
                  </a:moveTo>
                  <a:lnTo>
                    <a:pt x="0" y="9680"/>
                  </a:lnTo>
                  <a:lnTo>
                    <a:pt x="25337" y="9680"/>
                  </a:lnTo>
                  <a:lnTo>
                    <a:pt x="128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04;p28">
              <a:extLst>
                <a:ext uri="{FF2B5EF4-FFF2-40B4-BE49-F238E27FC236}">
                  <a16:creationId xmlns:a16="http://schemas.microsoft.com/office/drawing/2014/main" id="{65CA4835-21C7-81B4-3A16-78F3AE1E2ADA}"/>
                </a:ext>
              </a:extLst>
            </p:cNvPr>
            <p:cNvSpPr/>
            <p:nvPr/>
          </p:nvSpPr>
          <p:spPr>
            <a:xfrm>
              <a:off x="1992213" y="1751250"/>
              <a:ext cx="633425" cy="204500"/>
            </a:xfrm>
            <a:custGeom>
              <a:avLst/>
              <a:gdLst/>
              <a:ahLst/>
              <a:cxnLst/>
              <a:rect l="l" t="t" r="r" b="b"/>
              <a:pathLst>
                <a:path w="25337" h="8180" extrusionOk="0">
                  <a:moveTo>
                    <a:pt x="0" y="0"/>
                  </a:moveTo>
                  <a:lnTo>
                    <a:pt x="3358" y="2167"/>
                  </a:lnTo>
                  <a:lnTo>
                    <a:pt x="3787" y="2453"/>
                  </a:lnTo>
                  <a:lnTo>
                    <a:pt x="12216" y="7894"/>
                  </a:lnTo>
                  <a:lnTo>
                    <a:pt x="12669" y="8180"/>
                  </a:lnTo>
                  <a:lnTo>
                    <a:pt x="12681" y="8180"/>
                  </a:lnTo>
                  <a:lnTo>
                    <a:pt x="21086" y="2738"/>
                  </a:lnTo>
                  <a:lnTo>
                    <a:pt x="21551" y="2441"/>
                  </a:lnTo>
                  <a:lnTo>
                    <a:pt x="25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05;p28">
              <a:extLst>
                <a:ext uri="{FF2B5EF4-FFF2-40B4-BE49-F238E27FC236}">
                  <a16:creationId xmlns:a16="http://schemas.microsoft.com/office/drawing/2014/main" id="{6FF2223F-C1BF-FB09-CFDD-E6B68AA7B6C5}"/>
                </a:ext>
              </a:extLst>
            </p:cNvPr>
            <p:cNvSpPr/>
            <p:nvPr/>
          </p:nvSpPr>
          <p:spPr>
            <a:xfrm>
              <a:off x="1992213" y="1523825"/>
              <a:ext cx="633425" cy="227450"/>
            </a:xfrm>
            <a:custGeom>
              <a:avLst/>
              <a:gdLst/>
              <a:ahLst/>
              <a:cxnLst/>
              <a:rect l="l" t="t" r="r" b="b"/>
              <a:pathLst>
                <a:path w="25337" h="9098" extrusionOk="0">
                  <a:moveTo>
                    <a:pt x="12716" y="1"/>
                  </a:moveTo>
                  <a:lnTo>
                    <a:pt x="10525" y="1572"/>
                  </a:lnTo>
                  <a:lnTo>
                    <a:pt x="3358" y="6692"/>
                  </a:lnTo>
                  <a:lnTo>
                    <a:pt x="0" y="9097"/>
                  </a:lnTo>
                  <a:lnTo>
                    <a:pt x="25337" y="9097"/>
                  </a:lnTo>
                  <a:lnTo>
                    <a:pt x="21551" y="6370"/>
                  </a:lnTo>
                  <a:lnTo>
                    <a:pt x="14895" y="1572"/>
                  </a:lnTo>
                  <a:lnTo>
                    <a:pt x="127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06;p28">
              <a:extLst>
                <a:ext uri="{FF2B5EF4-FFF2-40B4-BE49-F238E27FC236}">
                  <a16:creationId xmlns:a16="http://schemas.microsoft.com/office/drawing/2014/main" id="{F91D8D9A-762C-9C02-990F-F02C507E13D9}"/>
                </a:ext>
              </a:extLst>
            </p:cNvPr>
            <p:cNvSpPr/>
            <p:nvPr/>
          </p:nvSpPr>
          <p:spPr>
            <a:xfrm>
              <a:off x="2076138" y="1563125"/>
              <a:ext cx="454850" cy="392625"/>
            </a:xfrm>
            <a:custGeom>
              <a:avLst/>
              <a:gdLst/>
              <a:ahLst/>
              <a:cxnLst/>
              <a:rect l="l" t="t" r="r" b="b"/>
              <a:pathLst>
                <a:path w="18194" h="15705" extrusionOk="0">
                  <a:moveTo>
                    <a:pt x="7168" y="0"/>
                  </a:moveTo>
                  <a:lnTo>
                    <a:pt x="1" y="5120"/>
                  </a:lnTo>
                  <a:lnTo>
                    <a:pt x="1" y="9692"/>
                  </a:lnTo>
                  <a:lnTo>
                    <a:pt x="430" y="9978"/>
                  </a:lnTo>
                  <a:lnTo>
                    <a:pt x="8859" y="15419"/>
                  </a:lnTo>
                  <a:lnTo>
                    <a:pt x="9324" y="15705"/>
                  </a:lnTo>
                  <a:lnTo>
                    <a:pt x="17729" y="10263"/>
                  </a:lnTo>
                  <a:lnTo>
                    <a:pt x="18194" y="9966"/>
                  </a:lnTo>
                  <a:lnTo>
                    <a:pt x="18194" y="4798"/>
                  </a:lnTo>
                  <a:lnTo>
                    <a:pt x="115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07;p28">
              <a:extLst>
                <a:ext uri="{FF2B5EF4-FFF2-40B4-BE49-F238E27FC236}">
                  <a16:creationId xmlns:a16="http://schemas.microsoft.com/office/drawing/2014/main" id="{AF0EFB3F-1FF2-A191-890D-3D06D09579D1}"/>
                </a:ext>
              </a:extLst>
            </p:cNvPr>
            <p:cNvSpPr/>
            <p:nvPr/>
          </p:nvSpPr>
          <p:spPr>
            <a:xfrm>
              <a:off x="2086863" y="1563125"/>
              <a:ext cx="432525" cy="392625"/>
            </a:xfrm>
            <a:custGeom>
              <a:avLst/>
              <a:gdLst/>
              <a:ahLst/>
              <a:cxnLst/>
              <a:rect l="l" t="t" r="r" b="b"/>
              <a:pathLst>
                <a:path w="17301" h="15705" extrusionOk="0">
                  <a:moveTo>
                    <a:pt x="715" y="0"/>
                  </a:moveTo>
                  <a:cubicBezTo>
                    <a:pt x="322" y="0"/>
                    <a:pt x="1" y="310"/>
                    <a:pt x="1" y="703"/>
                  </a:cubicBezTo>
                  <a:lnTo>
                    <a:pt x="1" y="9978"/>
                  </a:lnTo>
                  <a:lnTo>
                    <a:pt x="8883" y="15705"/>
                  </a:lnTo>
                  <a:lnTo>
                    <a:pt x="17300" y="10263"/>
                  </a:lnTo>
                  <a:lnTo>
                    <a:pt x="17300" y="703"/>
                  </a:lnTo>
                  <a:cubicBezTo>
                    <a:pt x="17300" y="310"/>
                    <a:pt x="16991" y="0"/>
                    <a:pt x="165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08;p28">
              <a:extLst>
                <a:ext uri="{FF2B5EF4-FFF2-40B4-BE49-F238E27FC236}">
                  <a16:creationId xmlns:a16="http://schemas.microsoft.com/office/drawing/2014/main" id="{E6886FEA-488E-A5DF-BC39-BD24EED9EF6D}"/>
                </a:ext>
              </a:extLst>
            </p:cNvPr>
            <p:cNvSpPr/>
            <p:nvPr/>
          </p:nvSpPr>
          <p:spPr>
            <a:xfrm>
              <a:off x="1992213" y="1934300"/>
              <a:ext cx="633425" cy="227425"/>
            </a:xfrm>
            <a:custGeom>
              <a:avLst/>
              <a:gdLst/>
              <a:ahLst/>
              <a:cxnLst/>
              <a:rect l="l" t="t" r="r" b="b"/>
              <a:pathLst>
                <a:path w="25337" h="9097" extrusionOk="0">
                  <a:moveTo>
                    <a:pt x="12716" y="0"/>
                  </a:moveTo>
                  <a:lnTo>
                    <a:pt x="12061" y="465"/>
                  </a:lnTo>
                  <a:lnTo>
                    <a:pt x="9883" y="2024"/>
                  </a:lnTo>
                  <a:lnTo>
                    <a:pt x="24" y="9073"/>
                  </a:lnTo>
                  <a:lnTo>
                    <a:pt x="0" y="9097"/>
                  </a:lnTo>
                  <a:lnTo>
                    <a:pt x="25337" y="9097"/>
                  </a:lnTo>
                  <a:lnTo>
                    <a:pt x="25313" y="9073"/>
                  </a:lnTo>
                  <a:lnTo>
                    <a:pt x="19408" y="4822"/>
                  </a:lnTo>
                  <a:lnTo>
                    <a:pt x="13323" y="441"/>
                  </a:lnTo>
                  <a:lnTo>
                    <a:pt x="127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09;p28">
              <a:extLst>
                <a:ext uri="{FF2B5EF4-FFF2-40B4-BE49-F238E27FC236}">
                  <a16:creationId xmlns:a16="http://schemas.microsoft.com/office/drawing/2014/main" id="{8AF395A4-2DE2-6C71-0CDA-600FCEA7E19B}"/>
                </a:ext>
              </a:extLst>
            </p:cNvPr>
            <p:cNvSpPr/>
            <p:nvPr/>
          </p:nvSpPr>
          <p:spPr>
            <a:xfrm>
              <a:off x="2217238" y="1682175"/>
              <a:ext cx="61925" cy="61950"/>
            </a:xfrm>
            <a:custGeom>
              <a:avLst/>
              <a:gdLst/>
              <a:ahLst/>
              <a:cxnLst/>
              <a:rect l="l" t="t" r="r" b="b"/>
              <a:pathLst>
                <a:path w="2477" h="2478" extrusionOk="0">
                  <a:moveTo>
                    <a:pt x="1239" y="1"/>
                  </a:moveTo>
                  <a:cubicBezTo>
                    <a:pt x="560" y="1"/>
                    <a:pt x="0" y="560"/>
                    <a:pt x="0" y="1239"/>
                  </a:cubicBezTo>
                  <a:cubicBezTo>
                    <a:pt x="0" y="1930"/>
                    <a:pt x="560" y="2477"/>
                    <a:pt x="1239" y="2477"/>
                  </a:cubicBezTo>
                  <a:cubicBezTo>
                    <a:pt x="1929" y="2477"/>
                    <a:pt x="2477" y="1930"/>
                    <a:pt x="2477" y="1239"/>
                  </a:cubicBezTo>
                  <a:cubicBezTo>
                    <a:pt x="2477" y="560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10;p28">
              <a:extLst>
                <a:ext uri="{FF2B5EF4-FFF2-40B4-BE49-F238E27FC236}">
                  <a16:creationId xmlns:a16="http://schemas.microsoft.com/office/drawing/2014/main" id="{95123A9D-F89D-5EF1-6095-7456A9D5DF24}"/>
                </a:ext>
              </a:extLst>
            </p:cNvPr>
            <p:cNvSpPr/>
            <p:nvPr/>
          </p:nvSpPr>
          <p:spPr>
            <a:xfrm>
              <a:off x="2340163" y="1682175"/>
              <a:ext cx="61950" cy="61950"/>
            </a:xfrm>
            <a:custGeom>
              <a:avLst/>
              <a:gdLst/>
              <a:ahLst/>
              <a:cxnLst/>
              <a:rect l="l" t="t" r="r" b="b"/>
              <a:pathLst>
                <a:path w="2478" h="2478" extrusionOk="0">
                  <a:moveTo>
                    <a:pt x="1239" y="1"/>
                  </a:moveTo>
                  <a:cubicBezTo>
                    <a:pt x="548" y="1"/>
                    <a:pt x="1" y="560"/>
                    <a:pt x="1" y="1239"/>
                  </a:cubicBezTo>
                  <a:cubicBezTo>
                    <a:pt x="1" y="1930"/>
                    <a:pt x="548" y="2477"/>
                    <a:pt x="1239" y="2477"/>
                  </a:cubicBezTo>
                  <a:cubicBezTo>
                    <a:pt x="1918" y="2477"/>
                    <a:pt x="2477" y="1930"/>
                    <a:pt x="2477" y="1239"/>
                  </a:cubicBezTo>
                  <a:cubicBezTo>
                    <a:pt x="2477" y="560"/>
                    <a:pt x="1918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11;p28">
              <a:extLst>
                <a:ext uri="{FF2B5EF4-FFF2-40B4-BE49-F238E27FC236}">
                  <a16:creationId xmlns:a16="http://schemas.microsoft.com/office/drawing/2014/main" id="{9834CAF0-021F-082E-2753-AAB8C72F3416}"/>
                </a:ext>
              </a:extLst>
            </p:cNvPr>
            <p:cNvSpPr/>
            <p:nvPr/>
          </p:nvSpPr>
          <p:spPr>
            <a:xfrm>
              <a:off x="2205638" y="1587525"/>
              <a:ext cx="212250" cy="128625"/>
            </a:xfrm>
            <a:custGeom>
              <a:avLst/>
              <a:gdLst/>
              <a:ahLst/>
              <a:cxnLst/>
              <a:rect l="l" t="t" r="r" b="b"/>
              <a:pathLst>
                <a:path w="8490" h="5145" extrusionOk="0">
                  <a:moveTo>
                    <a:pt x="4239" y="1"/>
                  </a:moveTo>
                  <a:cubicBezTo>
                    <a:pt x="1607" y="1"/>
                    <a:pt x="0" y="2906"/>
                    <a:pt x="1405" y="5144"/>
                  </a:cubicBezTo>
                  <a:lnTo>
                    <a:pt x="7084" y="5144"/>
                  </a:lnTo>
                  <a:cubicBezTo>
                    <a:pt x="8489" y="2906"/>
                    <a:pt x="6882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12;p28">
              <a:extLst>
                <a:ext uri="{FF2B5EF4-FFF2-40B4-BE49-F238E27FC236}">
                  <a16:creationId xmlns:a16="http://schemas.microsoft.com/office/drawing/2014/main" id="{37E98EA4-B027-C53B-2F55-52FBB7DF679A}"/>
                </a:ext>
              </a:extLst>
            </p:cNvPr>
            <p:cNvSpPr/>
            <p:nvPr/>
          </p:nvSpPr>
          <p:spPr>
            <a:xfrm>
              <a:off x="2265463" y="1703325"/>
              <a:ext cx="23525" cy="52400"/>
            </a:xfrm>
            <a:custGeom>
              <a:avLst/>
              <a:gdLst/>
              <a:ahLst/>
              <a:cxnLst/>
              <a:rect l="l" t="t" r="r" b="b"/>
              <a:pathLst>
                <a:path w="941" h="2096" extrusionOk="0">
                  <a:moveTo>
                    <a:pt x="477" y="0"/>
                  </a:moveTo>
                  <a:cubicBezTo>
                    <a:pt x="215" y="0"/>
                    <a:pt x="0" y="203"/>
                    <a:pt x="0" y="464"/>
                  </a:cubicBezTo>
                  <a:lnTo>
                    <a:pt x="0" y="1631"/>
                  </a:lnTo>
                  <a:cubicBezTo>
                    <a:pt x="0" y="1893"/>
                    <a:pt x="215" y="2096"/>
                    <a:pt x="477" y="2096"/>
                  </a:cubicBezTo>
                  <a:cubicBezTo>
                    <a:pt x="727" y="2096"/>
                    <a:pt x="941" y="1893"/>
                    <a:pt x="941" y="1631"/>
                  </a:cubicBezTo>
                  <a:lnTo>
                    <a:pt x="941" y="464"/>
                  </a:lnTo>
                  <a:cubicBezTo>
                    <a:pt x="941" y="203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13;p28">
              <a:extLst>
                <a:ext uri="{FF2B5EF4-FFF2-40B4-BE49-F238E27FC236}">
                  <a16:creationId xmlns:a16="http://schemas.microsoft.com/office/drawing/2014/main" id="{4F6813CA-C25C-4B16-F548-0AA20079BA7C}"/>
                </a:ext>
              </a:extLst>
            </p:cNvPr>
            <p:cNvSpPr/>
            <p:nvPr/>
          </p:nvSpPr>
          <p:spPr>
            <a:xfrm>
              <a:off x="2288663" y="1703325"/>
              <a:ext cx="23550" cy="52400"/>
            </a:xfrm>
            <a:custGeom>
              <a:avLst/>
              <a:gdLst/>
              <a:ahLst/>
              <a:cxnLst/>
              <a:rect l="l" t="t" r="r" b="b"/>
              <a:pathLst>
                <a:path w="942" h="2096" extrusionOk="0">
                  <a:moveTo>
                    <a:pt x="477" y="0"/>
                  </a:moveTo>
                  <a:cubicBezTo>
                    <a:pt x="215" y="0"/>
                    <a:pt x="1" y="203"/>
                    <a:pt x="1" y="464"/>
                  </a:cubicBezTo>
                  <a:lnTo>
                    <a:pt x="1" y="1631"/>
                  </a:lnTo>
                  <a:cubicBezTo>
                    <a:pt x="1" y="1893"/>
                    <a:pt x="215" y="2096"/>
                    <a:pt x="477" y="2096"/>
                  </a:cubicBezTo>
                  <a:cubicBezTo>
                    <a:pt x="727" y="2096"/>
                    <a:pt x="942" y="1893"/>
                    <a:pt x="942" y="1631"/>
                  </a:cubicBezTo>
                  <a:lnTo>
                    <a:pt x="942" y="464"/>
                  </a:lnTo>
                  <a:cubicBezTo>
                    <a:pt x="942" y="203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4;p28">
              <a:extLst>
                <a:ext uri="{FF2B5EF4-FFF2-40B4-BE49-F238E27FC236}">
                  <a16:creationId xmlns:a16="http://schemas.microsoft.com/office/drawing/2014/main" id="{BE734223-5A3F-5F94-69C0-53857B8EF35D}"/>
                </a:ext>
              </a:extLst>
            </p:cNvPr>
            <p:cNvSpPr/>
            <p:nvPr/>
          </p:nvSpPr>
          <p:spPr>
            <a:xfrm>
              <a:off x="2311288" y="1703325"/>
              <a:ext cx="23250" cy="52400"/>
            </a:xfrm>
            <a:custGeom>
              <a:avLst/>
              <a:gdLst/>
              <a:ahLst/>
              <a:cxnLst/>
              <a:rect l="l" t="t" r="r" b="b"/>
              <a:pathLst>
                <a:path w="930" h="2096" extrusionOk="0">
                  <a:moveTo>
                    <a:pt x="465" y="0"/>
                  </a:moveTo>
                  <a:cubicBezTo>
                    <a:pt x="215" y="0"/>
                    <a:pt x="1" y="203"/>
                    <a:pt x="1" y="464"/>
                  </a:cubicBezTo>
                  <a:lnTo>
                    <a:pt x="1" y="1631"/>
                  </a:lnTo>
                  <a:cubicBezTo>
                    <a:pt x="1" y="1893"/>
                    <a:pt x="215" y="2096"/>
                    <a:pt x="465" y="2096"/>
                  </a:cubicBezTo>
                  <a:cubicBezTo>
                    <a:pt x="727" y="2096"/>
                    <a:pt x="930" y="1893"/>
                    <a:pt x="930" y="1631"/>
                  </a:cubicBezTo>
                  <a:lnTo>
                    <a:pt x="930" y="464"/>
                  </a:lnTo>
                  <a:cubicBezTo>
                    <a:pt x="930" y="203"/>
                    <a:pt x="727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15;p28">
              <a:extLst>
                <a:ext uri="{FF2B5EF4-FFF2-40B4-BE49-F238E27FC236}">
                  <a16:creationId xmlns:a16="http://schemas.microsoft.com/office/drawing/2014/main" id="{3BE5F3B1-4475-E0DA-937B-AB7615F0960D}"/>
                </a:ext>
              </a:extLst>
            </p:cNvPr>
            <p:cNvSpPr/>
            <p:nvPr/>
          </p:nvSpPr>
          <p:spPr>
            <a:xfrm>
              <a:off x="2334513" y="1703325"/>
              <a:ext cx="23550" cy="52400"/>
            </a:xfrm>
            <a:custGeom>
              <a:avLst/>
              <a:gdLst/>
              <a:ahLst/>
              <a:cxnLst/>
              <a:rect l="l" t="t" r="r" b="b"/>
              <a:pathLst>
                <a:path w="942" h="2096" extrusionOk="0">
                  <a:moveTo>
                    <a:pt x="465" y="0"/>
                  </a:moveTo>
                  <a:cubicBezTo>
                    <a:pt x="215" y="0"/>
                    <a:pt x="1" y="203"/>
                    <a:pt x="1" y="464"/>
                  </a:cubicBezTo>
                  <a:lnTo>
                    <a:pt x="1" y="1631"/>
                  </a:lnTo>
                  <a:cubicBezTo>
                    <a:pt x="1" y="1893"/>
                    <a:pt x="215" y="2096"/>
                    <a:pt x="465" y="2096"/>
                  </a:cubicBezTo>
                  <a:cubicBezTo>
                    <a:pt x="727" y="2096"/>
                    <a:pt x="929" y="1893"/>
                    <a:pt x="941" y="1631"/>
                  </a:cubicBezTo>
                  <a:lnTo>
                    <a:pt x="941" y="464"/>
                  </a:lnTo>
                  <a:cubicBezTo>
                    <a:pt x="929" y="203"/>
                    <a:pt x="727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16;p28">
              <a:extLst>
                <a:ext uri="{FF2B5EF4-FFF2-40B4-BE49-F238E27FC236}">
                  <a16:creationId xmlns:a16="http://schemas.microsoft.com/office/drawing/2014/main" id="{34943A06-3652-3F8A-2D89-20682A0A1C6D}"/>
                </a:ext>
              </a:extLst>
            </p:cNvPr>
            <p:cNvSpPr/>
            <p:nvPr/>
          </p:nvSpPr>
          <p:spPr>
            <a:xfrm>
              <a:off x="2245813" y="1630350"/>
              <a:ext cx="55100" cy="47625"/>
            </a:xfrm>
            <a:custGeom>
              <a:avLst/>
              <a:gdLst/>
              <a:ahLst/>
              <a:cxnLst/>
              <a:rect l="l" t="t" r="r" b="b"/>
              <a:pathLst>
                <a:path w="2204" h="1905" extrusionOk="0">
                  <a:moveTo>
                    <a:pt x="1248" y="1"/>
                  </a:moveTo>
                  <a:cubicBezTo>
                    <a:pt x="1002" y="1"/>
                    <a:pt x="743" y="93"/>
                    <a:pt x="524" y="276"/>
                  </a:cubicBezTo>
                  <a:cubicBezTo>
                    <a:pt x="96" y="645"/>
                    <a:pt x="0" y="1252"/>
                    <a:pt x="310" y="1621"/>
                  </a:cubicBezTo>
                  <a:cubicBezTo>
                    <a:pt x="473" y="1809"/>
                    <a:pt x="710" y="1904"/>
                    <a:pt x="962" y="1904"/>
                  </a:cubicBezTo>
                  <a:cubicBezTo>
                    <a:pt x="1205" y="1904"/>
                    <a:pt x="1463" y="1815"/>
                    <a:pt x="1679" y="1633"/>
                  </a:cubicBezTo>
                  <a:cubicBezTo>
                    <a:pt x="2108" y="1252"/>
                    <a:pt x="2203" y="657"/>
                    <a:pt x="1894" y="288"/>
                  </a:cubicBezTo>
                  <a:cubicBezTo>
                    <a:pt x="1732" y="96"/>
                    <a:pt x="1497" y="1"/>
                    <a:pt x="12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17;p28">
              <a:extLst>
                <a:ext uri="{FF2B5EF4-FFF2-40B4-BE49-F238E27FC236}">
                  <a16:creationId xmlns:a16="http://schemas.microsoft.com/office/drawing/2014/main" id="{5AB86AC4-2418-92C4-3064-BB38E4BEC2B6}"/>
                </a:ext>
              </a:extLst>
            </p:cNvPr>
            <p:cNvSpPr/>
            <p:nvPr/>
          </p:nvSpPr>
          <p:spPr>
            <a:xfrm>
              <a:off x="2318438" y="1630325"/>
              <a:ext cx="55400" cy="47500"/>
            </a:xfrm>
            <a:custGeom>
              <a:avLst/>
              <a:gdLst/>
              <a:ahLst/>
              <a:cxnLst/>
              <a:rect l="l" t="t" r="r" b="b"/>
              <a:pathLst>
                <a:path w="2216" h="1900" extrusionOk="0">
                  <a:moveTo>
                    <a:pt x="952" y="0"/>
                  </a:moveTo>
                  <a:cubicBezTo>
                    <a:pt x="706" y="0"/>
                    <a:pt x="477" y="92"/>
                    <a:pt x="322" y="277"/>
                  </a:cubicBezTo>
                  <a:cubicBezTo>
                    <a:pt x="1" y="658"/>
                    <a:pt x="96" y="1253"/>
                    <a:pt x="536" y="1622"/>
                  </a:cubicBezTo>
                  <a:cubicBezTo>
                    <a:pt x="751" y="1807"/>
                    <a:pt x="1013" y="1899"/>
                    <a:pt x="1260" y="1899"/>
                  </a:cubicBezTo>
                  <a:cubicBezTo>
                    <a:pt x="1507" y="1899"/>
                    <a:pt x="1739" y="1807"/>
                    <a:pt x="1894" y="1622"/>
                  </a:cubicBezTo>
                  <a:cubicBezTo>
                    <a:pt x="2215" y="1253"/>
                    <a:pt x="2120" y="646"/>
                    <a:pt x="1679" y="277"/>
                  </a:cubicBezTo>
                  <a:cubicBezTo>
                    <a:pt x="1459" y="92"/>
                    <a:pt x="1197" y="0"/>
                    <a:pt x="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18;p28">
              <a:extLst>
                <a:ext uri="{FF2B5EF4-FFF2-40B4-BE49-F238E27FC236}">
                  <a16:creationId xmlns:a16="http://schemas.microsoft.com/office/drawing/2014/main" id="{2EA37E00-B7F7-B3C7-2AAF-8FF1378C9EB3}"/>
                </a:ext>
              </a:extLst>
            </p:cNvPr>
            <p:cNvSpPr/>
            <p:nvPr/>
          </p:nvSpPr>
          <p:spPr>
            <a:xfrm>
              <a:off x="2288963" y="1675625"/>
              <a:ext cx="41400" cy="35150"/>
            </a:xfrm>
            <a:custGeom>
              <a:avLst/>
              <a:gdLst/>
              <a:ahLst/>
              <a:cxnLst/>
              <a:rect l="l" t="t" r="r" b="b"/>
              <a:pathLst>
                <a:path w="1656" h="1406" extrusionOk="0">
                  <a:moveTo>
                    <a:pt x="833" y="1"/>
                  </a:moveTo>
                  <a:cubicBezTo>
                    <a:pt x="784" y="1"/>
                    <a:pt x="733" y="25"/>
                    <a:pt x="703" y="72"/>
                  </a:cubicBezTo>
                  <a:lnTo>
                    <a:pt x="60" y="1191"/>
                  </a:lnTo>
                  <a:cubicBezTo>
                    <a:pt x="1" y="1287"/>
                    <a:pt x="72" y="1406"/>
                    <a:pt x="179" y="1406"/>
                  </a:cubicBezTo>
                  <a:lnTo>
                    <a:pt x="1477" y="1406"/>
                  </a:lnTo>
                  <a:cubicBezTo>
                    <a:pt x="1584" y="1406"/>
                    <a:pt x="1656" y="1287"/>
                    <a:pt x="1608" y="1191"/>
                  </a:cubicBezTo>
                  <a:lnTo>
                    <a:pt x="953" y="72"/>
                  </a:lnTo>
                  <a:cubicBezTo>
                    <a:pt x="930" y="25"/>
                    <a:pt x="882" y="1"/>
                    <a:pt x="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19;p28">
              <a:extLst>
                <a:ext uri="{FF2B5EF4-FFF2-40B4-BE49-F238E27FC236}">
                  <a16:creationId xmlns:a16="http://schemas.microsoft.com/office/drawing/2014/main" id="{91A151D8-B5BD-D2A4-8189-74BF7ED579BC}"/>
                </a:ext>
              </a:extLst>
            </p:cNvPr>
            <p:cNvSpPr/>
            <p:nvPr/>
          </p:nvSpPr>
          <p:spPr>
            <a:xfrm>
              <a:off x="2259213" y="1765525"/>
              <a:ext cx="133975" cy="102125"/>
            </a:xfrm>
            <a:custGeom>
              <a:avLst/>
              <a:gdLst/>
              <a:ahLst/>
              <a:cxnLst/>
              <a:rect l="l" t="t" r="r" b="b"/>
              <a:pathLst>
                <a:path w="5359" h="4085" extrusionOk="0">
                  <a:moveTo>
                    <a:pt x="4918" y="1"/>
                  </a:moveTo>
                  <a:lnTo>
                    <a:pt x="0" y="3477"/>
                  </a:lnTo>
                  <a:lnTo>
                    <a:pt x="441" y="4084"/>
                  </a:lnTo>
                  <a:lnTo>
                    <a:pt x="5358" y="608"/>
                  </a:lnTo>
                  <a:lnTo>
                    <a:pt x="4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20;p28">
              <a:extLst>
                <a:ext uri="{FF2B5EF4-FFF2-40B4-BE49-F238E27FC236}">
                  <a16:creationId xmlns:a16="http://schemas.microsoft.com/office/drawing/2014/main" id="{B574FA36-859F-50F8-3AFB-4645750574D7}"/>
                </a:ext>
              </a:extLst>
            </p:cNvPr>
            <p:cNvSpPr/>
            <p:nvPr/>
          </p:nvSpPr>
          <p:spPr>
            <a:xfrm>
              <a:off x="2359213" y="1751350"/>
              <a:ext cx="31275" cy="27575"/>
            </a:xfrm>
            <a:custGeom>
              <a:avLst/>
              <a:gdLst/>
              <a:ahLst/>
              <a:cxnLst/>
              <a:rect l="l" t="t" r="r" b="b"/>
              <a:pathLst>
                <a:path w="1251" h="1103" extrusionOk="0">
                  <a:moveTo>
                    <a:pt x="630" y="0"/>
                  </a:moveTo>
                  <a:cubicBezTo>
                    <a:pt x="520" y="0"/>
                    <a:pt x="408" y="33"/>
                    <a:pt x="310" y="103"/>
                  </a:cubicBezTo>
                  <a:cubicBezTo>
                    <a:pt x="60" y="282"/>
                    <a:pt x="1" y="627"/>
                    <a:pt x="179" y="865"/>
                  </a:cubicBezTo>
                  <a:cubicBezTo>
                    <a:pt x="290" y="1020"/>
                    <a:pt x="465" y="1102"/>
                    <a:pt x="639" y="1102"/>
                  </a:cubicBezTo>
                  <a:cubicBezTo>
                    <a:pt x="745" y="1102"/>
                    <a:pt x="851" y="1071"/>
                    <a:pt x="941" y="1008"/>
                  </a:cubicBezTo>
                  <a:cubicBezTo>
                    <a:pt x="1191" y="829"/>
                    <a:pt x="1251" y="484"/>
                    <a:pt x="1072" y="234"/>
                  </a:cubicBezTo>
                  <a:cubicBezTo>
                    <a:pt x="971" y="82"/>
                    <a:pt x="803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21;p28">
              <a:extLst>
                <a:ext uri="{FF2B5EF4-FFF2-40B4-BE49-F238E27FC236}">
                  <a16:creationId xmlns:a16="http://schemas.microsoft.com/office/drawing/2014/main" id="{7566DA7D-EFC0-5C4A-2979-69E1957D4337}"/>
                </a:ext>
              </a:extLst>
            </p:cNvPr>
            <p:cNvSpPr/>
            <p:nvPr/>
          </p:nvSpPr>
          <p:spPr>
            <a:xfrm>
              <a:off x="2366963" y="1762050"/>
              <a:ext cx="31275" cy="27500"/>
            </a:xfrm>
            <a:custGeom>
              <a:avLst/>
              <a:gdLst/>
              <a:ahLst/>
              <a:cxnLst/>
              <a:rect l="l" t="t" r="r" b="b"/>
              <a:pathLst>
                <a:path w="1251" h="1100" extrusionOk="0">
                  <a:moveTo>
                    <a:pt x="619" y="1"/>
                  </a:moveTo>
                  <a:cubicBezTo>
                    <a:pt x="508" y="1"/>
                    <a:pt x="396" y="34"/>
                    <a:pt x="298" y="104"/>
                  </a:cubicBezTo>
                  <a:cubicBezTo>
                    <a:pt x="48" y="282"/>
                    <a:pt x="0" y="616"/>
                    <a:pt x="167" y="866"/>
                  </a:cubicBezTo>
                  <a:cubicBezTo>
                    <a:pt x="276" y="1018"/>
                    <a:pt x="447" y="1100"/>
                    <a:pt x="620" y="1100"/>
                  </a:cubicBezTo>
                  <a:cubicBezTo>
                    <a:pt x="731" y="1100"/>
                    <a:pt x="843" y="1066"/>
                    <a:pt x="941" y="997"/>
                  </a:cubicBezTo>
                  <a:cubicBezTo>
                    <a:pt x="1191" y="830"/>
                    <a:pt x="1250" y="485"/>
                    <a:pt x="1072" y="235"/>
                  </a:cubicBezTo>
                  <a:cubicBezTo>
                    <a:pt x="963" y="82"/>
                    <a:pt x="792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22;p28">
              <a:extLst>
                <a:ext uri="{FF2B5EF4-FFF2-40B4-BE49-F238E27FC236}">
                  <a16:creationId xmlns:a16="http://schemas.microsoft.com/office/drawing/2014/main" id="{060F1755-D5C3-BEA9-1D83-7E0C1FF28805}"/>
                </a:ext>
              </a:extLst>
            </p:cNvPr>
            <p:cNvSpPr/>
            <p:nvPr/>
          </p:nvSpPr>
          <p:spPr>
            <a:xfrm>
              <a:off x="2233613" y="1840350"/>
              <a:ext cx="31275" cy="27575"/>
            </a:xfrm>
            <a:custGeom>
              <a:avLst/>
              <a:gdLst/>
              <a:ahLst/>
              <a:cxnLst/>
              <a:rect l="l" t="t" r="r" b="b"/>
              <a:pathLst>
                <a:path w="1251" h="1103" extrusionOk="0">
                  <a:moveTo>
                    <a:pt x="621" y="0"/>
                  </a:moveTo>
                  <a:cubicBezTo>
                    <a:pt x="512" y="0"/>
                    <a:pt x="403" y="33"/>
                    <a:pt x="310" y="103"/>
                  </a:cubicBezTo>
                  <a:cubicBezTo>
                    <a:pt x="60" y="282"/>
                    <a:pt x="0" y="627"/>
                    <a:pt x="179" y="877"/>
                  </a:cubicBezTo>
                  <a:cubicBezTo>
                    <a:pt x="282" y="1024"/>
                    <a:pt x="452" y="1103"/>
                    <a:pt x="626" y="1103"/>
                  </a:cubicBezTo>
                  <a:cubicBezTo>
                    <a:pt x="735" y="1103"/>
                    <a:pt x="845" y="1072"/>
                    <a:pt x="941" y="1008"/>
                  </a:cubicBezTo>
                  <a:cubicBezTo>
                    <a:pt x="1191" y="829"/>
                    <a:pt x="1250" y="484"/>
                    <a:pt x="1072" y="234"/>
                  </a:cubicBezTo>
                  <a:cubicBezTo>
                    <a:pt x="963" y="82"/>
                    <a:pt x="792" y="0"/>
                    <a:pt x="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23;p28">
              <a:extLst>
                <a:ext uri="{FF2B5EF4-FFF2-40B4-BE49-F238E27FC236}">
                  <a16:creationId xmlns:a16="http://schemas.microsoft.com/office/drawing/2014/main" id="{E5644EC1-4A56-6E67-9151-164B492D2F75}"/>
                </a:ext>
              </a:extLst>
            </p:cNvPr>
            <p:cNvSpPr/>
            <p:nvPr/>
          </p:nvSpPr>
          <p:spPr>
            <a:xfrm>
              <a:off x="2241038" y="1851050"/>
              <a:ext cx="31300" cy="27500"/>
            </a:xfrm>
            <a:custGeom>
              <a:avLst/>
              <a:gdLst/>
              <a:ahLst/>
              <a:cxnLst/>
              <a:rect l="l" t="t" r="r" b="b"/>
              <a:pathLst>
                <a:path w="1252" h="1100" extrusionOk="0">
                  <a:moveTo>
                    <a:pt x="630" y="1"/>
                  </a:moveTo>
                  <a:cubicBezTo>
                    <a:pt x="520" y="1"/>
                    <a:pt x="408" y="34"/>
                    <a:pt x="311" y="104"/>
                  </a:cubicBezTo>
                  <a:cubicBezTo>
                    <a:pt x="61" y="282"/>
                    <a:pt x="1" y="616"/>
                    <a:pt x="180" y="866"/>
                  </a:cubicBezTo>
                  <a:cubicBezTo>
                    <a:pt x="288" y="1018"/>
                    <a:pt x="455" y="1100"/>
                    <a:pt x="625" y="1100"/>
                  </a:cubicBezTo>
                  <a:cubicBezTo>
                    <a:pt x="734" y="1100"/>
                    <a:pt x="844" y="1066"/>
                    <a:pt x="942" y="997"/>
                  </a:cubicBezTo>
                  <a:cubicBezTo>
                    <a:pt x="1192" y="830"/>
                    <a:pt x="1251" y="485"/>
                    <a:pt x="1073" y="235"/>
                  </a:cubicBezTo>
                  <a:cubicBezTo>
                    <a:pt x="971" y="82"/>
                    <a:pt x="803" y="1"/>
                    <a:pt x="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24;p28">
              <a:extLst>
                <a:ext uri="{FF2B5EF4-FFF2-40B4-BE49-F238E27FC236}">
                  <a16:creationId xmlns:a16="http://schemas.microsoft.com/office/drawing/2014/main" id="{AE07E570-7210-CE88-0351-E2586AA632EB}"/>
                </a:ext>
              </a:extLst>
            </p:cNvPr>
            <p:cNvSpPr/>
            <p:nvPr/>
          </p:nvSpPr>
          <p:spPr>
            <a:xfrm>
              <a:off x="2234788" y="1776550"/>
              <a:ext cx="137250" cy="95275"/>
            </a:xfrm>
            <a:custGeom>
              <a:avLst/>
              <a:gdLst/>
              <a:ahLst/>
              <a:cxnLst/>
              <a:rect l="l" t="t" r="r" b="b"/>
              <a:pathLst>
                <a:path w="5490" h="3811" extrusionOk="0">
                  <a:moveTo>
                    <a:pt x="394" y="0"/>
                  </a:moveTo>
                  <a:lnTo>
                    <a:pt x="1" y="643"/>
                  </a:lnTo>
                  <a:lnTo>
                    <a:pt x="5097" y="3810"/>
                  </a:lnTo>
                  <a:lnTo>
                    <a:pt x="5490" y="317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25;p28">
              <a:extLst>
                <a:ext uri="{FF2B5EF4-FFF2-40B4-BE49-F238E27FC236}">
                  <a16:creationId xmlns:a16="http://schemas.microsoft.com/office/drawing/2014/main" id="{A015CEFA-115A-9570-6495-F92D4181E4D8}"/>
                </a:ext>
              </a:extLst>
            </p:cNvPr>
            <p:cNvSpPr/>
            <p:nvPr/>
          </p:nvSpPr>
          <p:spPr>
            <a:xfrm>
              <a:off x="2359513" y="1838225"/>
              <a:ext cx="31575" cy="27500"/>
            </a:xfrm>
            <a:custGeom>
              <a:avLst/>
              <a:gdLst/>
              <a:ahLst/>
              <a:cxnLst/>
              <a:rect l="l" t="t" r="r" b="b"/>
              <a:pathLst>
                <a:path w="1263" h="1100" extrusionOk="0">
                  <a:moveTo>
                    <a:pt x="631" y="0"/>
                  </a:moveTo>
                  <a:cubicBezTo>
                    <a:pt x="448" y="0"/>
                    <a:pt x="268" y="90"/>
                    <a:pt x="167" y="260"/>
                  </a:cubicBezTo>
                  <a:cubicBezTo>
                    <a:pt x="1" y="522"/>
                    <a:pt x="84" y="855"/>
                    <a:pt x="334" y="1022"/>
                  </a:cubicBezTo>
                  <a:cubicBezTo>
                    <a:pt x="424" y="1075"/>
                    <a:pt x="523" y="1100"/>
                    <a:pt x="622" y="1100"/>
                  </a:cubicBezTo>
                  <a:cubicBezTo>
                    <a:pt x="810" y="1100"/>
                    <a:pt x="994" y="1007"/>
                    <a:pt x="1096" y="843"/>
                  </a:cubicBezTo>
                  <a:cubicBezTo>
                    <a:pt x="1263" y="581"/>
                    <a:pt x="1179" y="248"/>
                    <a:pt x="917" y="81"/>
                  </a:cubicBezTo>
                  <a:cubicBezTo>
                    <a:pt x="829" y="27"/>
                    <a:pt x="730" y="0"/>
                    <a:pt x="631" y="0"/>
                  </a:cubicBez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26;p28">
              <a:extLst>
                <a:ext uri="{FF2B5EF4-FFF2-40B4-BE49-F238E27FC236}">
                  <a16:creationId xmlns:a16="http://schemas.microsoft.com/office/drawing/2014/main" id="{12C60721-A59E-4275-3E6B-868DA376E8CF}"/>
                </a:ext>
              </a:extLst>
            </p:cNvPr>
            <p:cNvSpPr/>
            <p:nvPr/>
          </p:nvSpPr>
          <p:spPr>
            <a:xfrm>
              <a:off x="2352663" y="1849225"/>
              <a:ext cx="31575" cy="27600"/>
            </a:xfrm>
            <a:custGeom>
              <a:avLst/>
              <a:gdLst/>
              <a:ahLst/>
              <a:cxnLst/>
              <a:rect l="l" t="t" r="r" b="b"/>
              <a:pathLst>
                <a:path w="1263" h="1104" extrusionOk="0">
                  <a:moveTo>
                    <a:pt x="631" y="1"/>
                  </a:moveTo>
                  <a:cubicBezTo>
                    <a:pt x="448" y="1"/>
                    <a:pt x="268" y="90"/>
                    <a:pt x="168" y="260"/>
                  </a:cubicBezTo>
                  <a:cubicBezTo>
                    <a:pt x="1" y="522"/>
                    <a:pt x="84" y="855"/>
                    <a:pt x="334" y="1022"/>
                  </a:cubicBezTo>
                  <a:cubicBezTo>
                    <a:pt x="426" y="1077"/>
                    <a:pt x="529" y="1103"/>
                    <a:pt x="630" y="1103"/>
                  </a:cubicBezTo>
                  <a:cubicBezTo>
                    <a:pt x="816" y="1103"/>
                    <a:pt x="996" y="1013"/>
                    <a:pt x="1096" y="844"/>
                  </a:cubicBezTo>
                  <a:cubicBezTo>
                    <a:pt x="1263" y="582"/>
                    <a:pt x="1180" y="248"/>
                    <a:pt x="918" y="82"/>
                  </a:cubicBezTo>
                  <a:cubicBezTo>
                    <a:pt x="830" y="27"/>
                    <a:pt x="730" y="1"/>
                    <a:pt x="631" y="1"/>
                  </a:cubicBez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27;p28">
              <a:extLst>
                <a:ext uri="{FF2B5EF4-FFF2-40B4-BE49-F238E27FC236}">
                  <a16:creationId xmlns:a16="http://schemas.microsoft.com/office/drawing/2014/main" id="{307643EE-C167-64DB-7947-57B83FDCE3CF}"/>
                </a:ext>
              </a:extLst>
            </p:cNvPr>
            <p:cNvSpPr/>
            <p:nvPr/>
          </p:nvSpPr>
          <p:spPr>
            <a:xfrm>
              <a:off x="2228538" y="1756950"/>
              <a:ext cx="31575" cy="27600"/>
            </a:xfrm>
            <a:custGeom>
              <a:avLst/>
              <a:gdLst/>
              <a:ahLst/>
              <a:cxnLst/>
              <a:rect l="l" t="t" r="r" b="b"/>
              <a:pathLst>
                <a:path w="1263" h="1104" extrusionOk="0">
                  <a:moveTo>
                    <a:pt x="631" y="1"/>
                  </a:moveTo>
                  <a:cubicBezTo>
                    <a:pt x="448" y="1"/>
                    <a:pt x="268" y="90"/>
                    <a:pt x="168" y="260"/>
                  </a:cubicBezTo>
                  <a:cubicBezTo>
                    <a:pt x="1" y="522"/>
                    <a:pt x="84" y="855"/>
                    <a:pt x="346" y="1022"/>
                  </a:cubicBezTo>
                  <a:cubicBezTo>
                    <a:pt x="434" y="1077"/>
                    <a:pt x="534" y="1103"/>
                    <a:pt x="633" y="1103"/>
                  </a:cubicBezTo>
                  <a:cubicBezTo>
                    <a:pt x="816" y="1103"/>
                    <a:pt x="996" y="1013"/>
                    <a:pt x="1096" y="844"/>
                  </a:cubicBezTo>
                  <a:cubicBezTo>
                    <a:pt x="1263" y="582"/>
                    <a:pt x="1180" y="248"/>
                    <a:pt x="918" y="82"/>
                  </a:cubicBezTo>
                  <a:cubicBezTo>
                    <a:pt x="830" y="27"/>
                    <a:pt x="730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28;p28">
              <a:extLst>
                <a:ext uri="{FF2B5EF4-FFF2-40B4-BE49-F238E27FC236}">
                  <a16:creationId xmlns:a16="http://schemas.microsoft.com/office/drawing/2014/main" id="{7EEC355B-4790-73D3-2D09-56BB1BF3667C}"/>
                </a:ext>
              </a:extLst>
            </p:cNvPr>
            <p:cNvSpPr/>
            <p:nvPr/>
          </p:nvSpPr>
          <p:spPr>
            <a:xfrm>
              <a:off x="2221713" y="1768050"/>
              <a:ext cx="31575" cy="27500"/>
            </a:xfrm>
            <a:custGeom>
              <a:avLst/>
              <a:gdLst/>
              <a:ahLst/>
              <a:cxnLst/>
              <a:rect l="l" t="t" r="r" b="b"/>
              <a:pathLst>
                <a:path w="1263" h="1100" extrusionOk="0">
                  <a:moveTo>
                    <a:pt x="638" y="0"/>
                  </a:moveTo>
                  <a:cubicBezTo>
                    <a:pt x="453" y="0"/>
                    <a:pt x="269" y="92"/>
                    <a:pt x="167" y="257"/>
                  </a:cubicBezTo>
                  <a:cubicBezTo>
                    <a:pt x="0" y="519"/>
                    <a:pt x="83" y="852"/>
                    <a:pt x="345" y="1019"/>
                  </a:cubicBezTo>
                  <a:cubicBezTo>
                    <a:pt x="433" y="1073"/>
                    <a:pt x="533" y="1100"/>
                    <a:pt x="632" y="1100"/>
                  </a:cubicBezTo>
                  <a:cubicBezTo>
                    <a:pt x="815" y="1100"/>
                    <a:pt x="995" y="1010"/>
                    <a:pt x="1095" y="840"/>
                  </a:cubicBezTo>
                  <a:cubicBezTo>
                    <a:pt x="1262" y="578"/>
                    <a:pt x="1179" y="245"/>
                    <a:pt x="917" y="78"/>
                  </a:cubicBezTo>
                  <a:cubicBezTo>
                    <a:pt x="831" y="25"/>
                    <a:pt x="734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29;p28">
              <a:extLst>
                <a:ext uri="{FF2B5EF4-FFF2-40B4-BE49-F238E27FC236}">
                  <a16:creationId xmlns:a16="http://schemas.microsoft.com/office/drawing/2014/main" id="{F86652F0-9A93-B442-D4BD-403257C53709}"/>
                </a:ext>
              </a:extLst>
            </p:cNvPr>
            <p:cNvSpPr/>
            <p:nvPr/>
          </p:nvSpPr>
          <p:spPr>
            <a:xfrm>
              <a:off x="2395838" y="1842025"/>
              <a:ext cx="436375" cy="372975"/>
            </a:xfrm>
            <a:custGeom>
              <a:avLst/>
              <a:gdLst/>
              <a:ahLst/>
              <a:cxnLst/>
              <a:rect l="l" t="t" r="r" b="b"/>
              <a:pathLst>
                <a:path w="17455" h="14919" extrusionOk="0">
                  <a:moveTo>
                    <a:pt x="8733" y="0"/>
                  </a:moveTo>
                  <a:cubicBezTo>
                    <a:pt x="8347" y="0"/>
                    <a:pt x="7960" y="191"/>
                    <a:pt x="7739" y="572"/>
                  </a:cubicBezTo>
                  <a:lnTo>
                    <a:pt x="453" y="13204"/>
                  </a:lnTo>
                  <a:cubicBezTo>
                    <a:pt x="0" y="13966"/>
                    <a:pt x="560" y="14919"/>
                    <a:pt x="1441" y="14919"/>
                  </a:cubicBezTo>
                  <a:lnTo>
                    <a:pt x="16026" y="14919"/>
                  </a:lnTo>
                  <a:cubicBezTo>
                    <a:pt x="16907" y="14919"/>
                    <a:pt x="17455" y="13966"/>
                    <a:pt x="17014" y="13204"/>
                  </a:cubicBezTo>
                  <a:lnTo>
                    <a:pt x="9728" y="572"/>
                  </a:lnTo>
                  <a:cubicBezTo>
                    <a:pt x="9507" y="191"/>
                    <a:pt x="9120" y="0"/>
                    <a:pt x="8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30;p28">
              <a:extLst>
                <a:ext uri="{FF2B5EF4-FFF2-40B4-BE49-F238E27FC236}">
                  <a16:creationId xmlns:a16="http://schemas.microsoft.com/office/drawing/2014/main" id="{18E6843D-B5CA-F326-5450-8AC87C9E6F6C}"/>
                </a:ext>
              </a:extLst>
            </p:cNvPr>
            <p:cNvSpPr/>
            <p:nvPr/>
          </p:nvSpPr>
          <p:spPr>
            <a:xfrm>
              <a:off x="2438988" y="1882725"/>
              <a:ext cx="365850" cy="314125"/>
            </a:xfrm>
            <a:custGeom>
              <a:avLst/>
              <a:gdLst/>
              <a:ahLst/>
              <a:cxnLst/>
              <a:rect l="l" t="t" r="r" b="b"/>
              <a:pathLst>
                <a:path w="14634" h="12565" extrusionOk="0">
                  <a:moveTo>
                    <a:pt x="7317" y="1"/>
                  </a:moveTo>
                  <a:cubicBezTo>
                    <a:pt x="7106" y="1"/>
                    <a:pt x="6894" y="105"/>
                    <a:pt x="6775" y="313"/>
                  </a:cubicBezTo>
                  <a:lnTo>
                    <a:pt x="251" y="11624"/>
                  </a:lnTo>
                  <a:cubicBezTo>
                    <a:pt x="1" y="12041"/>
                    <a:pt x="310" y="12565"/>
                    <a:pt x="786" y="12565"/>
                  </a:cubicBezTo>
                  <a:lnTo>
                    <a:pt x="13848" y="12565"/>
                  </a:lnTo>
                  <a:cubicBezTo>
                    <a:pt x="14336" y="12565"/>
                    <a:pt x="14633" y="12041"/>
                    <a:pt x="14395" y="11624"/>
                  </a:cubicBezTo>
                  <a:lnTo>
                    <a:pt x="7859" y="313"/>
                  </a:lnTo>
                  <a:cubicBezTo>
                    <a:pt x="7740" y="105"/>
                    <a:pt x="7528" y="1"/>
                    <a:pt x="7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31;p28">
              <a:extLst>
                <a:ext uri="{FF2B5EF4-FFF2-40B4-BE49-F238E27FC236}">
                  <a16:creationId xmlns:a16="http://schemas.microsoft.com/office/drawing/2014/main" id="{D8DBDE02-4CC6-28A1-3076-BA934B03223F}"/>
                </a:ext>
              </a:extLst>
            </p:cNvPr>
            <p:cNvSpPr/>
            <p:nvPr/>
          </p:nvSpPr>
          <p:spPr>
            <a:xfrm>
              <a:off x="2430963" y="1878850"/>
              <a:ext cx="365825" cy="314425"/>
            </a:xfrm>
            <a:custGeom>
              <a:avLst/>
              <a:gdLst/>
              <a:ahLst/>
              <a:cxnLst/>
              <a:rect l="l" t="t" r="r" b="b"/>
              <a:pathLst>
                <a:path w="14633" h="12577" extrusionOk="0">
                  <a:moveTo>
                    <a:pt x="7317" y="1"/>
                  </a:moveTo>
                  <a:cubicBezTo>
                    <a:pt x="7105" y="1"/>
                    <a:pt x="6894" y="105"/>
                    <a:pt x="6775" y="313"/>
                  </a:cubicBezTo>
                  <a:lnTo>
                    <a:pt x="238" y="11624"/>
                  </a:lnTo>
                  <a:cubicBezTo>
                    <a:pt x="0" y="12053"/>
                    <a:pt x="298" y="12565"/>
                    <a:pt x="786" y="12577"/>
                  </a:cubicBezTo>
                  <a:lnTo>
                    <a:pt x="13847" y="12577"/>
                  </a:lnTo>
                  <a:cubicBezTo>
                    <a:pt x="14323" y="12565"/>
                    <a:pt x="14633" y="12053"/>
                    <a:pt x="14383" y="11624"/>
                  </a:cubicBezTo>
                  <a:lnTo>
                    <a:pt x="7858" y="313"/>
                  </a:lnTo>
                  <a:cubicBezTo>
                    <a:pt x="7739" y="105"/>
                    <a:pt x="7528" y="1"/>
                    <a:pt x="7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32;p28">
              <a:extLst>
                <a:ext uri="{FF2B5EF4-FFF2-40B4-BE49-F238E27FC236}">
                  <a16:creationId xmlns:a16="http://schemas.microsoft.com/office/drawing/2014/main" id="{56C9FBF9-5881-FAD8-27A8-E3EAD2BDD706}"/>
                </a:ext>
              </a:extLst>
            </p:cNvPr>
            <p:cNvSpPr/>
            <p:nvPr/>
          </p:nvSpPr>
          <p:spPr>
            <a:xfrm>
              <a:off x="2588438" y="1961375"/>
              <a:ext cx="53850" cy="198600"/>
            </a:xfrm>
            <a:custGeom>
              <a:avLst/>
              <a:gdLst/>
              <a:ahLst/>
              <a:cxnLst/>
              <a:rect l="l" t="t" r="r" b="b"/>
              <a:pathLst>
                <a:path w="2154" h="7944" extrusionOk="0">
                  <a:moveTo>
                    <a:pt x="1083" y="1"/>
                  </a:moveTo>
                  <a:cubicBezTo>
                    <a:pt x="571" y="1"/>
                    <a:pt x="178" y="429"/>
                    <a:pt x="202" y="930"/>
                  </a:cubicBezTo>
                  <a:lnTo>
                    <a:pt x="428" y="5251"/>
                  </a:lnTo>
                  <a:lnTo>
                    <a:pt x="1738" y="5251"/>
                  </a:lnTo>
                  <a:lnTo>
                    <a:pt x="1952" y="918"/>
                  </a:lnTo>
                  <a:cubicBezTo>
                    <a:pt x="1976" y="418"/>
                    <a:pt x="1583" y="1"/>
                    <a:pt x="1083" y="1"/>
                  </a:cubicBezTo>
                  <a:close/>
                  <a:moveTo>
                    <a:pt x="1096" y="5835"/>
                  </a:moveTo>
                  <a:cubicBezTo>
                    <a:pt x="523" y="5835"/>
                    <a:pt x="59" y="6283"/>
                    <a:pt x="47" y="6859"/>
                  </a:cubicBezTo>
                  <a:cubicBezTo>
                    <a:pt x="1" y="7441"/>
                    <a:pt x="466" y="7943"/>
                    <a:pt x="1043" y="7943"/>
                  </a:cubicBezTo>
                  <a:cubicBezTo>
                    <a:pt x="1056" y="7943"/>
                    <a:pt x="1070" y="7943"/>
                    <a:pt x="1083" y="7942"/>
                  </a:cubicBezTo>
                  <a:cubicBezTo>
                    <a:pt x="1097" y="7943"/>
                    <a:pt x="1110" y="7943"/>
                    <a:pt x="1124" y="7943"/>
                  </a:cubicBezTo>
                  <a:cubicBezTo>
                    <a:pt x="1689" y="7943"/>
                    <a:pt x="2154" y="7464"/>
                    <a:pt x="2119" y="6883"/>
                  </a:cubicBezTo>
                  <a:cubicBezTo>
                    <a:pt x="2107" y="6275"/>
                    <a:pt x="1714" y="5847"/>
                    <a:pt x="1119" y="5835"/>
                  </a:cubicBezTo>
                  <a:cubicBezTo>
                    <a:pt x="1111" y="5835"/>
                    <a:pt x="1104" y="5835"/>
                    <a:pt x="1096" y="5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728;p28">
            <a:extLst>
              <a:ext uri="{FF2B5EF4-FFF2-40B4-BE49-F238E27FC236}">
                <a16:creationId xmlns:a16="http://schemas.microsoft.com/office/drawing/2014/main" id="{B129363B-AAFF-0FFC-7204-93C395859BB0}"/>
              </a:ext>
            </a:extLst>
          </p:cNvPr>
          <p:cNvGrpSpPr/>
          <p:nvPr/>
        </p:nvGrpSpPr>
        <p:grpSpPr>
          <a:xfrm>
            <a:off x="530447" y="3166852"/>
            <a:ext cx="1693025" cy="1347833"/>
            <a:chOff x="6123688" y="3809975"/>
            <a:chExt cx="1165625" cy="883750"/>
          </a:xfrm>
        </p:grpSpPr>
        <p:sp>
          <p:nvSpPr>
            <p:cNvPr id="53" name="Google Shape;1729;p28">
              <a:extLst>
                <a:ext uri="{FF2B5EF4-FFF2-40B4-BE49-F238E27FC236}">
                  <a16:creationId xmlns:a16="http://schemas.microsoft.com/office/drawing/2014/main" id="{BA9A0D56-B61D-9D32-212E-8FED503B1219}"/>
                </a:ext>
              </a:extLst>
            </p:cNvPr>
            <p:cNvSpPr/>
            <p:nvPr/>
          </p:nvSpPr>
          <p:spPr>
            <a:xfrm>
              <a:off x="6123688" y="3809975"/>
              <a:ext cx="1165625" cy="883750"/>
            </a:xfrm>
            <a:custGeom>
              <a:avLst/>
              <a:gdLst/>
              <a:ahLst/>
              <a:cxnLst/>
              <a:rect l="l" t="t" r="r" b="b"/>
              <a:pathLst>
                <a:path w="46625" h="35350" extrusionOk="0">
                  <a:moveTo>
                    <a:pt x="35132" y="1"/>
                  </a:moveTo>
                  <a:cubicBezTo>
                    <a:pt x="29354" y="1"/>
                    <a:pt x="24032" y="4727"/>
                    <a:pt x="18074" y="5245"/>
                  </a:cubicBezTo>
                  <a:cubicBezTo>
                    <a:pt x="17663" y="5280"/>
                    <a:pt x="17248" y="5294"/>
                    <a:pt x="16830" y="5294"/>
                  </a:cubicBezTo>
                  <a:cubicBezTo>
                    <a:pt x="14361" y="5294"/>
                    <a:pt x="11804" y="4778"/>
                    <a:pt x="9386" y="4778"/>
                  </a:cubicBezTo>
                  <a:cubicBezTo>
                    <a:pt x="7704" y="4778"/>
                    <a:pt x="6090" y="5028"/>
                    <a:pt x="4620" y="5876"/>
                  </a:cubicBezTo>
                  <a:cubicBezTo>
                    <a:pt x="845" y="8055"/>
                    <a:pt x="0" y="13460"/>
                    <a:pt x="1738" y="17473"/>
                  </a:cubicBezTo>
                  <a:cubicBezTo>
                    <a:pt x="3477" y="21473"/>
                    <a:pt x="7108" y="24295"/>
                    <a:pt x="10775" y="26641"/>
                  </a:cubicBezTo>
                  <a:cubicBezTo>
                    <a:pt x="14133" y="28784"/>
                    <a:pt x="17300" y="31748"/>
                    <a:pt x="20657" y="33713"/>
                  </a:cubicBezTo>
                  <a:cubicBezTo>
                    <a:pt x="22763" y="34953"/>
                    <a:pt x="25637" y="35349"/>
                    <a:pt x="28419" y="35349"/>
                  </a:cubicBezTo>
                  <a:cubicBezTo>
                    <a:pt x="30072" y="35349"/>
                    <a:pt x="31692" y="35209"/>
                    <a:pt x="33099" y="35023"/>
                  </a:cubicBezTo>
                  <a:cubicBezTo>
                    <a:pt x="35124" y="34749"/>
                    <a:pt x="37267" y="34165"/>
                    <a:pt x="38564" y="32594"/>
                  </a:cubicBezTo>
                  <a:cubicBezTo>
                    <a:pt x="41505" y="29022"/>
                    <a:pt x="38231" y="23402"/>
                    <a:pt x="39922" y="19092"/>
                  </a:cubicBezTo>
                  <a:cubicBezTo>
                    <a:pt x="40660" y="17235"/>
                    <a:pt x="42232" y="15854"/>
                    <a:pt x="43256" y="14151"/>
                  </a:cubicBezTo>
                  <a:cubicBezTo>
                    <a:pt x="46625" y="8555"/>
                    <a:pt x="43351" y="1328"/>
                    <a:pt x="36933" y="161"/>
                  </a:cubicBezTo>
                  <a:cubicBezTo>
                    <a:pt x="36327" y="51"/>
                    <a:pt x="35727" y="1"/>
                    <a:pt x="35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30;p28">
              <a:extLst>
                <a:ext uri="{FF2B5EF4-FFF2-40B4-BE49-F238E27FC236}">
                  <a16:creationId xmlns:a16="http://schemas.microsoft.com/office/drawing/2014/main" id="{714EB60C-691A-B15B-BAAD-F4EC71CB04B8}"/>
                </a:ext>
              </a:extLst>
            </p:cNvPr>
            <p:cNvSpPr/>
            <p:nvPr/>
          </p:nvSpPr>
          <p:spPr>
            <a:xfrm>
              <a:off x="6582963" y="4431025"/>
              <a:ext cx="197975" cy="133375"/>
            </a:xfrm>
            <a:custGeom>
              <a:avLst/>
              <a:gdLst/>
              <a:ahLst/>
              <a:cxnLst/>
              <a:rect l="l" t="t" r="r" b="b"/>
              <a:pathLst>
                <a:path w="7919" h="5335" extrusionOk="0">
                  <a:moveTo>
                    <a:pt x="691" y="1"/>
                  </a:moveTo>
                  <a:cubicBezTo>
                    <a:pt x="703" y="13"/>
                    <a:pt x="703" y="36"/>
                    <a:pt x="703" y="60"/>
                  </a:cubicBezTo>
                  <a:cubicBezTo>
                    <a:pt x="810" y="465"/>
                    <a:pt x="858" y="882"/>
                    <a:pt x="858" y="1299"/>
                  </a:cubicBezTo>
                  <a:cubicBezTo>
                    <a:pt x="858" y="2406"/>
                    <a:pt x="536" y="3501"/>
                    <a:pt x="215" y="4573"/>
                  </a:cubicBezTo>
                  <a:cubicBezTo>
                    <a:pt x="155" y="4787"/>
                    <a:pt x="96" y="5013"/>
                    <a:pt x="36" y="5228"/>
                  </a:cubicBezTo>
                  <a:cubicBezTo>
                    <a:pt x="24" y="5263"/>
                    <a:pt x="12" y="5299"/>
                    <a:pt x="0" y="5335"/>
                  </a:cubicBezTo>
                  <a:lnTo>
                    <a:pt x="7918" y="5335"/>
                  </a:lnTo>
                  <a:cubicBezTo>
                    <a:pt x="7918" y="5299"/>
                    <a:pt x="7906" y="5263"/>
                    <a:pt x="7906" y="5228"/>
                  </a:cubicBezTo>
                  <a:cubicBezTo>
                    <a:pt x="7870" y="5013"/>
                    <a:pt x="7823" y="4787"/>
                    <a:pt x="7775" y="4573"/>
                  </a:cubicBezTo>
                  <a:cubicBezTo>
                    <a:pt x="7525" y="3477"/>
                    <a:pt x="7216" y="2394"/>
                    <a:pt x="7156" y="1299"/>
                  </a:cubicBezTo>
                  <a:cubicBezTo>
                    <a:pt x="7132" y="882"/>
                    <a:pt x="7156" y="465"/>
                    <a:pt x="7228" y="60"/>
                  </a:cubicBezTo>
                  <a:cubicBezTo>
                    <a:pt x="7239" y="36"/>
                    <a:pt x="7239" y="25"/>
                    <a:pt x="7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31;p28">
              <a:extLst>
                <a:ext uri="{FF2B5EF4-FFF2-40B4-BE49-F238E27FC236}">
                  <a16:creationId xmlns:a16="http://schemas.microsoft.com/office/drawing/2014/main" id="{340B9568-13DE-265C-DC9F-4FA992E153AD}"/>
                </a:ext>
              </a:extLst>
            </p:cNvPr>
            <p:cNvSpPr/>
            <p:nvPr/>
          </p:nvSpPr>
          <p:spPr>
            <a:xfrm>
              <a:off x="6583863" y="4545325"/>
              <a:ext cx="196775" cy="16400"/>
            </a:xfrm>
            <a:custGeom>
              <a:avLst/>
              <a:gdLst/>
              <a:ahLst/>
              <a:cxnLst/>
              <a:rect l="l" t="t" r="r" b="b"/>
              <a:pathLst>
                <a:path w="7871" h="656" extrusionOk="0">
                  <a:moveTo>
                    <a:pt x="179" y="1"/>
                  </a:moveTo>
                  <a:cubicBezTo>
                    <a:pt x="119" y="215"/>
                    <a:pt x="60" y="441"/>
                    <a:pt x="0" y="656"/>
                  </a:cubicBezTo>
                  <a:lnTo>
                    <a:pt x="7870" y="656"/>
                  </a:lnTo>
                  <a:cubicBezTo>
                    <a:pt x="7823" y="429"/>
                    <a:pt x="7775" y="215"/>
                    <a:pt x="77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32;p28">
              <a:extLst>
                <a:ext uri="{FF2B5EF4-FFF2-40B4-BE49-F238E27FC236}">
                  <a16:creationId xmlns:a16="http://schemas.microsoft.com/office/drawing/2014/main" id="{B346D325-6C92-5DEC-017E-393B2162BFF0}"/>
                </a:ext>
              </a:extLst>
            </p:cNvPr>
            <p:cNvSpPr/>
            <p:nvPr/>
          </p:nvSpPr>
          <p:spPr>
            <a:xfrm>
              <a:off x="6600513" y="4432525"/>
              <a:ext cx="163150" cy="30975"/>
            </a:xfrm>
            <a:custGeom>
              <a:avLst/>
              <a:gdLst/>
              <a:ahLst/>
              <a:cxnLst/>
              <a:rect l="l" t="t" r="r" b="b"/>
              <a:pathLst>
                <a:path w="6526" h="1239" extrusionOk="0">
                  <a:moveTo>
                    <a:pt x="1" y="0"/>
                  </a:moveTo>
                  <a:cubicBezTo>
                    <a:pt x="108" y="405"/>
                    <a:pt x="156" y="822"/>
                    <a:pt x="156" y="1239"/>
                  </a:cubicBezTo>
                  <a:lnTo>
                    <a:pt x="6454" y="1239"/>
                  </a:lnTo>
                  <a:cubicBezTo>
                    <a:pt x="6430" y="822"/>
                    <a:pt x="6454" y="405"/>
                    <a:pt x="6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33;p28">
              <a:extLst>
                <a:ext uri="{FF2B5EF4-FFF2-40B4-BE49-F238E27FC236}">
                  <a16:creationId xmlns:a16="http://schemas.microsoft.com/office/drawing/2014/main" id="{2624FD67-0BE9-8026-C12E-EE1742EFD544}"/>
                </a:ext>
              </a:extLst>
            </p:cNvPr>
            <p:cNvSpPr/>
            <p:nvPr/>
          </p:nvSpPr>
          <p:spPr>
            <a:xfrm>
              <a:off x="6283513" y="3854775"/>
              <a:ext cx="799250" cy="585500"/>
            </a:xfrm>
            <a:custGeom>
              <a:avLst/>
              <a:gdLst/>
              <a:ahLst/>
              <a:cxnLst/>
              <a:rect l="l" t="t" r="r" b="b"/>
              <a:pathLst>
                <a:path w="31970" h="23420" extrusionOk="0">
                  <a:moveTo>
                    <a:pt x="1418" y="0"/>
                  </a:moveTo>
                  <a:cubicBezTo>
                    <a:pt x="644" y="0"/>
                    <a:pt x="1" y="643"/>
                    <a:pt x="1" y="1429"/>
                  </a:cubicBezTo>
                  <a:lnTo>
                    <a:pt x="1" y="22229"/>
                  </a:lnTo>
                  <a:cubicBezTo>
                    <a:pt x="1" y="22884"/>
                    <a:pt x="537" y="23420"/>
                    <a:pt x="1191" y="23420"/>
                  </a:cubicBezTo>
                  <a:lnTo>
                    <a:pt x="30778" y="23420"/>
                  </a:lnTo>
                  <a:cubicBezTo>
                    <a:pt x="31433" y="23420"/>
                    <a:pt x="31969" y="22884"/>
                    <a:pt x="31969" y="22229"/>
                  </a:cubicBezTo>
                  <a:lnTo>
                    <a:pt x="31969" y="1429"/>
                  </a:lnTo>
                  <a:cubicBezTo>
                    <a:pt x="31969" y="643"/>
                    <a:pt x="31326" y="0"/>
                    <a:pt x="30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34;p28">
              <a:extLst>
                <a:ext uri="{FF2B5EF4-FFF2-40B4-BE49-F238E27FC236}">
                  <a16:creationId xmlns:a16="http://schemas.microsoft.com/office/drawing/2014/main" id="{EF1EAA51-D96F-BD1F-73AB-453F88AC73B6}"/>
                </a:ext>
              </a:extLst>
            </p:cNvPr>
            <p:cNvSpPr/>
            <p:nvPr/>
          </p:nvSpPr>
          <p:spPr>
            <a:xfrm>
              <a:off x="6324888" y="3905075"/>
              <a:ext cx="725125" cy="495925"/>
            </a:xfrm>
            <a:custGeom>
              <a:avLst/>
              <a:gdLst/>
              <a:ahLst/>
              <a:cxnLst/>
              <a:rect l="l" t="t" r="r" b="b"/>
              <a:pathLst>
                <a:path w="29005" h="19837" extrusionOk="0">
                  <a:moveTo>
                    <a:pt x="1" y="0"/>
                  </a:moveTo>
                  <a:lnTo>
                    <a:pt x="1" y="19836"/>
                  </a:lnTo>
                  <a:lnTo>
                    <a:pt x="29004" y="19836"/>
                  </a:lnTo>
                  <a:lnTo>
                    <a:pt x="290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35;p28">
              <a:extLst>
                <a:ext uri="{FF2B5EF4-FFF2-40B4-BE49-F238E27FC236}">
                  <a16:creationId xmlns:a16="http://schemas.microsoft.com/office/drawing/2014/main" id="{E86BCC53-E35A-BB45-0E92-74D0C0872F9E}"/>
                </a:ext>
              </a:extLst>
            </p:cNvPr>
            <p:cNvSpPr/>
            <p:nvPr/>
          </p:nvSpPr>
          <p:spPr>
            <a:xfrm>
              <a:off x="6548738" y="4548300"/>
              <a:ext cx="260475" cy="16100"/>
            </a:xfrm>
            <a:custGeom>
              <a:avLst/>
              <a:gdLst/>
              <a:ahLst/>
              <a:cxnLst/>
              <a:rect l="l" t="t" r="r" b="b"/>
              <a:pathLst>
                <a:path w="10419" h="644" extrusionOk="0">
                  <a:moveTo>
                    <a:pt x="634" y="0"/>
                  </a:moveTo>
                  <a:cubicBezTo>
                    <a:pt x="286" y="0"/>
                    <a:pt x="0" y="294"/>
                    <a:pt x="0" y="644"/>
                  </a:cubicBezTo>
                  <a:lnTo>
                    <a:pt x="10418" y="644"/>
                  </a:lnTo>
                  <a:cubicBezTo>
                    <a:pt x="10418" y="287"/>
                    <a:pt x="10132" y="1"/>
                    <a:pt x="9775" y="1"/>
                  </a:cubicBezTo>
                  <a:lnTo>
                    <a:pt x="655" y="1"/>
                  </a:lnTo>
                  <a:cubicBezTo>
                    <a:pt x="648" y="1"/>
                    <a:pt x="641" y="0"/>
                    <a:pt x="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36;p28">
              <a:extLst>
                <a:ext uri="{FF2B5EF4-FFF2-40B4-BE49-F238E27FC236}">
                  <a16:creationId xmlns:a16="http://schemas.microsoft.com/office/drawing/2014/main" id="{56D2554B-3A5D-CDA6-9237-40591C91FA9B}"/>
                </a:ext>
              </a:extLst>
            </p:cNvPr>
            <p:cNvSpPr/>
            <p:nvPr/>
          </p:nvSpPr>
          <p:spPr>
            <a:xfrm>
              <a:off x="6283513" y="3864300"/>
              <a:ext cx="581950" cy="506925"/>
            </a:xfrm>
            <a:custGeom>
              <a:avLst/>
              <a:gdLst/>
              <a:ahLst/>
              <a:cxnLst/>
              <a:rect l="l" t="t" r="r" b="b"/>
              <a:pathLst>
                <a:path w="23278" h="20277" extrusionOk="0">
                  <a:moveTo>
                    <a:pt x="453" y="0"/>
                  </a:moveTo>
                  <a:cubicBezTo>
                    <a:pt x="167" y="274"/>
                    <a:pt x="1" y="643"/>
                    <a:pt x="1" y="1048"/>
                  </a:cubicBezTo>
                  <a:lnTo>
                    <a:pt x="1" y="15717"/>
                  </a:lnTo>
                  <a:lnTo>
                    <a:pt x="15372" y="15717"/>
                  </a:lnTo>
                  <a:lnTo>
                    <a:pt x="19206" y="20277"/>
                  </a:lnTo>
                  <a:lnTo>
                    <a:pt x="19206" y="15717"/>
                  </a:lnTo>
                  <a:lnTo>
                    <a:pt x="20956" y="15717"/>
                  </a:lnTo>
                  <a:cubicBezTo>
                    <a:pt x="22242" y="15705"/>
                    <a:pt x="23277" y="14669"/>
                    <a:pt x="23277" y="13383"/>
                  </a:cubicBezTo>
                  <a:lnTo>
                    <a:pt x="23277" y="2334"/>
                  </a:lnTo>
                  <a:cubicBezTo>
                    <a:pt x="23277" y="2096"/>
                    <a:pt x="23242" y="1846"/>
                    <a:pt x="23170" y="1620"/>
                  </a:cubicBezTo>
                  <a:cubicBezTo>
                    <a:pt x="22861" y="655"/>
                    <a:pt x="21956" y="0"/>
                    <a:pt x="20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37;p28">
              <a:extLst>
                <a:ext uri="{FF2B5EF4-FFF2-40B4-BE49-F238E27FC236}">
                  <a16:creationId xmlns:a16="http://schemas.microsoft.com/office/drawing/2014/main" id="{D734F893-AF79-DE46-A23E-363385AD317D}"/>
                </a:ext>
              </a:extLst>
            </p:cNvPr>
            <p:cNvSpPr/>
            <p:nvPr/>
          </p:nvSpPr>
          <p:spPr>
            <a:xfrm>
              <a:off x="6160288" y="3840475"/>
              <a:ext cx="693275" cy="392650"/>
            </a:xfrm>
            <a:custGeom>
              <a:avLst/>
              <a:gdLst/>
              <a:ahLst/>
              <a:cxnLst/>
              <a:rect l="l" t="t" r="r" b="b"/>
              <a:pathLst>
                <a:path w="27731" h="15706" extrusionOk="0">
                  <a:moveTo>
                    <a:pt x="1251" y="1"/>
                  </a:moveTo>
                  <a:cubicBezTo>
                    <a:pt x="548" y="1"/>
                    <a:pt x="1" y="560"/>
                    <a:pt x="1" y="1251"/>
                  </a:cubicBezTo>
                  <a:lnTo>
                    <a:pt x="1" y="14455"/>
                  </a:lnTo>
                  <a:cubicBezTo>
                    <a:pt x="1" y="15146"/>
                    <a:pt x="548" y="15705"/>
                    <a:pt x="1251" y="15705"/>
                  </a:cubicBezTo>
                  <a:lnTo>
                    <a:pt x="26480" y="15705"/>
                  </a:lnTo>
                  <a:cubicBezTo>
                    <a:pt x="27171" y="15705"/>
                    <a:pt x="27730" y="15146"/>
                    <a:pt x="27730" y="14455"/>
                  </a:cubicBezTo>
                  <a:lnTo>
                    <a:pt x="27730" y="1251"/>
                  </a:lnTo>
                  <a:cubicBezTo>
                    <a:pt x="27730" y="560"/>
                    <a:pt x="27171" y="1"/>
                    <a:pt x="26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38;p28">
              <a:extLst>
                <a:ext uri="{FF2B5EF4-FFF2-40B4-BE49-F238E27FC236}">
                  <a16:creationId xmlns:a16="http://schemas.microsoft.com/office/drawing/2014/main" id="{52AF0771-FF6C-DA94-38A8-9EF7704CCBCC}"/>
                </a:ext>
              </a:extLst>
            </p:cNvPr>
            <p:cNvSpPr/>
            <p:nvPr/>
          </p:nvSpPr>
          <p:spPr>
            <a:xfrm>
              <a:off x="6616588" y="4171725"/>
              <a:ext cx="135175" cy="175700"/>
            </a:xfrm>
            <a:custGeom>
              <a:avLst/>
              <a:gdLst/>
              <a:ahLst/>
              <a:cxnLst/>
              <a:rect l="l" t="t" r="r" b="b"/>
              <a:pathLst>
                <a:path w="5407" h="7028" extrusionOk="0">
                  <a:moveTo>
                    <a:pt x="5286" y="1"/>
                  </a:moveTo>
                  <a:cubicBezTo>
                    <a:pt x="4481" y="1"/>
                    <a:pt x="1" y="586"/>
                    <a:pt x="1" y="586"/>
                  </a:cubicBezTo>
                  <a:lnTo>
                    <a:pt x="5406" y="7027"/>
                  </a:lnTo>
                  <a:lnTo>
                    <a:pt x="5406" y="14"/>
                  </a:lnTo>
                  <a:cubicBezTo>
                    <a:pt x="5397" y="5"/>
                    <a:pt x="5355" y="1"/>
                    <a:pt x="5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39;p28">
              <a:extLst>
                <a:ext uri="{FF2B5EF4-FFF2-40B4-BE49-F238E27FC236}">
                  <a16:creationId xmlns:a16="http://schemas.microsoft.com/office/drawing/2014/main" id="{9D157B7E-FD5C-A31F-F15D-89C065751E17}"/>
                </a:ext>
              </a:extLst>
            </p:cNvPr>
            <p:cNvSpPr/>
            <p:nvPr/>
          </p:nvSpPr>
          <p:spPr>
            <a:xfrm>
              <a:off x="6232013" y="3894950"/>
              <a:ext cx="169400" cy="280725"/>
            </a:xfrm>
            <a:custGeom>
              <a:avLst/>
              <a:gdLst/>
              <a:ahLst/>
              <a:cxnLst/>
              <a:rect l="l" t="t" r="r" b="b"/>
              <a:pathLst>
                <a:path w="6776" h="11229" extrusionOk="0">
                  <a:moveTo>
                    <a:pt x="3382" y="596"/>
                  </a:moveTo>
                  <a:cubicBezTo>
                    <a:pt x="4573" y="596"/>
                    <a:pt x="5549" y="1572"/>
                    <a:pt x="5549" y="2763"/>
                  </a:cubicBezTo>
                  <a:lnTo>
                    <a:pt x="5549" y="4466"/>
                  </a:lnTo>
                  <a:lnTo>
                    <a:pt x="1215" y="4466"/>
                  </a:lnTo>
                  <a:lnTo>
                    <a:pt x="1215" y="2763"/>
                  </a:lnTo>
                  <a:cubicBezTo>
                    <a:pt x="1215" y="1572"/>
                    <a:pt x="2192" y="596"/>
                    <a:pt x="3382" y="596"/>
                  </a:cubicBezTo>
                  <a:close/>
                  <a:moveTo>
                    <a:pt x="3382" y="1"/>
                  </a:moveTo>
                  <a:cubicBezTo>
                    <a:pt x="1858" y="1"/>
                    <a:pt x="620" y="1239"/>
                    <a:pt x="620" y="2763"/>
                  </a:cubicBezTo>
                  <a:lnTo>
                    <a:pt x="620" y="4466"/>
                  </a:lnTo>
                  <a:lnTo>
                    <a:pt x="406" y="4466"/>
                  </a:lnTo>
                  <a:cubicBezTo>
                    <a:pt x="180" y="4466"/>
                    <a:pt x="1" y="4644"/>
                    <a:pt x="1" y="4858"/>
                  </a:cubicBezTo>
                  <a:lnTo>
                    <a:pt x="1" y="8776"/>
                  </a:lnTo>
                  <a:cubicBezTo>
                    <a:pt x="1" y="10133"/>
                    <a:pt x="1108" y="11228"/>
                    <a:pt x="2466" y="11228"/>
                  </a:cubicBezTo>
                  <a:lnTo>
                    <a:pt x="4323" y="11228"/>
                  </a:lnTo>
                  <a:cubicBezTo>
                    <a:pt x="5668" y="11228"/>
                    <a:pt x="6776" y="10133"/>
                    <a:pt x="6776" y="8776"/>
                  </a:cubicBezTo>
                  <a:lnTo>
                    <a:pt x="6776" y="4870"/>
                  </a:lnTo>
                  <a:cubicBezTo>
                    <a:pt x="6776" y="4644"/>
                    <a:pt x="6597" y="4466"/>
                    <a:pt x="6371" y="4466"/>
                  </a:cubicBezTo>
                  <a:lnTo>
                    <a:pt x="6145" y="4466"/>
                  </a:lnTo>
                  <a:lnTo>
                    <a:pt x="6145" y="2763"/>
                  </a:lnTo>
                  <a:cubicBezTo>
                    <a:pt x="6145" y="1239"/>
                    <a:pt x="4906" y="1"/>
                    <a:pt x="3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1740;p28">
              <a:extLst>
                <a:ext uri="{FF2B5EF4-FFF2-40B4-BE49-F238E27FC236}">
                  <a16:creationId xmlns:a16="http://schemas.microsoft.com/office/drawing/2014/main" id="{685DB70F-8B7F-4EB3-2C3D-86EF3842846C}"/>
                </a:ext>
              </a:extLst>
            </p:cNvPr>
            <p:cNvSpPr/>
            <p:nvPr/>
          </p:nvSpPr>
          <p:spPr>
            <a:xfrm>
              <a:off x="6240063" y="3888400"/>
              <a:ext cx="138425" cy="204225"/>
            </a:xfrm>
            <a:custGeom>
              <a:avLst/>
              <a:gdLst/>
              <a:ahLst/>
              <a:cxnLst/>
              <a:rect l="l" t="t" r="r" b="b"/>
              <a:pathLst>
                <a:path w="5537" h="8169" extrusionOk="0">
                  <a:moveTo>
                    <a:pt x="2775" y="608"/>
                  </a:moveTo>
                  <a:cubicBezTo>
                    <a:pt x="3965" y="608"/>
                    <a:pt x="4930" y="1572"/>
                    <a:pt x="4942" y="2763"/>
                  </a:cubicBezTo>
                  <a:lnTo>
                    <a:pt x="4942" y="5406"/>
                  </a:lnTo>
                  <a:cubicBezTo>
                    <a:pt x="4942" y="6597"/>
                    <a:pt x="3965" y="7561"/>
                    <a:pt x="2775" y="7561"/>
                  </a:cubicBezTo>
                  <a:cubicBezTo>
                    <a:pt x="1572" y="7561"/>
                    <a:pt x="608" y="6597"/>
                    <a:pt x="608" y="5406"/>
                  </a:cubicBezTo>
                  <a:lnTo>
                    <a:pt x="608" y="2763"/>
                  </a:lnTo>
                  <a:cubicBezTo>
                    <a:pt x="608" y="1572"/>
                    <a:pt x="1572" y="608"/>
                    <a:pt x="2775" y="608"/>
                  </a:cubicBezTo>
                  <a:close/>
                  <a:moveTo>
                    <a:pt x="2775" y="1"/>
                  </a:moveTo>
                  <a:cubicBezTo>
                    <a:pt x="1239" y="1"/>
                    <a:pt x="12" y="1239"/>
                    <a:pt x="0" y="2763"/>
                  </a:cubicBezTo>
                  <a:lnTo>
                    <a:pt x="0" y="5406"/>
                  </a:lnTo>
                  <a:cubicBezTo>
                    <a:pt x="0" y="6930"/>
                    <a:pt x="1239" y="8168"/>
                    <a:pt x="2775" y="8168"/>
                  </a:cubicBezTo>
                  <a:cubicBezTo>
                    <a:pt x="4299" y="8168"/>
                    <a:pt x="5537" y="6930"/>
                    <a:pt x="5537" y="5406"/>
                  </a:cubicBezTo>
                  <a:lnTo>
                    <a:pt x="5537" y="2763"/>
                  </a:lnTo>
                  <a:cubicBezTo>
                    <a:pt x="5537" y="1239"/>
                    <a:pt x="4299" y="1"/>
                    <a:pt x="2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1741;p28">
              <a:extLst>
                <a:ext uri="{FF2B5EF4-FFF2-40B4-BE49-F238E27FC236}">
                  <a16:creationId xmlns:a16="http://schemas.microsoft.com/office/drawing/2014/main" id="{CDEB5671-2CB2-C0AB-E2A7-3B90518CA457}"/>
                </a:ext>
              </a:extLst>
            </p:cNvPr>
            <p:cNvSpPr/>
            <p:nvPr/>
          </p:nvSpPr>
          <p:spPr>
            <a:xfrm>
              <a:off x="6224888" y="4000025"/>
              <a:ext cx="169075" cy="169100"/>
            </a:xfrm>
            <a:custGeom>
              <a:avLst/>
              <a:gdLst/>
              <a:ahLst/>
              <a:cxnLst/>
              <a:rect l="l" t="t" r="r" b="b"/>
              <a:pathLst>
                <a:path w="6763" h="6764" extrusionOk="0">
                  <a:moveTo>
                    <a:pt x="405" y="1"/>
                  </a:moveTo>
                  <a:cubicBezTo>
                    <a:pt x="179" y="1"/>
                    <a:pt x="0" y="179"/>
                    <a:pt x="0" y="405"/>
                  </a:cubicBezTo>
                  <a:lnTo>
                    <a:pt x="0" y="4311"/>
                  </a:lnTo>
                  <a:cubicBezTo>
                    <a:pt x="0" y="5668"/>
                    <a:pt x="1096" y="6763"/>
                    <a:pt x="2453" y="6763"/>
                  </a:cubicBezTo>
                  <a:lnTo>
                    <a:pt x="4310" y="6763"/>
                  </a:lnTo>
                  <a:cubicBezTo>
                    <a:pt x="5668" y="6763"/>
                    <a:pt x="6763" y="5668"/>
                    <a:pt x="6763" y="4311"/>
                  </a:cubicBezTo>
                  <a:lnTo>
                    <a:pt x="6763" y="405"/>
                  </a:lnTo>
                  <a:cubicBezTo>
                    <a:pt x="6763" y="179"/>
                    <a:pt x="6596" y="12"/>
                    <a:pt x="6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1742;p28">
              <a:extLst>
                <a:ext uri="{FF2B5EF4-FFF2-40B4-BE49-F238E27FC236}">
                  <a16:creationId xmlns:a16="http://schemas.microsoft.com/office/drawing/2014/main" id="{0CBD1D2E-366E-513B-2E83-EECE10CAF731}"/>
                </a:ext>
              </a:extLst>
            </p:cNvPr>
            <p:cNvSpPr/>
            <p:nvPr/>
          </p:nvSpPr>
          <p:spPr>
            <a:xfrm>
              <a:off x="6240063" y="3994375"/>
              <a:ext cx="15200" cy="5675"/>
            </a:xfrm>
            <a:custGeom>
              <a:avLst/>
              <a:gdLst/>
              <a:ahLst/>
              <a:cxnLst/>
              <a:rect l="l" t="t" r="r" b="b"/>
              <a:pathLst>
                <a:path w="608" h="227" extrusionOk="0">
                  <a:moveTo>
                    <a:pt x="0" y="0"/>
                  </a:moveTo>
                  <a:lnTo>
                    <a:pt x="0" y="227"/>
                  </a:lnTo>
                  <a:lnTo>
                    <a:pt x="608" y="22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1743;p28">
              <a:extLst>
                <a:ext uri="{FF2B5EF4-FFF2-40B4-BE49-F238E27FC236}">
                  <a16:creationId xmlns:a16="http://schemas.microsoft.com/office/drawing/2014/main" id="{DD9156C7-37F1-66C1-94C6-9F7F9102EAE7}"/>
                </a:ext>
              </a:extLst>
            </p:cNvPr>
            <p:cNvSpPr/>
            <p:nvPr/>
          </p:nvSpPr>
          <p:spPr>
            <a:xfrm>
              <a:off x="6363588" y="3994375"/>
              <a:ext cx="14900" cy="5675"/>
            </a:xfrm>
            <a:custGeom>
              <a:avLst/>
              <a:gdLst/>
              <a:ahLst/>
              <a:cxnLst/>
              <a:rect l="l" t="t" r="r" b="b"/>
              <a:pathLst>
                <a:path w="596" h="227" extrusionOk="0">
                  <a:moveTo>
                    <a:pt x="1" y="0"/>
                  </a:moveTo>
                  <a:lnTo>
                    <a:pt x="1" y="227"/>
                  </a:lnTo>
                  <a:lnTo>
                    <a:pt x="596" y="227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1744;p28">
              <a:extLst>
                <a:ext uri="{FF2B5EF4-FFF2-40B4-BE49-F238E27FC236}">
                  <a16:creationId xmlns:a16="http://schemas.microsoft.com/office/drawing/2014/main" id="{DFCDDA51-9B8B-5682-C268-7567F20C7FD4}"/>
                </a:ext>
              </a:extLst>
            </p:cNvPr>
            <p:cNvSpPr/>
            <p:nvPr/>
          </p:nvSpPr>
          <p:spPr>
            <a:xfrm>
              <a:off x="6279938" y="4039450"/>
              <a:ext cx="55700" cy="90675"/>
            </a:xfrm>
            <a:custGeom>
              <a:avLst/>
              <a:gdLst/>
              <a:ahLst/>
              <a:cxnLst/>
              <a:rect l="l" t="t" r="r" b="b"/>
              <a:pathLst>
                <a:path w="2228" h="3627" extrusionOk="0">
                  <a:moveTo>
                    <a:pt x="1203" y="1"/>
                  </a:moveTo>
                  <a:cubicBezTo>
                    <a:pt x="1041" y="1"/>
                    <a:pt x="874" y="40"/>
                    <a:pt x="715" y="126"/>
                  </a:cubicBezTo>
                  <a:cubicBezTo>
                    <a:pt x="37" y="495"/>
                    <a:pt x="1" y="1460"/>
                    <a:pt x="656" y="1876"/>
                  </a:cubicBezTo>
                  <a:lnTo>
                    <a:pt x="560" y="3627"/>
                  </a:lnTo>
                  <a:lnTo>
                    <a:pt x="1858" y="3627"/>
                  </a:lnTo>
                  <a:lnTo>
                    <a:pt x="1763" y="1876"/>
                  </a:lnTo>
                  <a:cubicBezTo>
                    <a:pt x="2049" y="1698"/>
                    <a:pt x="2227" y="1364"/>
                    <a:pt x="2227" y="1019"/>
                  </a:cubicBezTo>
                  <a:cubicBezTo>
                    <a:pt x="2227" y="426"/>
                    <a:pt x="1738" y="1"/>
                    <a:pt x="1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1745;p28">
              <a:extLst>
                <a:ext uri="{FF2B5EF4-FFF2-40B4-BE49-F238E27FC236}">
                  <a16:creationId xmlns:a16="http://schemas.microsoft.com/office/drawing/2014/main" id="{83B87BF1-4703-8E41-5D92-05D41C87AA02}"/>
                </a:ext>
              </a:extLst>
            </p:cNvPr>
            <p:cNvSpPr/>
            <p:nvPr/>
          </p:nvSpPr>
          <p:spPr>
            <a:xfrm>
              <a:off x="6274588" y="4039325"/>
              <a:ext cx="36925" cy="90800"/>
            </a:xfrm>
            <a:custGeom>
              <a:avLst/>
              <a:gdLst/>
              <a:ahLst/>
              <a:cxnLst/>
              <a:rect l="l" t="t" r="r" b="b"/>
              <a:pathLst>
                <a:path w="1477" h="3632" extrusionOk="0">
                  <a:moveTo>
                    <a:pt x="1417" y="0"/>
                  </a:moveTo>
                  <a:cubicBezTo>
                    <a:pt x="393" y="0"/>
                    <a:pt x="1" y="1334"/>
                    <a:pt x="858" y="1893"/>
                  </a:cubicBezTo>
                  <a:lnTo>
                    <a:pt x="763" y="3632"/>
                  </a:lnTo>
                  <a:lnTo>
                    <a:pt x="882" y="3632"/>
                  </a:lnTo>
                  <a:lnTo>
                    <a:pt x="989" y="1893"/>
                  </a:lnTo>
                  <a:cubicBezTo>
                    <a:pt x="691" y="1703"/>
                    <a:pt x="513" y="1369"/>
                    <a:pt x="524" y="1024"/>
                  </a:cubicBezTo>
                  <a:cubicBezTo>
                    <a:pt x="513" y="488"/>
                    <a:pt x="941" y="36"/>
                    <a:pt x="14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1746;p28">
              <a:extLst>
                <a:ext uri="{FF2B5EF4-FFF2-40B4-BE49-F238E27FC236}">
                  <a16:creationId xmlns:a16="http://schemas.microsoft.com/office/drawing/2014/main" id="{D47D77A5-181C-BA7A-2C3A-C961AFC81BEE}"/>
                </a:ext>
              </a:extLst>
            </p:cNvPr>
            <p:cNvSpPr/>
            <p:nvPr/>
          </p:nvSpPr>
          <p:spPr>
            <a:xfrm>
              <a:off x="6436813" y="4019075"/>
              <a:ext cx="388475" cy="105400"/>
            </a:xfrm>
            <a:custGeom>
              <a:avLst/>
              <a:gdLst/>
              <a:ahLst/>
              <a:cxnLst/>
              <a:rect l="l" t="t" r="r" b="b"/>
              <a:pathLst>
                <a:path w="15539" h="4216" extrusionOk="0">
                  <a:moveTo>
                    <a:pt x="2108" y="1"/>
                  </a:moveTo>
                  <a:cubicBezTo>
                    <a:pt x="941" y="1"/>
                    <a:pt x="0" y="941"/>
                    <a:pt x="0" y="2108"/>
                  </a:cubicBezTo>
                  <a:cubicBezTo>
                    <a:pt x="0" y="3275"/>
                    <a:pt x="941" y="4215"/>
                    <a:pt x="2108" y="4215"/>
                  </a:cubicBezTo>
                  <a:lnTo>
                    <a:pt x="13431" y="4215"/>
                  </a:lnTo>
                  <a:cubicBezTo>
                    <a:pt x="14598" y="4215"/>
                    <a:pt x="15538" y="3275"/>
                    <a:pt x="15538" y="2108"/>
                  </a:cubicBezTo>
                  <a:cubicBezTo>
                    <a:pt x="15538" y="941"/>
                    <a:pt x="14598" y="1"/>
                    <a:pt x="134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1747;p28">
              <a:extLst>
                <a:ext uri="{FF2B5EF4-FFF2-40B4-BE49-F238E27FC236}">
                  <a16:creationId xmlns:a16="http://schemas.microsoft.com/office/drawing/2014/main" id="{8E4AD033-B965-2A94-D5ED-36E37E1829E3}"/>
                </a:ext>
              </a:extLst>
            </p:cNvPr>
            <p:cNvSpPr/>
            <p:nvPr/>
          </p:nvSpPr>
          <p:spPr>
            <a:xfrm>
              <a:off x="6428188" y="4008650"/>
              <a:ext cx="388450" cy="105100"/>
            </a:xfrm>
            <a:custGeom>
              <a:avLst/>
              <a:gdLst/>
              <a:ahLst/>
              <a:cxnLst/>
              <a:rect l="l" t="t" r="r" b="b"/>
              <a:pathLst>
                <a:path w="15538" h="4204" extrusionOk="0">
                  <a:moveTo>
                    <a:pt x="2108" y="1"/>
                  </a:moveTo>
                  <a:cubicBezTo>
                    <a:pt x="941" y="1"/>
                    <a:pt x="0" y="941"/>
                    <a:pt x="0" y="2108"/>
                  </a:cubicBezTo>
                  <a:cubicBezTo>
                    <a:pt x="0" y="3263"/>
                    <a:pt x="941" y="4204"/>
                    <a:pt x="2096" y="4204"/>
                  </a:cubicBezTo>
                  <a:lnTo>
                    <a:pt x="13430" y="4204"/>
                  </a:lnTo>
                  <a:cubicBezTo>
                    <a:pt x="14597" y="4204"/>
                    <a:pt x="15538" y="3263"/>
                    <a:pt x="15538" y="2108"/>
                  </a:cubicBezTo>
                  <a:cubicBezTo>
                    <a:pt x="15538" y="941"/>
                    <a:pt x="14597" y="1"/>
                    <a:pt x="13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1748;p28">
              <a:extLst>
                <a:ext uri="{FF2B5EF4-FFF2-40B4-BE49-F238E27FC236}">
                  <a16:creationId xmlns:a16="http://schemas.microsoft.com/office/drawing/2014/main" id="{0FBBE405-8865-1268-294E-A57C8D437980}"/>
                </a:ext>
              </a:extLst>
            </p:cNvPr>
            <p:cNvSpPr/>
            <p:nvPr/>
          </p:nvSpPr>
          <p:spPr>
            <a:xfrm>
              <a:off x="6473413" y="4046175"/>
              <a:ext cx="28900" cy="27700"/>
            </a:xfrm>
            <a:custGeom>
              <a:avLst/>
              <a:gdLst/>
              <a:ahLst/>
              <a:cxnLst/>
              <a:rect l="l" t="t" r="r" b="b"/>
              <a:pathLst>
                <a:path w="1156" h="1108" extrusionOk="0">
                  <a:moveTo>
                    <a:pt x="406" y="0"/>
                  </a:moveTo>
                  <a:lnTo>
                    <a:pt x="477" y="381"/>
                  </a:lnTo>
                  <a:lnTo>
                    <a:pt x="168" y="131"/>
                  </a:lnTo>
                  <a:lnTo>
                    <a:pt x="1" y="429"/>
                  </a:lnTo>
                  <a:lnTo>
                    <a:pt x="358" y="548"/>
                  </a:lnTo>
                  <a:lnTo>
                    <a:pt x="1" y="667"/>
                  </a:lnTo>
                  <a:lnTo>
                    <a:pt x="180" y="988"/>
                  </a:lnTo>
                  <a:lnTo>
                    <a:pt x="477" y="726"/>
                  </a:lnTo>
                  <a:lnTo>
                    <a:pt x="406" y="1107"/>
                  </a:lnTo>
                  <a:lnTo>
                    <a:pt x="751" y="1107"/>
                  </a:lnTo>
                  <a:lnTo>
                    <a:pt x="680" y="726"/>
                  </a:lnTo>
                  <a:lnTo>
                    <a:pt x="977" y="988"/>
                  </a:lnTo>
                  <a:lnTo>
                    <a:pt x="1156" y="679"/>
                  </a:lnTo>
                  <a:lnTo>
                    <a:pt x="787" y="548"/>
                  </a:lnTo>
                  <a:lnTo>
                    <a:pt x="1156" y="429"/>
                  </a:lnTo>
                  <a:lnTo>
                    <a:pt x="989" y="131"/>
                  </a:lnTo>
                  <a:lnTo>
                    <a:pt x="692" y="38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1749;p28">
              <a:extLst>
                <a:ext uri="{FF2B5EF4-FFF2-40B4-BE49-F238E27FC236}">
                  <a16:creationId xmlns:a16="http://schemas.microsoft.com/office/drawing/2014/main" id="{57AB4194-2915-44B5-655C-3E229DD4B179}"/>
                </a:ext>
              </a:extLst>
            </p:cNvPr>
            <p:cNvSpPr/>
            <p:nvPr/>
          </p:nvSpPr>
          <p:spPr>
            <a:xfrm>
              <a:off x="6512713" y="4046175"/>
              <a:ext cx="28600" cy="27700"/>
            </a:xfrm>
            <a:custGeom>
              <a:avLst/>
              <a:gdLst/>
              <a:ahLst/>
              <a:cxnLst/>
              <a:rect l="l" t="t" r="r" b="b"/>
              <a:pathLst>
                <a:path w="1144" h="1108" extrusionOk="0">
                  <a:moveTo>
                    <a:pt x="393" y="0"/>
                  </a:moveTo>
                  <a:lnTo>
                    <a:pt x="477" y="381"/>
                  </a:lnTo>
                  <a:lnTo>
                    <a:pt x="167" y="131"/>
                  </a:lnTo>
                  <a:lnTo>
                    <a:pt x="1" y="429"/>
                  </a:lnTo>
                  <a:lnTo>
                    <a:pt x="358" y="548"/>
                  </a:lnTo>
                  <a:lnTo>
                    <a:pt x="1" y="667"/>
                  </a:lnTo>
                  <a:lnTo>
                    <a:pt x="179" y="988"/>
                  </a:lnTo>
                  <a:lnTo>
                    <a:pt x="477" y="726"/>
                  </a:lnTo>
                  <a:lnTo>
                    <a:pt x="405" y="1107"/>
                  </a:lnTo>
                  <a:lnTo>
                    <a:pt x="751" y="1107"/>
                  </a:lnTo>
                  <a:lnTo>
                    <a:pt x="679" y="726"/>
                  </a:lnTo>
                  <a:lnTo>
                    <a:pt x="977" y="988"/>
                  </a:lnTo>
                  <a:lnTo>
                    <a:pt x="1144" y="679"/>
                  </a:lnTo>
                  <a:lnTo>
                    <a:pt x="786" y="548"/>
                  </a:lnTo>
                  <a:lnTo>
                    <a:pt x="1144" y="429"/>
                  </a:lnTo>
                  <a:lnTo>
                    <a:pt x="989" y="131"/>
                  </a:lnTo>
                  <a:lnTo>
                    <a:pt x="679" y="38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1750;p28">
              <a:extLst>
                <a:ext uri="{FF2B5EF4-FFF2-40B4-BE49-F238E27FC236}">
                  <a16:creationId xmlns:a16="http://schemas.microsoft.com/office/drawing/2014/main" id="{2F075081-D238-E5B5-04F6-AF23A7F7A5A9}"/>
                </a:ext>
              </a:extLst>
            </p:cNvPr>
            <p:cNvSpPr/>
            <p:nvPr/>
          </p:nvSpPr>
          <p:spPr>
            <a:xfrm>
              <a:off x="6551713" y="4046175"/>
              <a:ext cx="28900" cy="27700"/>
            </a:xfrm>
            <a:custGeom>
              <a:avLst/>
              <a:gdLst/>
              <a:ahLst/>
              <a:cxnLst/>
              <a:rect l="l" t="t" r="r" b="b"/>
              <a:pathLst>
                <a:path w="1156" h="1108" extrusionOk="0">
                  <a:moveTo>
                    <a:pt x="405" y="0"/>
                  </a:moveTo>
                  <a:lnTo>
                    <a:pt x="477" y="381"/>
                  </a:lnTo>
                  <a:lnTo>
                    <a:pt x="179" y="131"/>
                  </a:lnTo>
                  <a:lnTo>
                    <a:pt x="12" y="429"/>
                  </a:lnTo>
                  <a:lnTo>
                    <a:pt x="369" y="548"/>
                  </a:lnTo>
                  <a:lnTo>
                    <a:pt x="0" y="667"/>
                  </a:lnTo>
                  <a:lnTo>
                    <a:pt x="191" y="988"/>
                  </a:lnTo>
                  <a:lnTo>
                    <a:pt x="488" y="726"/>
                  </a:lnTo>
                  <a:lnTo>
                    <a:pt x="417" y="1107"/>
                  </a:lnTo>
                  <a:lnTo>
                    <a:pt x="762" y="1107"/>
                  </a:lnTo>
                  <a:lnTo>
                    <a:pt x="691" y="726"/>
                  </a:lnTo>
                  <a:lnTo>
                    <a:pt x="989" y="988"/>
                  </a:lnTo>
                  <a:lnTo>
                    <a:pt x="1155" y="679"/>
                  </a:lnTo>
                  <a:lnTo>
                    <a:pt x="798" y="548"/>
                  </a:lnTo>
                  <a:lnTo>
                    <a:pt x="1155" y="429"/>
                  </a:lnTo>
                  <a:lnTo>
                    <a:pt x="1000" y="131"/>
                  </a:lnTo>
                  <a:lnTo>
                    <a:pt x="691" y="38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1751;p28">
              <a:extLst>
                <a:ext uri="{FF2B5EF4-FFF2-40B4-BE49-F238E27FC236}">
                  <a16:creationId xmlns:a16="http://schemas.microsoft.com/office/drawing/2014/main" id="{B10EBB81-4B8D-D066-4400-660D1329495F}"/>
                </a:ext>
              </a:extLst>
            </p:cNvPr>
            <p:cNvSpPr/>
            <p:nvPr/>
          </p:nvSpPr>
          <p:spPr>
            <a:xfrm>
              <a:off x="6590988" y="4046175"/>
              <a:ext cx="28900" cy="27700"/>
            </a:xfrm>
            <a:custGeom>
              <a:avLst/>
              <a:gdLst/>
              <a:ahLst/>
              <a:cxnLst/>
              <a:rect l="l" t="t" r="r" b="b"/>
              <a:pathLst>
                <a:path w="1156" h="1108" extrusionOk="0">
                  <a:moveTo>
                    <a:pt x="406" y="0"/>
                  </a:moveTo>
                  <a:lnTo>
                    <a:pt x="477" y="381"/>
                  </a:lnTo>
                  <a:lnTo>
                    <a:pt x="168" y="131"/>
                  </a:lnTo>
                  <a:lnTo>
                    <a:pt x="1" y="429"/>
                  </a:lnTo>
                  <a:lnTo>
                    <a:pt x="358" y="548"/>
                  </a:lnTo>
                  <a:lnTo>
                    <a:pt x="1" y="667"/>
                  </a:lnTo>
                  <a:lnTo>
                    <a:pt x="180" y="988"/>
                  </a:lnTo>
                  <a:lnTo>
                    <a:pt x="477" y="726"/>
                  </a:lnTo>
                  <a:lnTo>
                    <a:pt x="406" y="1107"/>
                  </a:lnTo>
                  <a:lnTo>
                    <a:pt x="751" y="1107"/>
                  </a:lnTo>
                  <a:lnTo>
                    <a:pt x="680" y="726"/>
                  </a:lnTo>
                  <a:lnTo>
                    <a:pt x="977" y="988"/>
                  </a:lnTo>
                  <a:lnTo>
                    <a:pt x="1156" y="679"/>
                  </a:lnTo>
                  <a:lnTo>
                    <a:pt x="799" y="548"/>
                  </a:lnTo>
                  <a:lnTo>
                    <a:pt x="1156" y="429"/>
                  </a:lnTo>
                  <a:lnTo>
                    <a:pt x="989" y="131"/>
                  </a:lnTo>
                  <a:lnTo>
                    <a:pt x="691" y="38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1752;p28">
              <a:extLst>
                <a:ext uri="{FF2B5EF4-FFF2-40B4-BE49-F238E27FC236}">
                  <a16:creationId xmlns:a16="http://schemas.microsoft.com/office/drawing/2014/main" id="{13D415CA-A790-7E66-1648-62DCDE740BCE}"/>
                </a:ext>
              </a:extLst>
            </p:cNvPr>
            <p:cNvSpPr/>
            <p:nvPr/>
          </p:nvSpPr>
          <p:spPr>
            <a:xfrm>
              <a:off x="6630288" y="4046175"/>
              <a:ext cx="28900" cy="27700"/>
            </a:xfrm>
            <a:custGeom>
              <a:avLst/>
              <a:gdLst/>
              <a:ahLst/>
              <a:cxnLst/>
              <a:rect l="l" t="t" r="r" b="b"/>
              <a:pathLst>
                <a:path w="1156" h="1108" extrusionOk="0">
                  <a:moveTo>
                    <a:pt x="393" y="0"/>
                  </a:moveTo>
                  <a:lnTo>
                    <a:pt x="477" y="381"/>
                  </a:lnTo>
                  <a:lnTo>
                    <a:pt x="167" y="131"/>
                  </a:lnTo>
                  <a:lnTo>
                    <a:pt x="1" y="429"/>
                  </a:lnTo>
                  <a:lnTo>
                    <a:pt x="358" y="548"/>
                  </a:lnTo>
                  <a:lnTo>
                    <a:pt x="1" y="667"/>
                  </a:lnTo>
                  <a:lnTo>
                    <a:pt x="179" y="988"/>
                  </a:lnTo>
                  <a:lnTo>
                    <a:pt x="477" y="726"/>
                  </a:lnTo>
                  <a:lnTo>
                    <a:pt x="405" y="1107"/>
                  </a:lnTo>
                  <a:lnTo>
                    <a:pt x="751" y="1107"/>
                  </a:lnTo>
                  <a:lnTo>
                    <a:pt x="679" y="726"/>
                  </a:lnTo>
                  <a:lnTo>
                    <a:pt x="977" y="988"/>
                  </a:lnTo>
                  <a:lnTo>
                    <a:pt x="1155" y="679"/>
                  </a:lnTo>
                  <a:lnTo>
                    <a:pt x="786" y="548"/>
                  </a:lnTo>
                  <a:lnTo>
                    <a:pt x="1155" y="429"/>
                  </a:lnTo>
                  <a:lnTo>
                    <a:pt x="989" y="131"/>
                  </a:lnTo>
                  <a:lnTo>
                    <a:pt x="679" y="38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1753;p28">
              <a:extLst>
                <a:ext uri="{FF2B5EF4-FFF2-40B4-BE49-F238E27FC236}">
                  <a16:creationId xmlns:a16="http://schemas.microsoft.com/office/drawing/2014/main" id="{8DB19583-175A-DA5E-B287-8406DB4FE544}"/>
                </a:ext>
              </a:extLst>
            </p:cNvPr>
            <p:cNvSpPr/>
            <p:nvPr/>
          </p:nvSpPr>
          <p:spPr>
            <a:xfrm>
              <a:off x="6669288" y="4046175"/>
              <a:ext cx="28900" cy="27700"/>
            </a:xfrm>
            <a:custGeom>
              <a:avLst/>
              <a:gdLst/>
              <a:ahLst/>
              <a:cxnLst/>
              <a:rect l="l" t="t" r="r" b="b"/>
              <a:pathLst>
                <a:path w="1156" h="1108" extrusionOk="0">
                  <a:moveTo>
                    <a:pt x="405" y="0"/>
                  </a:moveTo>
                  <a:lnTo>
                    <a:pt x="477" y="381"/>
                  </a:lnTo>
                  <a:lnTo>
                    <a:pt x="179" y="131"/>
                  </a:lnTo>
                  <a:lnTo>
                    <a:pt x="12" y="429"/>
                  </a:lnTo>
                  <a:lnTo>
                    <a:pt x="369" y="548"/>
                  </a:lnTo>
                  <a:lnTo>
                    <a:pt x="0" y="667"/>
                  </a:lnTo>
                  <a:lnTo>
                    <a:pt x="191" y="988"/>
                  </a:lnTo>
                  <a:lnTo>
                    <a:pt x="488" y="726"/>
                  </a:lnTo>
                  <a:lnTo>
                    <a:pt x="417" y="1107"/>
                  </a:lnTo>
                  <a:lnTo>
                    <a:pt x="750" y="1107"/>
                  </a:lnTo>
                  <a:lnTo>
                    <a:pt x="679" y="726"/>
                  </a:lnTo>
                  <a:lnTo>
                    <a:pt x="977" y="988"/>
                  </a:lnTo>
                  <a:lnTo>
                    <a:pt x="1155" y="679"/>
                  </a:lnTo>
                  <a:lnTo>
                    <a:pt x="798" y="548"/>
                  </a:lnTo>
                  <a:lnTo>
                    <a:pt x="1155" y="429"/>
                  </a:lnTo>
                  <a:lnTo>
                    <a:pt x="988" y="131"/>
                  </a:lnTo>
                  <a:lnTo>
                    <a:pt x="691" y="38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1754;p28">
              <a:extLst>
                <a:ext uri="{FF2B5EF4-FFF2-40B4-BE49-F238E27FC236}">
                  <a16:creationId xmlns:a16="http://schemas.microsoft.com/office/drawing/2014/main" id="{3A2371BE-E07D-62B9-D9DD-B9F28E46737E}"/>
                </a:ext>
              </a:extLst>
            </p:cNvPr>
            <p:cNvSpPr/>
            <p:nvPr/>
          </p:nvSpPr>
          <p:spPr>
            <a:xfrm>
              <a:off x="6708563" y="4046175"/>
              <a:ext cx="28900" cy="27700"/>
            </a:xfrm>
            <a:custGeom>
              <a:avLst/>
              <a:gdLst/>
              <a:ahLst/>
              <a:cxnLst/>
              <a:rect l="l" t="t" r="r" b="b"/>
              <a:pathLst>
                <a:path w="1156" h="1108" extrusionOk="0">
                  <a:moveTo>
                    <a:pt x="406" y="0"/>
                  </a:moveTo>
                  <a:lnTo>
                    <a:pt x="477" y="381"/>
                  </a:lnTo>
                  <a:lnTo>
                    <a:pt x="168" y="131"/>
                  </a:lnTo>
                  <a:lnTo>
                    <a:pt x="1" y="429"/>
                  </a:lnTo>
                  <a:lnTo>
                    <a:pt x="358" y="548"/>
                  </a:lnTo>
                  <a:lnTo>
                    <a:pt x="1" y="667"/>
                  </a:lnTo>
                  <a:lnTo>
                    <a:pt x="179" y="988"/>
                  </a:lnTo>
                  <a:lnTo>
                    <a:pt x="477" y="726"/>
                  </a:lnTo>
                  <a:lnTo>
                    <a:pt x="406" y="1107"/>
                  </a:lnTo>
                  <a:lnTo>
                    <a:pt x="751" y="1107"/>
                  </a:lnTo>
                  <a:lnTo>
                    <a:pt x="680" y="726"/>
                  </a:lnTo>
                  <a:lnTo>
                    <a:pt x="977" y="988"/>
                  </a:lnTo>
                  <a:lnTo>
                    <a:pt x="1156" y="679"/>
                  </a:lnTo>
                  <a:lnTo>
                    <a:pt x="787" y="548"/>
                  </a:lnTo>
                  <a:lnTo>
                    <a:pt x="1156" y="429"/>
                  </a:lnTo>
                  <a:lnTo>
                    <a:pt x="989" y="131"/>
                  </a:lnTo>
                  <a:lnTo>
                    <a:pt x="691" y="38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1755;p28">
              <a:extLst>
                <a:ext uri="{FF2B5EF4-FFF2-40B4-BE49-F238E27FC236}">
                  <a16:creationId xmlns:a16="http://schemas.microsoft.com/office/drawing/2014/main" id="{82B2E798-191E-688B-88DC-31B124F5D23B}"/>
                </a:ext>
              </a:extLst>
            </p:cNvPr>
            <p:cNvSpPr/>
            <p:nvPr/>
          </p:nvSpPr>
          <p:spPr>
            <a:xfrm>
              <a:off x="6747863" y="4046175"/>
              <a:ext cx="28600" cy="27700"/>
            </a:xfrm>
            <a:custGeom>
              <a:avLst/>
              <a:gdLst/>
              <a:ahLst/>
              <a:cxnLst/>
              <a:rect l="l" t="t" r="r" b="b"/>
              <a:pathLst>
                <a:path w="1144" h="1108" extrusionOk="0">
                  <a:moveTo>
                    <a:pt x="393" y="0"/>
                  </a:moveTo>
                  <a:lnTo>
                    <a:pt x="477" y="381"/>
                  </a:lnTo>
                  <a:lnTo>
                    <a:pt x="167" y="131"/>
                  </a:lnTo>
                  <a:lnTo>
                    <a:pt x="1" y="429"/>
                  </a:lnTo>
                  <a:lnTo>
                    <a:pt x="358" y="548"/>
                  </a:lnTo>
                  <a:lnTo>
                    <a:pt x="1" y="667"/>
                  </a:lnTo>
                  <a:lnTo>
                    <a:pt x="179" y="988"/>
                  </a:lnTo>
                  <a:lnTo>
                    <a:pt x="477" y="726"/>
                  </a:lnTo>
                  <a:lnTo>
                    <a:pt x="405" y="1107"/>
                  </a:lnTo>
                  <a:lnTo>
                    <a:pt x="751" y="1107"/>
                  </a:lnTo>
                  <a:lnTo>
                    <a:pt x="679" y="726"/>
                  </a:lnTo>
                  <a:lnTo>
                    <a:pt x="977" y="988"/>
                  </a:lnTo>
                  <a:lnTo>
                    <a:pt x="1144" y="679"/>
                  </a:lnTo>
                  <a:lnTo>
                    <a:pt x="786" y="548"/>
                  </a:lnTo>
                  <a:lnTo>
                    <a:pt x="1144" y="429"/>
                  </a:lnTo>
                  <a:lnTo>
                    <a:pt x="989" y="131"/>
                  </a:lnTo>
                  <a:lnTo>
                    <a:pt x="679" y="38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328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p42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PROTOCOLOS DE SEGURIDAD DE RED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3935" name="Google Shape;3935;p42"/>
          <p:cNvGrpSpPr/>
          <p:nvPr/>
        </p:nvGrpSpPr>
        <p:grpSpPr>
          <a:xfrm>
            <a:off x="2182722" y="3771861"/>
            <a:ext cx="5015225" cy="1254350"/>
            <a:chOff x="2064388" y="1329875"/>
            <a:chExt cx="5015225" cy="1254350"/>
          </a:xfrm>
        </p:grpSpPr>
        <p:sp>
          <p:nvSpPr>
            <p:cNvPr id="3937" name="Google Shape;3937;p42"/>
            <p:cNvSpPr/>
            <p:nvPr/>
          </p:nvSpPr>
          <p:spPr>
            <a:xfrm>
              <a:off x="2752863" y="1811175"/>
              <a:ext cx="1001350" cy="772450"/>
            </a:xfrm>
            <a:custGeom>
              <a:avLst/>
              <a:gdLst/>
              <a:ahLst/>
              <a:cxnLst/>
              <a:rect l="l" t="t" r="r" b="b"/>
              <a:pathLst>
                <a:path w="40054" h="30898" extrusionOk="0">
                  <a:moveTo>
                    <a:pt x="1" y="1"/>
                  </a:moveTo>
                  <a:lnTo>
                    <a:pt x="1" y="30897"/>
                  </a:lnTo>
                  <a:lnTo>
                    <a:pt x="40053" y="30897"/>
                  </a:lnTo>
                  <a:lnTo>
                    <a:pt x="40053" y="1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2"/>
            <p:cNvSpPr/>
            <p:nvPr/>
          </p:nvSpPr>
          <p:spPr>
            <a:xfrm>
              <a:off x="2752863" y="1811175"/>
              <a:ext cx="1001350" cy="89325"/>
            </a:xfrm>
            <a:custGeom>
              <a:avLst/>
              <a:gdLst/>
              <a:ahLst/>
              <a:cxnLst/>
              <a:rect l="l" t="t" r="r" b="b"/>
              <a:pathLst>
                <a:path w="40054" h="3573" extrusionOk="0">
                  <a:moveTo>
                    <a:pt x="1" y="1"/>
                  </a:moveTo>
                  <a:lnTo>
                    <a:pt x="1" y="3573"/>
                  </a:lnTo>
                  <a:lnTo>
                    <a:pt x="40053" y="3573"/>
                  </a:lnTo>
                  <a:lnTo>
                    <a:pt x="400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2"/>
            <p:cNvSpPr/>
            <p:nvPr/>
          </p:nvSpPr>
          <p:spPr>
            <a:xfrm>
              <a:off x="2795138" y="18373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50" y="0"/>
                  </a:moveTo>
                  <a:cubicBezTo>
                    <a:pt x="334" y="0"/>
                    <a:pt x="0" y="334"/>
                    <a:pt x="0" y="739"/>
                  </a:cubicBezTo>
                  <a:cubicBezTo>
                    <a:pt x="0" y="1155"/>
                    <a:pt x="334" y="1489"/>
                    <a:pt x="750" y="1489"/>
                  </a:cubicBezTo>
                  <a:cubicBezTo>
                    <a:pt x="1155" y="1489"/>
                    <a:pt x="1489" y="1155"/>
                    <a:pt x="1489" y="739"/>
                  </a:cubicBezTo>
                  <a:cubicBezTo>
                    <a:pt x="1489" y="334"/>
                    <a:pt x="1155" y="0"/>
                    <a:pt x="750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2"/>
            <p:cNvSpPr/>
            <p:nvPr/>
          </p:nvSpPr>
          <p:spPr>
            <a:xfrm>
              <a:off x="2875213" y="18373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50" y="0"/>
                  </a:moveTo>
                  <a:cubicBezTo>
                    <a:pt x="333" y="0"/>
                    <a:pt x="0" y="334"/>
                    <a:pt x="0" y="739"/>
                  </a:cubicBezTo>
                  <a:cubicBezTo>
                    <a:pt x="0" y="1155"/>
                    <a:pt x="333" y="1489"/>
                    <a:pt x="750" y="1489"/>
                  </a:cubicBezTo>
                  <a:cubicBezTo>
                    <a:pt x="1155" y="1489"/>
                    <a:pt x="1488" y="1155"/>
                    <a:pt x="1488" y="739"/>
                  </a:cubicBezTo>
                  <a:cubicBezTo>
                    <a:pt x="1488" y="334"/>
                    <a:pt x="1155" y="0"/>
                    <a:pt x="750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42"/>
            <p:cNvSpPr/>
            <p:nvPr/>
          </p:nvSpPr>
          <p:spPr>
            <a:xfrm>
              <a:off x="2955563" y="18373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39" y="0"/>
                  </a:moveTo>
                  <a:cubicBezTo>
                    <a:pt x="334" y="0"/>
                    <a:pt x="1" y="334"/>
                    <a:pt x="1" y="739"/>
                  </a:cubicBezTo>
                  <a:cubicBezTo>
                    <a:pt x="1" y="1155"/>
                    <a:pt x="334" y="1489"/>
                    <a:pt x="739" y="1489"/>
                  </a:cubicBezTo>
                  <a:cubicBezTo>
                    <a:pt x="1156" y="1489"/>
                    <a:pt x="1489" y="1155"/>
                    <a:pt x="1489" y="739"/>
                  </a:cubicBezTo>
                  <a:cubicBezTo>
                    <a:pt x="1489" y="334"/>
                    <a:pt x="1156" y="0"/>
                    <a:pt x="739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42"/>
            <p:cNvSpPr/>
            <p:nvPr/>
          </p:nvSpPr>
          <p:spPr>
            <a:xfrm>
              <a:off x="2806738" y="1954650"/>
              <a:ext cx="892700" cy="194100"/>
            </a:xfrm>
            <a:custGeom>
              <a:avLst/>
              <a:gdLst/>
              <a:ahLst/>
              <a:cxnLst/>
              <a:rect l="l" t="t" r="r" b="b"/>
              <a:pathLst>
                <a:path w="35708" h="7764" extrusionOk="0">
                  <a:moveTo>
                    <a:pt x="1" y="0"/>
                  </a:moveTo>
                  <a:lnTo>
                    <a:pt x="1" y="7763"/>
                  </a:lnTo>
                  <a:lnTo>
                    <a:pt x="35707" y="7763"/>
                  </a:lnTo>
                  <a:lnTo>
                    <a:pt x="35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2"/>
            <p:cNvSpPr/>
            <p:nvPr/>
          </p:nvSpPr>
          <p:spPr>
            <a:xfrm>
              <a:off x="2806738" y="2187125"/>
              <a:ext cx="331625" cy="187850"/>
            </a:xfrm>
            <a:custGeom>
              <a:avLst/>
              <a:gdLst/>
              <a:ahLst/>
              <a:cxnLst/>
              <a:rect l="l" t="t" r="r" b="b"/>
              <a:pathLst>
                <a:path w="13265" h="7514" extrusionOk="0">
                  <a:moveTo>
                    <a:pt x="1" y="0"/>
                  </a:moveTo>
                  <a:lnTo>
                    <a:pt x="1" y="7513"/>
                  </a:lnTo>
                  <a:lnTo>
                    <a:pt x="13264" y="7513"/>
                  </a:lnTo>
                  <a:lnTo>
                    <a:pt x="13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42"/>
            <p:cNvSpPr/>
            <p:nvPr/>
          </p:nvSpPr>
          <p:spPr>
            <a:xfrm>
              <a:off x="3177013" y="2187125"/>
              <a:ext cx="522725" cy="25625"/>
            </a:xfrm>
            <a:custGeom>
              <a:avLst/>
              <a:gdLst/>
              <a:ahLst/>
              <a:cxnLst/>
              <a:rect l="l" t="t" r="r" b="b"/>
              <a:pathLst>
                <a:path w="20909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20908" y="1024"/>
                  </a:lnTo>
                  <a:lnTo>
                    <a:pt x="20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42"/>
            <p:cNvSpPr/>
            <p:nvPr/>
          </p:nvSpPr>
          <p:spPr>
            <a:xfrm>
              <a:off x="3177013" y="2258550"/>
              <a:ext cx="522725" cy="25625"/>
            </a:xfrm>
            <a:custGeom>
              <a:avLst/>
              <a:gdLst/>
              <a:ahLst/>
              <a:cxnLst/>
              <a:rect l="l" t="t" r="r" b="b"/>
              <a:pathLst>
                <a:path w="20909" h="1025" extrusionOk="0">
                  <a:moveTo>
                    <a:pt x="1" y="1"/>
                  </a:moveTo>
                  <a:lnTo>
                    <a:pt x="1" y="1025"/>
                  </a:lnTo>
                  <a:lnTo>
                    <a:pt x="20908" y="1025"/>
                  </a:lnTo>
                  <a:lnTo>
                    <a:pt x="20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42"/>
            <p:cNvSpPr/>
            <p:nvPr/>
          </p:nvSpPr>
          <p:spPr>
            <a:xfrm>
              <a:off x="3177013" y="2330000"/>
              <a:ext cx="522725" cy="25625"/>
            </a:xfrm>
            <a:custGeom>
              <a:avLst/>
              <a:gdLst/>
              <a:ahLst/>
              <a:cxnLst/>
              <a:rect l="l" t="t" r="r" b="b"/>
              <a:pathLst>
                <a:path w="20909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20908" y="1024"/>
                  </a:lnTo>
                  <a:lnTo>
                    <a:pt x="20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42"/>
            <p:cNvSpPr/>
            <p:nvPr/>
          </p:nvSpPr>
          <p:spPr>
            <a:xfrm>
              <a:off x="2806738" y="2413325"/>
              <a:ext cx="892700" cy="25325"/>
            </a:xfrm>
            <a:custGeom>
              <a:avLst/>
              <a:gdLst/>
              <a:ahLst/>
              <a:cxnLst/>
              <a:rect l="l" t="t" r="r" b="b"/>
              <a:pathLst>
                <a:path w="35708" h="1013" extrusionOk="0">
                  <a:moveTo>
                    <a:pt x="1" y="1"/>
                  </a:moveTo>
                  <a:lnTo>
                    <a:pt x="1" y="1013"/>
                  </a:lnTo>
                  <a:lnTo>
                    <a:pt x="35707" y="1013"/>
                  </a:lnTo>
                  <a:lnTo>
                    <a:pt x="357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42"/>
            <p:cNvSpPr/>
            <p:nvPr/>
          </p:nvSpPr>
          <p:spPr>
            <a:xfrm>
              <a:off x="2806738" y="2484775"/>
              <a:ext cx="892700" cy="25625"/>
            </a:xfrm>
            <a:custGeom>
              <a:avLst/>
              <a:gdLst/>
              <a:ahLst/>
              <a:cxnLst/>
              <a:rect l="l" t="t" r="r" b="b"/>
              <a:pathLst>
                <a:path w="35708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35707" y="1024"/>
                  </a:lnTo>
                  <a:lnTo>
                    <a:pt x="35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42"/>
            <p:cNvSpPr/>
            <p:nvPr/>
          </p:nvSpPr>
          <p:spPr>
            <a:xfrm>
              <a:off x="5390088" y="1900475"/>
              <a:ext cx="1049275" cy="683150"/>
            </a:xfrm>
            <a:custGeom>
              <a:avLst/>
              <a:gdLst/>
              <a:ahLst/>
              <a:cxnLst/>
              <a:rect l="l" t="t" r="r" b="b"/>
              <a:pathLst>
                <a:path w="41971" h="27326" extrusionOk="0">
                  <a:moveTo>
                    <a:pt x="1" y="1"/>
                  </a:moveTo>
                  <a:lnTo>
                    <a:pt x="1" y="27325"/>
                  </a:lnTo>
                  <a:lnTo>
                    <a:pt x="41970" y="27325"/>
                  </a:lnTo>
                  <a:lnTo>
                    <a:pt x="419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42"/>
            <p:cNvSpPr/>
            <p:nvPr/>
          </p:nvSpPr>
          <p:spPr>
            <a:xfrm>
              <a:off x="5390088" y="2165975"/>
              <a:ext cx="1049275" cy="417950"/>
            </a:xfrm>
            <a:custGeom>
              <a:avLst/>
              <a:gdLst/>
              <a:ahLst/>
              <a:cxnLst/>
              <a:rect l="l" t="t" r="r" b="b"/>
              <a:pathLst>
                <a:path w="41971" h="16718" extrusionOk="0">
                  <a:moveTo>
                    <a:pt x="12764" y="1"/>
                  </a:moveTo>
                  <a:lnTo>
                    <a:pt x="1" y="16717"/>
                  </a:lnTo>
                  <a:lnTo>
                    <a:pt x="41970" y="16717"/>
                  </a:lnTo>
                  <a:lnTo>
                    <a:pt x="29183" y="1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2"/>
            <p:cNvSpPr/>
            <p:nvPr/>
          </p:nvSpPr>
          <p:spPr>
            <a:xfrm>
              <a:off x="5390088" y="1900775"/>
              <a:ext cx="1049275" cy="435500"/>
            </a:xfrm>
            <a:custGeom>
              <a:avLst/>
              <a:gdLst/>
              <a:ahLst/>
              <a:cxnLst/>
              <a:rect l="l" t="t" r="r" b="b"/>
              <a:pathLst>
                <a:path w="41971" h="17420" extrusionOk="0">
                  <a:moveTo>
                    <a:pt x="1" y="0"/>
                  </a:moveTo>
                  <a:lnTo>
                    <a:pt x="20980" y="17419"/>
                  </a:lnTo>
                  <a:lnTo>
                    <a:pt x="419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2"/>
            <p:cNvSpPr/>
            <p:nvPr/>
          </p:nvSpPr>
          <p:spPr>
            <a:xfrm>
              <a:off x="6314613" y="1631100"/>
              <a:ext cx="575100" cy="646525"/>
            </a:xfrm>
            <a:custGeom>
              <a:avLst/>
              <a:gdLst/>
              <a:ahLst/>
              <a:cxnLst/>
              <a:rect l="l" t="t" r="r" b="b"/>
              <a:pathLst>
                <a:path w="23004" h="25861" extrusionOk="0">
                  <a:moveTo>
                    <a:pt x="11502" y="0"/>
                  </a:moveTo>
                  <a:cubicBezTo>
                    <a:pt x="11502" y="0"/>
                    <a:pt x="7764" y="5620"/>
                    <a:pt x="310" y="6406"/>
                  </a:cubicBezTo>
                  <a:cubicBezTo>
                    <a:pt x="310" y="6406"/>
                    <a:pt x="1" y="20789"/>
                    <a:pt x="11502" y="25861"/>
                  </a:cubicBezTo>
                  <a:cubicBezTo>
                    <a:pt x="23004" y="20801"/>
                    <a:pt x="22694" y="6406"/>
                    <a:pt x="22694" y="6406"/>
                  </a:cubicBezTo>
                  <a:cubicBezTo>
                    <a:pt x="15217" y="5620"/>
                    <a:pt x="11502" y="0"/>
                    <a:pt x="11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2"/>
            <p:cNvSpPr/>
            <p:nvPr/>
          </p:nvSpPr>
          <p:spPr>
            <a:xfrm>
              <a:off x="6419688" y="1749850"/>
              <a:ext cx="364050" cy="408725"/>
            </a:xfrm>
            <a:custGeom>
              <a:avLst/>
              <a:gdLst/>
              <a:ahLst/>
              <a:cxnLst/>
              <a:rect l="l" t="t" r="r" b="b"/>
              <a:pathLst>
                <a:path w="14562" h="16349" extrusionOk="0">
                  <a:moveTo>
                    <a:pt x="7287" y="1"/>
                  </a:moveTo>
                  <a:cubicBezTo>
                    <a:pt x="7287" y="1"/>
                    <a:pt x="4918" y="3561"/>
                    <a:pt x="203" y="4049"/>
                  </a:cubicBezTo>
                  <a:cubicBezTo>
                    <a:pt x="203" y="4049"/>
                    <a:pt x="1" y="13145"/>
                    <a:pt x="7287" y="16348"/>
                  </a:cubicBezTo>
                  <a:cubicBezTo>
                    <a:pt x="14562" y="13157"/>
                    <a:pt x="14372" y="4049"/>
                    <a:pt x="14372" y="4049"/>
                  </a:cubicBezTo>
                  <a:cubicBezTo>
                    <a:pt x="9645" y="3549"/>
                    <a:pt x="7287" y="1"/>
                    <a:pt x="7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2"/>
            <p:cNvSpPr/>
            <p:nvPr/>
          </p:nvSpPr>
          <p:spPr>
            <a:xfrm>
              <a:off x="6503513" y="1865200"/>
              <a:ext cx="235850" cy="207500"/>
            </a:xfrm>
            <a:custGeom>
              <a:avLst/>
              <a:gdLst/>
              <a:ahLst/>
              <a:cxnLst/>
              <a:rect l="l" t="t" r="r" b="b"/>
              <a:pathLst>
                <a:path w="9434" h="8300" extrusionOk="0">
                  <a:moveTo>
                    <a:pt x="8605" y="0"/>
                  </a:moveTo>
                  <a:cubicBezTo>
                    <a:pt x="8424" y="0"/>
                    <a:pt x="8242" y="79"/>
                    <a:pt x="8113" y="269"/>
                  </a:cubicBezTo>
                  <a:cubicBezTo>
                    <a:pt x="6697" y="2400"/>
                    <a:pt x="5304" y="4531"/>
                    <a:pt x="3887" y="6674"/>
                  </a:cubicBezTo>
                  <a:cubicBezTo>
                    <a:pt x="2994" y="5531"/>
                    <a:pt x="2101" y="4376"/>
                    <a:pt x="1208" y="3245"/>
                  </a:cubicBezTo>
                  <a:cubicBezTo>
                    <a:pt x="1094" y="3100"/>
                    <a:pt x="958" y="3039"/>
                    <a:pt x="825" y="3039"/>
                  </a:cubicBezTo>
                  <a:cubicBezTo>
                    <a:pt x="402" y="3039"/>
                    <a:pt x="0" y="3650"/>
                    <a:pt x="362" y="4102"/>
                  </a:cubicBezTo>
                  <a:cubicBezTo>
                    <a:pt x="1398" y="5436"/>
                    <a:pt x="2458" y="6781"/>
                    <a:pt x="3494" y="8115"/>
                  </a:cubicBezTo>
                  <a:cubicBezTo>
                    <a:pt x="3596" y="8245"/>
                    <a:pt x="3734" y="8299"/>
                    <a:pt x="3874" y="8299"/>
                  </a:cubicBezTo>
                  <a:cubicBezTo>
                    <a:pt x="4093" y="8299"/>
                    <a:pt x="4318" y="8169"/>
                    <a:pt x="4434" y="7996"/>
                  </a:cubicBezTo>
                  <a:cubicBezTo>
                    <a:pt x="5994" y="5626"/>
                    <a:pt x="7554" y="3245"/>
                    <a:pt x="9125" y="888"/>
                  </a:cubicBezTo>
                  <a:cubicBezTo>
                    <a:pt x="9434" y="429"/>
                    <a:pt x="9025" y="0"/>
                    <a:pt x="86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2"/>
            <p:cNvSpPr/>
            <p:nvPr/>
          </p:nvSpPr>
          <p:spPr>
            <a:xfrm>
              <a:off x="2306388" y="1600450"/>
              <a:ext cx="587900" cy="707550"/>
            </a:xfrm>
            <a:custGeom>
              <a:avLst/>
              <a:gdLst/>
              <a:ahLst/>
              <a:cxnLst/>
              <a:rect l="l" t="t" r="r" b="b"/>
              <a:pathLst>
                <a:path w="23516" h="28302" extrusionOk="0">
                  <a:moveTo>
                    <a:pt x="11764" y="0"/>
                  </a:moveTo>
                  <a:cubicBezTo>
                    <a:pt x="5834" y="2711"/>
                    <a:pt x="2268" y="3071"/>
                    <a:pt x="793" y="3071"/>
                  </a:cubicBezTo>
                  <a:cubicBezTo>
                    <a:pt x="260" y="3071"/>
                    <a:pt x="0" y="3024"/>
                    <a:pt x="0" y="3024"/>
                  </a:cubicBezTo>
                  <a:lnTo>
                    <a:pt x="0" y="18300"/>
                  </a:lnTo>
                  <a:cubicBezTo>
                    <a:pt x="1691" y="25194"/>
                    <a:pt x="11764" y="28301"/>
                    <a:pt x="11764" y="28301"/>
                  </a:cubicBezTo>
                  <a:cubicBezTo>
                    <a:pt x="11764" y="28301"/>
                    <a:pt x="21836" y="25194"/>
                    <a:pt x="23515" y="18300"/>
                  </a:cubicBezTo>
                  <a:lnTo>
                    <a:pt x="23515" y="3036"/>
                  </a:lnTo>
                  <a:cubicBezTo>
                    <a:pt x="23515" y="3036"/>
                    <a:pt x="23255" y="3083"/>
                    <a:pt x="22724" y="3083"/>
                  </a:cubicBezTo>
                  <a:cubicBezTo>
                    <a:pt x="21250" y="3083"/>
                    <a:pt x="17681" y="2722"/>
                    <a:pt x="11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42"/>
            <p:cNvSpPr/>
            <p:nvPr/>
          </p:nvSpPr>
          <p:spPr>
            <a:xfrm>
              <a:off x="2398663" y="1711750"/>
              <a:ext cx="403350" cy="485525"/>
            </a:xfrm>
            <a:custGeom>
              <a:avLst/>
              <a:gdLst/>
              <a:ahLst/>
              <a:cxnLst/>
              <a:rect l="l" t="t" r="r" b="b"/>
              <a:pathLst>
                <a:path w="16134" h="19421" extrusionOk="0">
                  <a:moveTo>
                    <a:pt x="8073" y="1"/>
                  </a:moveTo>
                  <a:cubicBezTo>
                    <a:pt x="4025" y="1846"/>
                    <a:pt x="1581" y="2094"/>
                    <a:pt x="560" y="2094"/>
                  </a:cubicBezTo>
                  <a:cubicBezTo>
                    <a:pt x="184" y="2094"/>
                    <a:pt x="0" y="2061"/>
                    <a:pt x="0" y="2061"/>
                  </a:cubicBezTo>
                  <a:lnTo>
                    <a:pt x="0" y="12562"/>
                  </a:lnTo>
                  <a:cubicBezTo>
                    <a:pt x="1155" y="17289"/>
                    <a:pt x="8073" y="19420"/>
                    <a:pt x="8073" y="19420"/>
                  </a:cubicBezTo>
                  <a:cubicBezTo>
                    <a:pt x="8073" y="19420"/>
                    <a:pt x="14990" y="17277"/>
                    <a:pt x="16133" y="12562"/>
                  </a:cubicBezTo>
                  <a:lnTo>
                    <a:pt x="16133" y="2061"/>
                  </a:lnTo>
                  <a:cubicBezTo>
                    <a:pt x="16133" y="2061"/>
                    <a:pt x="15950" y="2094"/>
                    <a:pt x="15574" y="2094"/>
                  </a:cubicBezTo>
                  <a:cubicBezTo>
                    <a:pt x="14553" y="2094"/>
                    <a:pt x="12111" y="1846"/>
                    <a:pt x="80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42"/>
            <p:cNvSpPr/>
            <p:nvPr/>
          </p:nvSpPr>
          <p:spPr>
            <a:xfrm>
              <a:off x="2466763" y="1826150"/>
              <a:ext cx="266850" cy="234425"/>
            </a:xfrm>
            <a:custGeom>
              <a:avLst/>
              <a:gdLst/>
              <a:ahLst/>
              <a:cxnLst/>
              <a:rect l="l" t="t" r="r" b="b"/>
              <a:pathLst>
                <a:path w="10674" h="9377" extrusionOk="0">
                  <a:moveTo>
                    <a:pt x="9718" y="1"/>
                  </a:moveTo>
                  <a:cubicBezTo>
                    <a:pt x="9511" y="1"/>
                    <a:pt x="9303" y="91"/>
                    <a:pt x="9159" y="307"/>
                  </a:cubicBezTo>
                  <a:lnTo>
                    <a:pt x="4384" y="7534"/>
                  </a:lnTo>
                  <a:cubicBezTo>
                    <a:pt x="3360" y="6236"/>
                    <a:pt x="2348" y="4950"/>
                    <a:pt x="1360" y="3664"/>
                  </a:cubicBezTo>
                  <a:cubicBezTo>
                    <a:pt x="1231" y="3501"/>
                    <a:pt x="1078" y="3433"/>
                    <a:pt x="927" y="3433"/>
                  </a:cubicBezTo>
                  <a:cubicBezTo>
                    <a:pt x="452" y="3433"/>
                    <a:pt x="1" y="4110"/>
                    <a:pt x="407" y="4617"/>
                  </a:cubicBezTo>
                  <a:cubicBezTo>
                    <a:pt x="1598" y="6141"/>
                    <a:pt x="2765" y="7653"/>
                    <a:pt x="3956" y="9177"/>
                  </a:cubicBezTo>
                  <a:cubicBezTo>
                    <a:pt x="4068" y="9317"/>
                    <a:pt x="4225" y="9377"/>
                    <a:pt x="4387" y="9377"/>
                  </a:cubicBezTo>
                  <a:cubicBezTo>
                    <a:pt x="4636" y="9377"/>
                    <a:pt x="4897" y="9236"/>
                    <a:pt x="5027" y="9034"/>
                  </a:cubicBezTo>
                  <a:cubicBezTo>
                    <a:pt x="6801" y="6355"/>
                    <a:pt x="8575" y="3676"/>
                    <a:pt x="10349" y="985"/>
                  </a:cubicBezTo>
                  <a:cubicBezTo>
                    <a:pt x="10673" y="479"/>
                    <a:pt x="10197" y="1"/>
                    <a:pt x="9718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42"/>
            <p:cNvSpPr/>
            <p:nvPr/>
          </p:nvSpPr>
          <p:spPr>
            <a:xfrm>
              <a:off x="3753588" y="1479600"/>
              <a:ext cx="1636525" cy="1104325"/>
            </a:xfrm>
            <a:custGeom>
              <a:avLst/>
              <a:gdLst/>
              <a:ahLst/>
              <a:cxnLst/>
              <a:rect l="l" t="t" r="r" b="b"/>
              <a:pathLst>
                <a:path w="65461" h="44173" extrusionOk="0">
                  <a:moveTo>
                    <a:pt x="441" y="0"/>
                  </a:moveTo>
                  <a:cubicBezTo>
                    <a:pt x="203" y="0"/>
                    <a:pt x="0" y="191"/>
                    <a:pt x="0" y="429"/>
                  </a:cubicBezTo>
                  <a:lnTo>
                    <a:pt x="0" y="43732"/>
                  </a:lnTo>
                  <a:cubicBezTo>
                    <a:pt x="0" y="43970"/>
                    <a:pt x="203" y="44172"/>
                    <a:pt x="441" y="44172"/>
                  </a:cubicBezTo>
                  <a:lnTo>
                    <a:pt x="65032" y="44172"/>
                  </a:lnTo>
                  <a:cubicBezTo>
                    <a:pt x="65270" y="44172"/>
                    <a:pt x="65461" y="43970"/>
                    <a:pt x="65461" y="43732"/>
                  </a:cubicBezTo>
                  <a:lnTo>
                    <a:pt x="65461" y="429"/>
                  </a:lnTo>
                  <a:cubicBezTo>
                    <a:pt x="65461" y="191"/>
                    <a:pt x="65259" y="0"/>
                    <a:pt x="65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42"/>
            <p:cNvSpPr/>
            <p:nvPr/>
          </p:nvSpPr>
          <p:spPr>
            <a:xfrm>
              <a:off x="3821463" y="1545675"/>
              <a:ext cx="1500800" cy="972175"/>
            </a:xfrm>
            <a:custGeom>
              <a:avLst/>
              <a:gdLst/>
              <a:ahLst/>
              <a:cxnLst/>
              <a:rect l="l" t="t" r="r" b="b"/>
              <a:pathLst>
                <a:path w="60032" h="38887" extrusionOk="0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lnTo>
                    <a:pt x="0" y="38493"/>
                  </a:lnTo>
                  <a:cubicBezTo>
                    <a:pt x="0" y="38707"/>
                    <a:pt x="179" y="38886"/>
                    <a:pt x="405" y="38886"/>
                  </a:cubicBezTo>
                  <a:lnTo>
                    <a:pt x="59638" y="38886"/>
                  </a:lnTo>
                  <a:cubicBezTo>
                    <a:pt x="59853" y="38886"/>
                    <a:pt x="60031" y="38707"/>
                    <a:pt x="60031" y="38493"/>
                  </a:cubicBezTo>
                  <a:lnTo>
                    <a:pt x="60031" y="405"/>
                  </a:lnTo>
                  <a:cubicBezTo>
                    <a:pt x="60031" y="179"/>
                    <a:pt x="59853" y="0"/>
                    <a:pt x="59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42"/>
            <p:cNvSpPr/>
            <p:nvPr/>
          </p:nvSpPr>
          <p:spPr>
            <a:xfrm>
              <a:off x="3530038" y="2478525"/>
              <a:ext cx="2083625" cy="105700"/>
            </a:xfrm>
            <a:custGeom>
              <a:avLst/>
              <a:gdLst/>
              <a:ahLst/>
              <a:cxnLst/>
              <a:rect l="l" t="t" r="r" b="b"/>
              <a:pathLst>
                <a:path w="83345" h="4228" extrusionOk="0">
                  <a:moveTo>
                    <a:pt x="1" y="0"/>
                  </a:moveTo>
                  <a:lnTo>
                    <a:pt x="1" y="1608"/>
                  </a:lnTo>
                  <a:cubicBezTo>
                    <a:pt x="1" y="3048"/>
                    <a:pt x="1180" y="4227"/>
                    <a:pt x="2620" y="4227"/>
                  </a:cubicBezTo>
                  <a:lnTo>
                    <a:pt x="80725" y="4227"/>
                  </a:lnTo>
                  <a:cubicBezTo>
                    <a:pt x="82166" y="4227"/>
                    <a:pt x="83345" y="3048"/>
                    <a:pt x="83345" y="1608"/>
                  </a:cubicBezTo>
                  <a:lnTo>
                    <a:pt x="833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2"/>
            <p:cNvSpPr/>
            <p:nvPr/>
          </p:nvSpPr>
          <p:spPr>
            <a:xfrm>
              <a:off x="4307813" y="2478525"/>
              <a:ext cx="528675" cy="44675"/>
            </a:xfrm>
            <a:custGeom>
              <a:avLst/>
              <a:gdLst/>
              <a:ahLst/>
              <a:cxnLst/>
              <a:rect l="l" t="t" r="r" b="b"/>
              <a:pathLst>
                <a:path w="21147" h="1787" extrusionOk="0">
                  <a:moveTo>
                    <a:pt x="1" y="0"/>
                  </a:moveTo>
                  <a:lnTo>
                    <a:pt x="1" y="1120"/>
                  </a:lnTo>
                  <a:cubicBezTo>
                    <a:pt x="1" y="1489"/>
                    <a:pt x="298" y="1786"/>
                    <a:pt x="668" y="1786"/>
                  </a:cubicBezTo>
                  <a:lnTo>
                    <a:pt x="20468" y="1786"/>
                  </a:lnTo>
                  <a:cubicBezTo>
                    <a:pt x="20849" y="1786"/>
                    <a:pt x="21146" y="1489"/>
                    <a:pt x="21146" y="1120"/>
                  </a:cubicBezTo>
                  <a:lnTo>
                    <a:pt x="21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2"/>
            <p:cNvSpPr/>
            <p:nvPr/>
          </p:nvSpPr>
          <p:spPr>
            <a:xfrm>
              <a:off x="4356938" y="1657875"/>
              <a:ext cx="429250" cy="708750"/>
            </a:xfrm>
            <a:custGeom>
              <a:avLst/>
              <a:gdLst/>
              <a:ahLst/>
              <a:cxnLst/>
              <a:rect l="l" t="t" r="r" b="b"/>
              <a:pathLst>
                <a:path w="17170" h="28350" extrusionOk="0">
                  <a:moveTo>
                    <a:pt x="9966" y="2466"/>
                  </a:moveTo>
                  <a:cubicBezTo>
                    <a:pt x="11764" y="2466"/>
                    <a:pt x="13240" y="3942"/>
                    <a:pt x="13240" y="5740"/>
                  </a:cubicBezTo>
                  <a:lnTo>
                    <a:pt x="13240" y="12824"/>
                  </a:lnTo>
                  <a:lnTo>
                    <a:pt x="3965" y="12824"/>
                  </a:lnTo>
                  <a:lnTo>
                    <a:pt x="3965" y="5740"/>
                  </a:lnTo>
                  <a:cubicBezTo>
                    <a:pt x="3965" y="3942"/>
                    <a:pt x="5442" y="2466"/>
                    <a:pt x="7239" y="2466"/>
                  </a:cubicBezTo>
                  <a:close/>
                  <a:moveTo>
                    <a:pt x="7227" y="1"/>
                  </a:moveTo>
                  <a:cubicBezTo>
                    <a:pt x="4072" y="1"/>
                    <a:pt x="1501" y="2585"/>
                    <a:pt x="1501" y="5740"/>
                  </a:cubicBezTo>
                  <a:lnTo>
                    <a:pt x="1501" y="12824"/>
                  </a:lnTo>
                  <a:lnTo>
                    <a:pt x="0" y="12824"/>
                  </a:lnTo>
                  <a:lnTo>
                    <a:pt x="0" y="28350"/>
                  </a:lnTo>
                  <a:lnTo>
                    <a:pt x="17169" y="28350"/>
                  </a:lnTo>
                  <a:lnTo>
                    <a:pt x="17169" y="12824"/>
                  </a:lnTo>
                  <a:lnTo>
                    <a:pt x="15681" y="12824"/>
                  </a:lnTo>
                  <a:lnTo>
                    <a:pt x="15681" y="5740"/>
                  </a:lnTo>
                  <a:cubicBezTo>
                    <a:pt x="15681" y="2585"/>
                    <a:pt x="13109" y="1"/>
                    <a:pt x="9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42"/>
            <p:cNvSpPr/>
            <p:nvPr/>
          </p:nvSpPr>
          <p:spPr>
            <a:xfrm>
              <a:off x="4467063" y="2032050"/>
              <a:ext cx="209875" cy="276825"/>
            </a:xfrm>
            <a:custGeom>
              <a:avLst/>
              <a:gdLst/>
              <a:ahLst/>
              <a:cxnLst/>
              <a:rect l="l" t="t" r="r" b="b"/>
              <a:pathLst>
                <a:path w="8395" h="11073" extrusionOk="0">
                  <a:moveTo>
                    <a:pt x="4192" y="0"/>
                  </a:moveTo>
                  <a:cubicBezTo>
                    <a:pt x="1870" y="0"/>
                    <a:pt x="1" y="1869"/>
                    <a:pt x="1" y="4191"/>
                  </a:cubicBezTo>
                  <a:cubicBezTo>
                    <a:pt x="1" y="5787"/>
                    <a:pt x="894" y="7191"/>
                    <a:pt x="2191" y="7882"/>
                  </a:cubicBezTo>
                  <a:lnTo>
                    <a:pt x="2191" y="11073"/>
                  </a:lnTo>
                  <a:lnTo>
                    <a:pt x="6168" y="11073"/>
                  </a:lnTo>
                  <a:lnTo>
                    <a:pt x="6168" y="7882"/>
                  </a:lnTo>
                  <a:cubicBezTo>
                    <a:pt x="7502" y="7168"/>
                    <a:pt x="8395" y="5787"/>
                    <a:pt x="8395" y="4191"/>
                  </a:cubicBezTo>
                  <a:cubicBezTo>
                    <a:pt x="8395" y="1893"/>
                    <a:pt x="6513" y="0"/>
                    <a:pt x="4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42"/>
            <p:cNvSpPr/>
            <p:nvPr/>
          </p:nvSpPr>
          <p:spPr>
            <a:xfrm>
              <a:off x="5500838" y="1563825"/>
              <a:ext cx="55975" cy="65500"/>
            </a:xfrm>
            <a:custGeom>
              <a:avLst/>
              <a:gdLst/>
              <a:ahLst/>
              <a:cxnLst/>
              <a:rect l="l" t="t" r="r" b="b"/>
              <a:pathLst>
                <a:path w="2239" h="2620" extrusionOk="0">
                  <a:moveTo>
                    <a:pt x="1119" y="1"/>
                  </a:moveTo>
                  <a:lnTo>
                    <a:pt x="714" y="834"/>
                  </a:lnTo>
                  <a:lnTo>
                    <a:pt x="0" y="1310"/>
                  </a:lnTo>
                  <a:lnTo>
                    <a:pt x="714" y="1787"/>
                  </a:lnTo>
                  <a:lnTo>
                    <a:pt x="1119" y="2620"/>
                  </a:lnTo>
                  <a:lnTo>
                    <a:pt x="1536" y="1787"/>
                  </a:lnTo>
                  <a:lnTo>
                    <a:pt x="2238" y="1310"/>
                  </a:lnTo>
                  <a:lnTo>
                    <a:pt x="1536" y="834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42"/>
            <p:cNvSpPr/>
            <p:nvPr/>
          </p:nvSpPr>
          <p:spPr>
            <a:xfrm>
              <a:off x="5716638" y="1329875"/>
              <a:ext cx="103900" cy="121475"/>
            </a:xfrm>
            <a:custGeom>
              <a:avLst/>
              <a:gdLst/>
              <a:ahLst/>
              <a:cxnLst/>
              <a:rect l="l" t="t" r="r" b="b"/>
              <a:pathLst>
                <a:path w="4156" h="4859" extrusionOk="0">
                  <a:moveTo>
                    <a:pt x="2084" y="0"/>
                  </a:moveTo>
                  <a:lnTo>
                    <a:pt x="1310" y="1548"/>
                  </a:lnTo>
                  <a:lnTo>
                    <a:pt x="0" y="2429"/>
                  </a:lnTo>
                  <a:lnTo>
                    <a:pt x="1310" y="3310"/>
                  </a:lnTo>
                  <a:lnTo>
                    <a:pt x="2084" y="4858"/>
                  </a:lnTo>
                  <a:lnTo>
                    <a:pt x="2846" y="3310"/>
                  </a:lnTo>
                  <a:lnTo>
                    <a:pt x="4155" y="2429"/>
                  </a:lnTo>
                  <a:lnTo>
                    <a:pt x="2846" y="1548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42"/>
            <p:cNvSpPr/>
            <p:nvPr/>
          </p:nvSpPr>
          <p:spPr>
            <a:xfrm>
              <a:off x="5974688" y="1417075"/>
              <a:ext cx="209875" cy="244400"/>
            </a:xfrm>
            <a:custGeom>
              <a:avLst/>
              <a:gdLst/>
              <a:ahLst/>
              <a:cxnLst/>
              <a:rect l="l" t="t" r="r" b="b"/>
              <a:pathLst>
                <a:path w="8395" h="9776" extrusionOk="0">
                  <a:moveTo>
                    <a:pt x="4192" y="1"/>
                  </a:moveTo>
                  <a:lnTo>
                    <a:pt x="2644" y="3108"/>
                  </a:lnTo>
                  <a:lnTo>
                    <a:pt x="1" y="4894"/>
                  </a:lnTo>
                  <a:lnTo>
                    <a:pt x="2644" y="6668"/>
                  </a:lnTo>
                  <a:lnTo>
                    <a:pt x="4192" y="9776"/>
                  </a:lnTo>
                  <a:lnTo>
                    <a:pt x="5728" y="6668"/>
                  </a:lnTo>
                  <a:lnTo>
                    <a:pt x="8395" y="4894"/>
                  </a:lnTo>
                  <a:lnTo>
                    <a:pt x="5728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42"/>
            <p:cNvSpPr/>
            <p:nvPr/>
          </p:nvSpPr>
          <p:spPr>
            <a:xfrm>
              <a:off x="6804263" y="2233550"/>
              <a:ext cx="103600" cy="121475"/>
            </a:xfrm>
            <a:custGeom>
              <a:avLst/>
              <a:gdLst/>
              <a:ahLst/>
              <a:cxnLst/>
              <a:rect l="l" t="t" r="r" b="b"/>
              <a:pathLst>
                <a:path w="4144" h="4859" extrusionOk="0">
                  <a:moveTo>
                    <a:pt x="2060" y="1"/>
                  </a:moveTo>
                  <a:lnTo>
                    <a:pt x="1310" y="1548"/>
                  </a:lnTo>
                  <a:lnTo>
                    <a:pt x="1" y="2429"/>
                  </a:lnTo>
                  <a:lnTo>
                    <a:pt x="1310" y="3311"/>
                  </a:lnTo>
                  <a:lnTo>
                    <a:pt x="2060" y="4858"/>
                  </a:lnTo>
                  <a:lnTo>
                    <a:pt x="2834" y="3311"/>
                  </a:lnTo>
                  <a:lnTo>
                    <a:pt x="4144" y="2429"/>
                  </a:lnTo>
                  <a:lnTo>
                    <a:pt x="2834" y="1548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2"/>
            <p:cNvSpPr/>
            <p:nvPr/>
          </p:nvSpPr>
          <p:spPr>
            <a:xfrm>
              <a:off x="7023638" y="2013000"/>
              <a:ext cx="55975" cy="65200"/>
            </a:xfrm>
            <a:custGeom>
              <a:avLst/>
              <a:gdLst/>
              <a:ahLst/>
              <a:cxnLst/>
              <a:rect l="l" t="t" r="r" b="b"/>
              <a:pathLst>
                <a:path w="2239" h="2608" extrusionOk="0">
                  <a:moveTo>
                    <a:pt x="1120" y="0"/>
                  </a:moveTo>
                  <a:lnTo>
                    <a:pt x="703" y="834"/>
                  </a:lnTo>
                  <a:lnTo>
                    <a:pt x="0" y="1298"/>
                  </a:lnTo>
                  <a:lnTo>
                    <a:pt x="703" y="1774"/>
                  </a:lnTo>
                  <a:lnTo>
                    <a:pt x="1120" y="2608"/>
                  </a:lnTo>
                  <a:lnTo>
                    <a:pt x="1524" y="1774"/>
                  </a:lnTo>
                  <a:lnTo>
                    <a:pt x="2239" y="1298"/>
                  </a:lnTo>
                  <a:lnTo>
                    <a:pt x="1524" y="834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2"/>
            <p:cNvSpPr/>
            <p:nvPr/>
          </p:nvSpPr>
          <p:spPr>
            <a:xfrm>
              <a:off x="6828088" y="1385225"/>
              <a:ext cx="55675" cy="65525"/>
            </a:xfrm>
            <a:custGeom>
              <a:avLst/>
              <a:gdLst/>
              <a:ahLst/>
              <a:cxnLst/>
              <a:rect l="l" t="t" r="r" b="b"/>
              <a:pathLst>
                <a:path w="2227" h="2621" extrusionOk="0">
                  <a:moveTo>
                    <a:pt x="1107" y="1"/>
                  </a:moveTo>
                  <a:lnTo>
                    <a:pt x="714" y="834"/>
                  </a:lnTo>
                  <a:lnTo>
                    <a:pt x="0" y="1311"/>
                  </a:lnTo>
                  <a:lnTo>
                    <a:pt x="714" y="1787"/>
                  </a:lnTo>
                  <a:lnTo>
                    <a:pt x="1107" y="2620"/>
                  </a:lnTo>
                  <a:lnTo>
                    <a:pt x="1524" y="1787"/>
                  </a:lnTo>
                  <a:lnTo>
                    <a:pt x="2227" y="1311"/>
                  </a:lnTo>
                  <a:lnTo>
                    <a:pt x="1524" y="834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42"/>
            <p:cNvSpPr/>
            <p:nvPr/>
          </p:nvSpPr>
          <p:spPr>
            <a:xfrm>
              <a:off x="3586888" y="1563825"/>
              <a:ext cx="56000" cy="65500"/>
            </a:xfrm>
            <a:custGeom>
              <a:avLst/>
              <a:gdLst/>
              <a:ahLst/>
              <a:cxnLst/>
              <a:rect l="l" t="t" r="r" b="b"/>
              <a:pathLst>
                <a:path w="2240" h="2620" extrusionOk="0">
                  <a:moveTo>
                    <a:pt x="1120" y="1"/>
                  </a:moveTo>
                  <a:lnTo>
                    <a:pt x="703" y="834"/>
                  </a:lnTo>
                  <a:lnTo>
                    <a:pt x="1" y="1310"/>
                  </a:lnTo>
                  <a:lnTo>
                    <a:pt x="703" y="1787"/>
                  </a:lnTo>
                  <a:lnTo>
                    <a:pt x="1120" y="2620"/>
                  </a:lnTo>
                  <a:lnTo>
                    <a:pt x="1525" y="1787"/>
                  </a:lnTo>
                  <a:lnTo>
                    <a:pt x="2239" y="1310"/>
                  </a:lnTo>
                  <a:lnTo>
                    <a:pt x="1525" y="83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42"/>
            <p:cNvSpPr/>
            <p:nvPr/>
          </p:nvSpPr>
          <p:spPr>
            <a:xfrm>
              <a:off x="3323163" y="1329875"/>
              <a:ext cx="103925" cy="121475"/>
            </a:xfrm>
            <a:custGeom>
              <a:avLst/>
              <a:gdLst/>
              <a:ahLst/>
              <a:cxnLst/>
              <a:rect l="l" t="t" r="r" b="b"/>
              <a:pathLst>
                <a:path w="4157" h="4859" extrusionOk="0">
                  <a:moveTo>
                    <a:pt x="2073" y="0"/>
                  </a:moveTo>
                  <a:lnTo>
                    <a:pt x="1311" y="1548"/>
                  </a:lnTo>
                  <a:lnTo>
                    <a:pt x="1" y="2429"/>
                  </a:lnTo>
                  <a:lnTo>
                    <a:pt x="1311" y="3310"/>
                  </a:lnTo>
                  <a:lnTo>
                    <a:pt x="2073" y="4858"/>
                  </a:lnTo>
                  <a:lnTo>
                    <a:pt x="2847" y="3310"/>
                  </a:lnTo>
                  <a:lnTo>
                    <a:pt x="4156" y="2429"/>
                  </a:lnTo>
                  <a:lnTo>
                    <a:pt x="2847" y="1548"/>
                  </a:lnTo>
                  <a:lnTo>
                    <a:pt x="20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42"/>
            <p:cNvSpPr/>
            <p:nvPr/>
          </p:nvSpPr>
          <p:spPr>
            <a:xfrm>
              <a:off x="2959438" y="1417075"/>
              <a:ext cx="209875" cy="244400"/>
            </a:xfrm>
            <a:custGeom>
              <a:avLst/>
              <a:gdLst/>
              <a:ahLst/>
              <a:cxnLst/>
              <a:rect l="l" t="t" r="r" b="b"/>
              <a:pathLst>
                <a:path w="8395" h="9776" extrusionOk="0">
                  <a:moveTo>
                    <a:pt x="4192" y="1"/>
                  </a:moveTo>
                  <a:lnTo>
                    <a:pt x="2656" y="3108"/>
                  </a:lnTo>
                  <a:lnTo>
                    <a:pt x="1" y="4894"/>
                  </a:lnTo>
                  <a:lnTo>
                    <a:pt x="2656" y="6668"/>
                  </a:lnTo>
                  <a:lnTo>
                    <a:pt x="4192" y="9776"/>
                  </a:lnTo>
                  <a:lnTo>
                    <a:pt x="5739" y="6668"/>
                  </a:lnTo>
                  <a:lnTo>
                    <a:pt x="8394" y="4894"/>
                  </a:lnTo>
                  <a:lnTo>
                    <a:pt x="5739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42"/>
            <p:cNvSpPr/>
            <p:nvPr/>
          </p:nvSpPr>
          <p:spPr>
            <a:xfrm>
              <a:off x="2235838" y="2233550"/>
              <a:ext cx="103900" cy="121475"/>
            </a:xfrm>
            <a:custGeom>
              <a:avLst/>
              <a:gdLst/>
              <a:ahLst/>
              <a:cxnLst/>
              <a:rect l="l" t="t" r="r" b="b"/>
              <a:pathLst>
                <a:path w="4156" h="4859" extrusionOk="0">
                  <a:moveTo>
                    <a:pt x="2084" y="1"/>
                  </a:moveTo>
                  <a:lnTo>
                    <a:pt x="1310" y="1548"/>
                  </a:lnTo>
                  <a:lnTo>
                    <a:pt x="0" y="2429"/>
                  </a:lnTo>
                  <a:lnTo>
                    <a:pt x="1310" y="3311"/>
                  </a:lnTo>
                  <a:lnTo>
                    <a:pt x="2084" y="4858"/>
                  </a:lnTo>
                  <a:lnTo>
                    <a:pt x="2846" y="3311"/>
                  </a:lnTo>
                  <a:lnTo>
                    <a:pt x="4156" y="2429"/>
                  </a:lnTo>
                  <a:lnTo>
                    <a:pt x="2846" y="1548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42"/>
            <p:cNvSpPr/>
            <p:nvPr/>
          </p:nvSpPr>
          <p:spPr>
            <a:xfrm>
              <a:off x="2064388" y="2013000"/>
              <a:ext cx="55675" cy="65200"/>
            </a:xfrm>
            <a:custGeom>
              <a:avLst/>
              <a:gdLst/>
              <a:ahLst/>
              <a:cxnLst/>
              <a:rect l="l" t="t" r="r" b="b"/>
              <a:pathLst>
                <a:path w="2227" h="2608" extrusionOk="0">
                  <a:moveTo>
                    <a:pt x="1108" y="0"/>
                  </a:moveTo>
                  <a:lnTo>
                    <a:pt x="715" y="834"/>
                  </a:lnTo>
                  <a:lnTo>
                    <a:pt x="0" y="1298"/>
                  </a:lnTo>
                  <a:lnTo>
                    <a:pt x="715" y="1774"/>
                  </a:lnTo>
                  <a:lnTo>
                    <a:pt x="1108" y="2608"/>
                  </a:lnTo>
                  <a:lnTo>
                    <a:pt x="1524" y="1774"/>
                  </a:lnTo>
                  <a:lnTo>
                    <a:pt x="2227" y="1298"/>
                  </a:lnTo>
                  <a:lnTo>
                    <a:pt x="1524" y="834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2"/>
            <p:cNvSpPr/>
            <p:nvPr/>
          </p:nvSpPr>
          <p:spPr>
            <a:xfrm>
              <a:off x="2259638" y="1385225"/>
              <a:ext cx="56300" cy="65525"/>
            </a:xfrm>
            <a:custGeom>
              <a:avLst/>
              <a:gdLst/>
              <a:ahLst/>
              <a:cxnLst/>
              <a:rect l="l" t="t" r="r" b="b"/>
              <a:pathLst>
                <a:path w="2252" h="2621" extrusionOk="0">
                  <a:moveTo>
                    <a:pt x="1132" y="1"/>
                  </a:moveTo>
                  <a:lnTo>
                    <a:pt x="715" y="834"/>
                  </a:lnTo>
                  <a:lnTo>
                    <a:pt x="1" y="1311"/>
                  </a:lnTo>
                  <a:lnTo>
                    <a:pt x="715" y="1787"/>
                  </a:lnTo>
                  <a:lnTo>
                    <a:pt x="1132" y="2620"/>
                  </a:lnTo>
                  <a:lnTo>
                    <a:pt x="1537" y="1787"/>
                  </a:lnTo>
                  <a:lnTo>
                    <a:pt x="2251" y="1311"/>
                  </a:lnTo>
                  <a:lnTo>
                    <a:pt x="1537" y="834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3592DD49-AE66-A394-612F-5D88CABBC25E}"/>
              </a:ext>
            </a:extLst>
          </p:cNvPr>
          <p:cNvSpPr txBox="1"/>
          <p:nvPr/>
        </p:nvSpPr>
        <p:spPr>
          <a:xfrm>
            <a:off x="332522" y="1199742"/>
            <a:ext cx="41427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solidFill>
                  <a:schemeClr val="bg1"/>
                </a:solidFill>
                <a:effectLst/>
                <a:latin typeface="Söhne"/>
              </a:rPr>
              <a:t>S/MIME (SECURE/MULTIPURPOSE INTERNET MAIL EXTENSIONS)</a:t>
            </a: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Extiende la seguridad de correo electrónico en aplicaciones como Outlook.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Permite cifrar, firmar digitalmente y autenticar mensajes de correo electrónico.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BF1102B-ECAC-6E4B-FF38-02BECC8FD12A}"/>
              </a:ext>
            </a:extLst>
          </p:cNvPr>
          <p:cNvSpPr txBox="1"/>
          <p:nvPr/>
        </p:nvSpPr>
        <p:spPr>
          <a:xfrm>
            <a:off x="4746009" y="1195100"/>
            <a:ext cx="406546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solidFill>
                  <a:schemeClr val="bg1"/>
                </a:solidFill>
                <a:effectLst/>
                <a:latin typeface="Söhne"/>
              </a:rPr>
              <a:t>S-HTTP (SECURE HYPERTEXT TRANSFER PROTOCOL)</a:t>
            </a: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Un protocolo seguro diseñado para asegurar la transmisión de datos a través de HTTP.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No es tan común como HTTPS (SSL/TLS) para asegurar la comunicación web.</a:t>
            </a:r>
          </a:p>
        </p:txBody>
      </p:sp>
      <p:cxnSp>
        <p:nvCxnSpPr>
          <p:cNvPr id="4352" name="Conector recto 4351">
            <a:extLst>
              <a:ext uri="{FF2B5EF4-FFF2-40B4-BE49-F238E27FC236}">
                <a16:creationId xmlns:a16="http://schemas.microsoft.com/office/drawing/2014/main" id="{E8204853-B65E-79E6-C529-AD45F3E0B271}"/>
              </a:ext>
            </a:extLst>
          </p:cNvPr>
          <p:cNvCxnSpPr>
            <a:stCxn id="3934" idx="2"/>
          </p:cNvCxnSpPr>
          <p:nvPr/>
        </p:nvCxnSpPr>
        <p:spPr>
          <a:xfrm>
            <a:off x="4572000" y="865325"/>
            <a:ext cx="0" cy="2854792"/>
          </a:xfrm>
          <a:prstGeom prst="line">
            <a:avLst/>
          </a:prstGeom>
          <a:ln w="762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oogle Shape;1340;p26">
            <a:extLst>
              <a:ext uri="{FF2B5EF4-FFF2-40B4-BE49-F238E27FC236}">
                <a16:creationId xmlns:a16="http://schemas.microsoft.com/office/drawing/2014/main" id="{F3FBB594-6197-E35A-E781-CF7412C92F50}"/>
              </a:ext>
            </a:extLst>
          </p:cNvPr>
          <p:cNvGrpSpPr/>
          <p:nvPr/>
        </p:nvGrpSpPr>
        <p:grpSpPr>
          <a:xfrm>
            <a:off x="594459" y="2887370"/>
            <a:ext cx="1370977" cy="1326148"/>
            <a:chOff x="572030" y="3199063"/>
            <a:chExt cx="510569" cy="502769"/>
          </a:xfrm>
        </p:grpSpPr>
        <p:sp>
          <p:nvSpPr>
            <p:cNvPr id="4" name="Google Shape;1341;p26">
              <a:extLst>
                <a:ext uri="{FF2B5EF4-FFF2-40B4-BE49-F238E27FC236}">
                  <a16:creationId xmlns:a16="http://schemas.microsoft.com/office/drawing/2014/main" id="{50E5D6B8-3138-7855-76DC-A028778DFC0E}"/>
                </a:ext>
              </a:extLst>
            </p:cNvPr>
            <p:cNvSpPr/>
            <p:nvPr/>
          </p:nvSpPr>
          <p:spPr>
            <a:xfrm>
              <a:off x="572030" y="3199063"/>
              <a:ext cx="503171" cy="502769"/>
            </a:xfrm>
            <a:custGeom>
              <a:avLst/>
              <a:gdLst/>
              <a:ahLst/>
              <a:cxnLst/>
              <a:rect l="l" t="t" r="r" b="b"/>
              <a:pathLst>
                <a:path w="13812" h="13800" extrusionOk="0">
                  <a:moveTo>
                    <a:pt x="6906" y="1"/>
                  </a:moveTo>
                  <a:cubicBezTo>
                    <a:pt x="3096" y="1"/>
                    <a:pt x="1" y="3096"/>
                    <a:pt x="1" y="6906"/>
                  </a:cubicBezTo>
                  <a:cubicBezTo>
                    <a:pt x="1" y="10716"/>
                    <a:pt x="3096" y="13800"/>
                    <a:pt x="6906" y="13800"/>
                  </a:cubicBezTo>
                  <a:cubicBezTo>
                    <a:pt x="10716" y="13800"/>
                    <a:pt x="13812" y="10716"/>
                    <a:pt x="13812" y="6906"/>
                  </a:cubicBezTo>
                  <a:cubicBezTo>
                    <a:pt x="13812" y="3096"/>
                    <a:pt x="10716" y="1"/>
                    <a:pt x="6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42;p26">
              <a:extLst>
                <a:ext uri="{FF2B5EF4-FFF2-40B4-BE49-F238E27FC236}">
                  <a16:creationId xmlns:a16="http://schemas.microsoft.com/office/drawing/2014/main" id="{4C348615-F461-78D9-DC67-A756C0EC77F3}"/>
                </a:ext>
              </a:extLst>
            </p:cNvPr>
            <p:cNvSpPr/>
            <p:nvPr/>
          </p:nvSpPr>
          <p:spPr>
            <a:xfrm>
              <a:off x="667881" y="3304459"/>
              <a:ext cx="414719" cy="383926"/>
            </a:xfrm>
            <a:custGeom>
              <a:avLst/>
              <a:gdLst/>
              <a:ahLst/>
              <a:cxnLst/>
              <a:rect l="l" t="t" r="r" b="b"/>
              <a:pathLst>
                <a:path w="11384" h="10538" extrusionOk="0">
                  <a:moveTo>
                    <a:pt x="180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7847"/>
                  </a:lnTo>
                  <a:cubicBezTo>
                    <a:pt x="1" y="7942"/>
                    <a:pt x="84" y="8014"/>
                    <a:pt x="180" y="8014"/>
                  </a:cubicBezTo>
                  <a:lnTo>
                    <a:pt x="4918" y="8014"/>
                  </a:lnTo>
                  <a:lnTo>
                    <a:pt x="4382" y="9895"/>
                  </a:lnTo>
                  <a:lnTo>
                    <a:pt x="4061" y="9895"/>
                  </a:lnTo>
                  <a:cubicBezTo>
                    <a:pt x="3620" y="9895"/>
                    <a:pt x="3620" y="10538"/>
                    <a:pt x="4061" y="10538"/>
                  </a:cubicBezTo>
                  <a:lnTo>
                    <a:pt x="7335" y="10538"/>
                  </a:lnTo>
                  <a:cubicBezTo>
                    <a:pt x="7764" y="10538"/>
                    <a:pt x="7764" y="9895"/>
                    <a:pt x="7335" y="9895"/>
                  </a:cubicBezTo>
                  <a:lnTo>
                    <a:pt x="7002" y="9895"/>
                  </a:lnTo>
                  <a:lnTo>
                    <a:pt x="6466" y="8014"/>
                  </a:lnTo>
                  <a:lnTo>
                    <a:pt x="11205" y="8014"/>
                  </a:lnTo>
                  <a:cubicBezTo>
                    <a:pt x="11312" y="8014"/>
                    <a:pt x="11383" y="7942"/>
                    <a:pt x="11383" y="7847"/>
                  </a:cubicBezTo>
                  <a:lnTo>
                    <a:pt x="11383" y="179"/>
                  </a:lnTo>
                  <a:cubicBezTo>
                    <a:pt x="11383" y="84"/>
                    <a:pt x="11312" y="1"/>
                    <a:pt x="1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43;p26">
              <a:extLst>
                <a:ext uri="{FF2B5EF4-FFF2-40B4-BE49-F238E27FC236}">
                  <a16:creationId xmlns:a16="http://schemas.microsoft.com/office/drawing/2014/main" id="{26399FA5-1812-616E-3A17-E809CE3FF459}"/>
                </a:ext>
              </a:extLst>
            </p:cNvPr>
            <p:cNvSpPr/>
            <p:nvPr/>
          </p:nvSpPr>
          <p:spPr>
            <a:xfrm>
              <a:off x="688282" y="3325735"/>
              <a:ext cx="373918" cy="249453"/>
            </a:xfrm>
            <a:custGeom>
              <a:avLst/>
              <a:gdLst/>
              <a:ahLst/>
              <a:cxnLst/>
              <a:rect l="l" t="t" r="r" b="b"/>
              <a:pathLst>
                <a:path w="10264" h="6847" extrusionOk="0">
                  <a:moveTo>
                    <a:pt x="120" y="0"/>
                  </a:moveTo>
                  <a:cubicBezTo>
                    <a:pt x="60" y="0"/>
                    <a:pt x="1" y="48"/>
                    <a:pt x="1" y="107"/>
                  </a:cubicBezTo>
                  <a:lnTo>
                    <a:pt x="1" y="6739"/>
                  </a:lnTo>
                  <a:cubicBezTo>
                    <a:pt x="1" y="6799"/>
                    <a:pt x="60" y="6846"/>
                    <a:pt x="120" y="6846"/>
                  </a:cubicBezTo>
                  <a:lnTo>
                    <a:pt x="10145" y="6846"/>
                  </a:lnTo>
                  <a:cubicBezTo>
                    <a:pt x="10216" y="6846"/>
                    <a:pt x="10264" y="6799"/>
                    <a:pt x="10264" y="6739"/>
                  </a:cubicBezTo>
                  <a:lnTo>
                    <a:pt x="10264" y="107"/>
                  </a:lnTo>
                  <a:cubicBezTo>
                    <a:pt x="10264" y="48"/>
                    <a:pt x="10216" y="0"/>
                    <a:pt x="10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44;p26">
              <a:extLst>
                <a:ext uri="{FF2B5EF4-FFF2-40B4-BE49-F238E27FC236}">
                  <a16:creationId xmlns:a16="http://schemas.microsoft.com/office/drawing/2014/main" id="{47722772-B25B-6B2B-7E8B-9C6DA32EAFFA}"/>
                </a:ext>
              </a:extLst>
            </p:cNvPr>
            <p:cNvSpPr/>
            <p:nvPr/>
          </p:nvSpPr>
          <p:spPr>
            <a:xfrm>
              <a:off x="740779" y="3388615"/>
              <a:ext cx="269363" cy="161396"/>
            </a:xfrm>
            <a:custGeom>
              <a:avLst/>
              <a:gdLst/>
              <a:ahLst/>
              <a:cxnLst/>
              <a:rect l="l" t="t" r="r" b="b"/>
              <a:pathLst>
                <a:path w="7394" h="4430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lnTo>
                    <a:pt x="0" y="4287"/>
                  </a:lnTo>
                  <a:cubicBezTo>
                    <a:pt x="0" y="4370"/>
                    <a:pt x="60" y="4430"/>
                    <a:pt x="143" y="4430"/>
                  </a:cubicBezTo>
                  <a:lnTo>
                    <a:pt x="7251" y="4430"/>
                  </a:lnTo>
                  <a:cubicBezTo>
                    <a:pt x="7323" y="4430"/>
                    <a:pt x="7394" y="4370"/>
                    <a:pt x="7394" y="4287"/>
                  </a:cubicBezTo>
                  <a:lnTo>
                    <a:pt x="7394" y="143"/>
                  </a:lnTo>
                  <a:cubicBezTo>
                    <a:pt x="7394" y="72"/>
                    <a:pt x="7323" y="1"/>
                    <a:pt x="7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45;p26">
              <a:extLst>
                <a:ext uri="{FF2B5EF4-FFF2-40B4-BE49-F238E27FC236}">
                  <a16:creationId xmlns:a16="http://schemas.microsoft.com/office/drawing/2014/main" id="{465BBE1D-C101-F160-2118-EAA595B2C908}"/>
                </a:ext>
              </a:extLst>
            </p:cNvPr>
            <p:cNvSpPr/>
            <p:nvPr/>
          </p:nvSpPr>
          <p:spPr>
            <a:xfrm>
              <a:off x="780234" y="3410729"/>
              <a:ext cx="217341" cy="21750"/>
            </a:xfrm>
            <a:custGeom>
              <a:avLst/>
              <a:gdLst/>
              <a:ahLst/>
              <a:cxnLst/>
              <a:rect l="l" t="t" r="r" b="b"/>
              <a:pathLst>
                <a:path w="5966" h="597" extrusionOk="0">
                  <a:moveTo>
                    <a:pt x="1" y="1"/>
                  </a:moveTo>
                  <a:lnTo>
                    <a:pt x="1" y="596"/>
                  </a:lnTo>
                  <a:lnTo>
                    <a:pt x="5668" y="596"/>
                  </a:lnTo>
                  <a:cubicBezTo>
                    <a:pt x="5823" y="596"/>
                    <a:pt x="5966" y="453"/>
                    <a:pt x="5966" y="298"/>
                  </a:cubicBezTo>
                  <a:cubicBezTo>
                    <a:pt x="5966" y="132"/>
                    <a:pt x="5823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46;p26">
              <a:extLst>
                <a:ext uri="{FF2B5EF4-FFF2-40B4-BE49-F238E27FC236}">
                  <a16:creationId xmlns:a16="http://schemas.microsoft.com/office/drawing/2014/main" id="{D7194AAC-514B-E4D2-EB5C-8A8373F06495}"/>
                </a:ext>
              </a:extLst>
            </p:cNvPr>
            <p:cNvSpPr/>
            <p:nvPr/>
          </p:nvSpPr>
          <p:spPr>
            <a:xfrm>
              <a:off x="829510" y="3401184"/>
              <a:ext cx="38215" cy="38655"/>
            </a:xfrm>
            <a:custGeom>
              <a:avLst/>
              <a:gdLst/>
              <a:ahLst/>
              <a:cxnLst/>
              <a:rect l="l" t="t" r="r" b="b"/>
              <a:pathLst>
                <a:path w="1049" h="1061" extrusionOk="0">
                  <a:moveTo>
                    <a:pt x="524" y="1"/>
                  </a:moveTo>
                  <a:cubicBezTo>
                    <a:pt x="239" y="1"/>
                    <a:pt x="0" y="239"/>
                    <a:pt x="0" y="537"/>
                  </a:cubicBezTo>
                  <a:cubicBezTo>
                    <a:pt x="0" y="822"/>
                    <a:pt x="239" y="1061"/>
                    <a:pt x="524" y="1061"/>
                  </a:cubicBezTo>
                  <a:cubicBezTo>
                    <a:pt x="822" y="1061"/>
                    <a:pt x="1048" y="822"/>
                    <a:pt x="1048" y="537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47;p26">
              <a:extLst>
                <a:ext uri="{FF2B5EF4-FFF2-40B4-BE49-F238E27FC236}">
                  <a16:creationId xmlns:a16="http://schemas.microsoft.com/office/drawing/2014/main" id="{B1443210-C3B1-85B6-7D8F-0A485CE2F5A6}"/>
                </a:ext>
              </a:extLst>
            </p:cNvPr>
            <p:cNvSpPr/>
            <p:nvPr/>
          </p:nvSpPr>
          <p:spPr>
            <a:xfrm>
              <a:off x="780234" y="3459328"/>
              <a:ext cx="217341" cy="21714"/>
            </a:xfrm>
            <a:custGeom>
              <a:avLst/>
              <a:gdLst/>
              <a:ahLst/>
              <a:cxnLst/>
              <a:rect l="l" t="t" r="r" b="b"/>
              <a:pathLst>
                <a:path w="5966" h="596" extrusionOk="0">
                  <a:moveTo>
                    <a:pt x="1" y="0"/>
                  </a:moveTo>
                  <a:lnTo>
                    <a:pt x="1" y="596"/>
                  </a:lnTo>
                  <a:lnTo>
                    <a:pt x="5668" y="596"/>
                  </a:lnTo>
                  <a:cubicBezTo>
                    <a:pt x="5823" y="596"/>
                    <a:pt x="5966" y="465"/>
                    <a:pt x="5966" y="298"/>
                  </a:cubicBezTo>
                  <a:cubicBezTo>
                    <a:pt x="5966" y="131"/>
                    <a:pt x="5823" y="0"/>
                    <a:pt x="5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48;p26">
              <a:extLst>
                <a:ext uri="{FF2B5EF4-FFF2-40B4-BE49-F238E27FC236}">
                  <a16:creationId xmlns:a16="http://schemas.microsoft.com/office/drawing/2014/main" id="{07954F7A-F678-081F-E8D5-1918DEEE3A49}"/>
                </a:ext>
              </a:extLst>
            </p:cNvPr>
            <p:cNvSpPr/>
            <p:nvPr/>
          </p:nvSpPr>
          <p:spPr>
            <a:xfrm>
              <a:off x="829510" y="3450220"/>
              <a:ext cx="38215" cy="38618"/>
            </a:xfrm>
            <a:custGeom>
              <a:avLst/>
              <a:gdLst/>
              <a:ahLst/>
              <a:cxnLst/>
              <a:rect l="l" t="t" r="r" b="b"/>
              <a:pathLst>
                <a:path w="1049" h="1060" extrusionOk="0">
                  <a:moveTo>
                    <a:pt x="524" y="0"/>
                  </a:moveTo>
                  <a:cubicBezTo>
                    <a:pt x="239" y="0"/>
                    <a:pt x="0" y="238"/>
                    <a:pt x="0" y="524"/>
                  </a:cubicBezTo>
                  <a:cubicBezTo>
                    <a:pt x="0" y="822"/>
                    <a:pt x="239" y="1060"/>
                    <a:pt x="524" y="1060"/>
                  </a:cubicBezTo>
                  <a:cubicBezTo>
                    <a:pt x="822" y="1060"/>
                    <a:pt x="1048" y="822"/>
                    <a:pt x="1048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49;p26">
              <a:extLst>
                <a:ext uri="{FF2B5EF4-FFF2-40B4-BE49-F238E27FC236}">
                  <a16:creationId xmlns:a16="http://schemas.microsoft.com/office/drawing/2014/main" id="{00A880C6-A586-1738-BBE1-A6CFA03ED2D5}"/>
                </a:ext>
              </a:extLst>
            </p:cNvPr>
            <p:cNvSpPr/>
            <p:nvPr/>
          </p:nvSpPr>
          <p:spPr>
            <a:xfrm>
              <a:off x="780234" y="3508328"/>
              <a:ext cx="217341" cy="21714"/>
            </a:xfrm>
            <a:custGeom>
              <a:avLst/>
              <a:gdLst/>
              <a:ahLst/>
              <a:cxnLst/>
              <a:rect l="l" t="t" r="r" b="b"/>
              <a:pathLst>
                <a:path w="5966" h="596" extrusionOk="0">
                  <a:moveTo>
                    <a:pt x="1" y="1"/>
                  </a:moveTo>
                  <a:lnTo>
                    <a:pt x="1" y="596"/>
                  </a:lnTo>
                  <a:lnTo>
                    <a:pt x="5668" y="596"/>
                  </a:lnTo>
                  <a:cubicBezTo>
                    <a:pt x="5823" y="596"/>
                    <a:pt x="5966" y="465"/>
                    <a:pt x="5966" y="298"/>
                  </a:cubicBezTo>
                  <a:cubicBezTo>
                    <a:pt x="5966" y="132"/>
                    <a:pt x="5823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50;p26">
              <a:extLst>
                <a:ext uri="{FF2B5EF4-FFF2-40B4-BE49-F238E27FC236}">
                  <a16:creationId xmlns:a16="http://schemas.microsoft.com/office/drawing/2014/main" id="{5F9AF282-003E-999F-23DB-BD7D55017BC3}"/>
                </a:ext>
              </a:extLst>
            </p:cNvPr>
            <p:cNvSpPr/>
            <p:nvPr/>
          </p:nvSpPr>
          <p:spPr>
            <a:xfrm>
              <a:off x="829510" y="3498783"/>
              <a:ext cx="38215" cy="38655"/>
            </a:xfrm>
            <a:custGeom>
              <a:avLst/>
              <a:gdLst/>
              <a:ahLst/>
              <a:cxnLst/>
              <a:rect l="l" t="t" r="r" b="b"/>
              <a:pathLst>
                <a:path w="1049" h="1061" extrusionOk="0">
                  <a:moveTo>
                    <a:pt x="524" y="1"/>
                  </a:moveTo>
                  <a:cubicBezTo>
                    <a:pt x="239" y="1"/>
                    <a:pt x="0" y="239"/>
                    <a:pt x="0" y="537"/>
                  </a:cubicBezTo>
                  <a:cubicBezTo>
                    <a:pt x="0" y="822"/>
                    <a:pt x="239" y="1060"/>
                    <a:pt x="524" y="1060"/>
                  </a:cubicBezTo>
                  <a:cubicBezTo>
                    <a:pt x="822" y="1060"/>
                    <a:pt x="1048" y="822"/>
                    <a:pt x="1048" y="537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51;p26">
              <a:extLst>
                <a:ext uri="{FF2B5EF4-FFF2-40B4-BE49-F238E27FC236}">
                  <a16:creationId xmlns:a16="http://schemas.microsoft.com/office/drawing/2014/main" id="{46D8A845-5288-7859-992F-CD0F1C9FC8B0}"/>
                </a:ext>
              </a:extLst>
            </p:cNvPr>
            <p:cNvSpPr/>
            <p:nvPr/>
          </p:nvSpPr>
          <p:spPr>
            <a:xfrm>
              <a:off x="974120" y="3382968"/>
              <a:ext cx="52095" cy="32571"/>
            </a:xfrm>
            <a:custGeom>
              <a:avLst/>
              <a:gdLst/>
              <a:ahLst/>
              <a:cxnLst/>
              <a:rect l="l" t="t" r="r" b="b"/>
              <a:pathLst>
                <a:path w="1430" h="894" fill="none" extrusionOk="0">
                  <a:moveTo>
                    <a:pt x="1" y="346"/>
                  </a:moveTo>
                  <a:lnTo>
                    <a:pt x="548" y="894"/>
                  </a:lnTo>
                  <a:lnTo>
                    <a:pt x="1429" y="1"/>
                  </a:lnTo>
                </a:path>
              </a:pathLst>
            </a:custGeom>
            <a:noFill/>
            <a:ln w="3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52;p26">
              <a:extLst>
                <a:ext uri="{FF2B5EF4-FFF2-40B4-BE49-F238E27FC236}">
                  <a16:creationId xmlns:a16="http://schemas.microsoft.com/office/drawing/2014/main" id="{5880F930-8A21-E8CA-C11C-9C89E5AF3FC7}"/>
                </a:ext>
              </a:extLst>
            </p:cNvPr>
            <p:cNvSpPr/>
            <p:nvPr/>
          </p:nvSpPr>
          <p:spPr>
            <a:xfrm>
              <a:off x="974120" y="3432442"/>
              <a:ext cx="53406" cy="33846"/>
            </a:xfrm>
            <a:custGeom>
              <a:avLst/>
              <a:gdLst/>
              <a:ahLst/>
              <a:cxnLst/>
              <a:rect l="l" t="t" r="r" b="b"/>
              <a:pathLst>
                <a:path w="1466" h="929" fill="none" extrusionOk="0">
                  <a:moveTo>
                    <a:pt x="1" y="393"/>
                  </a:moveTo>
                  <a:lnTo>
                    <a:pt x="548" y="929"/>
                  </a:lnTo>
                  <a:lnTo>
                    <a:pt x="1465" y="0"/>
                  </a:lnTo>
                </a:path>
              </a:pathLst>
            </a:custGeom>
            <a:noFill/>
            <a:ln w="3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53;p26">
              <a:extLst>
                <a:ext uri="{FF2B5EF4-FFF2-40B4-BE49-F238E27FC236}">
                  <a16:creationId xmlns:a16="http://schemas.microsoft.com/office/drawing/2014/main" id="{F4D58580-C852-3BCA-B6B2-C55B45AC018D}"/>
                </a:ext>
              </a:extLst>
            </p:cNvPr>
            <p:cNvSpPr/>
            <p:nvPr/>
          </p:nvSpPr>
          <p:spPr>
            <a:xfrm>
              <a:off x="974120" y="3484029"/>
              <a:ext cx="52969" cy="33008"/>
            </a:xfrm>
            <a:custGeom>
              <a:avLst/>
              <a:gdLst/>
              <a:ahLst/>
              <a:cxnLst/>
              <a:rect l="l" t="t" r="r" b="b"/>
              <a:pathLst>
                <a:path w="1454" h="906" fill="none" extrusionOk="0">
                  <a:moveTo>
                    <a:pt x="1" y="370"/>
                  </a:moveTo>
                  <a:lnTo>
                    <a:pt x="548" y="906"/>
                  </a:lnTo>
                  <a:lnTo>
                    <a:pt x="1453" y="1"/>
                  </a:lnTo>
                </a:path>
              </a:pathLst>
            </a:custGeom>
            <a:noFill/>
            <a:ln w="3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54;p26">
              <a:extLst>
                <a:ext uri="{FF2B5EF4-FFF2-40B4-BE49-F238E27FC236}">
                  <a16:creationId xmlns:a16="http://schemas.microsoft.com/office/drawing/2014/main" id="{B4ED50A6-0493-87C5-0566-8204332AC3D0}"/>
                </a:ext>
              </a:extLst>
            </p:cNvPr>
            <p:cNvSpPr/>
            <p:nvPr/>
          </p:nvSpPr>
          <p:spPr>
            <a:xfrm>
              <a:off x="867253" y="3351747"/>
              <a:ext cx="168744" cy="25612"/>
            </a:xfrm>
            <a:custGeom>
              <a:avLst/>
              <a:gdLst/>
              <a:ahLst/>
              <a:cxnLst/>
              <a:rect l="l" t="t" r="r" b="b"/>
              <a:pathLst>
                <a:path w="4632" h="703" extrusionOk="0">
                  <a:moveTo>
                    <a:pt x="357" y="1"/>
                  </a:moveTo>
                  <a:cubicBezTo>
                    <a:pt x="155" y="1"/>
                    <a:pt x="0" y="155"/>
                    <a:pt x="0" y="346"/>
                  </a:cubicBezTo>
                  <a:cubicBezTo>
                    <a:pt x="0" y="536"/>
                    <a:pt x="155" y="703"/>
                    <a:pt x="357" y="703"/>
                  </a:cubicBezTo>
                  <a:lnTo>
                    <a:pt x="4275" y="703"/>
                  </a:lnTo>
                  <a:cubicBezTo>
                    <a:pt x="4465" y="703"/>
                    <a:pt x="4632" y="536"/>
                    <a:pt x="4632" y="346"/>
                  </a:cubicBezTo>
                  <a:cubicBezTo>
                    <a:pt x="4632" y="155"/>
                    <a:pt x="4465" y="1"/>
                    <a:pt x="4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1355;p26">
              <a:extLst>
                <a:ext uri="{FF2B5EF4-FFF2-40B4-BE49-F238E27FC236}">
                  <a16:creationId xmlns:a16="http://schemas.microsoft.com/office/drawing/2014/main" id="{11CA14E3-4C6E-ECDE-62F0-F468D2B0ED2B}"/>
                </a:ext>
              </a:extLst>
            </p:cNvPr>
            <p:cNvSpPr/>
            <p:nvPr/>
          </p:nvSpPr>
          <p:spPr>
            <a:xfrm>
              <a:off x="631289" y="3224747"/>
              <a:ext cx="256795" cy="186389"/>
            </a:xfrm>
            <a:custGeom>
              <a:avLst/>
              <a:gdLst/>
              <a:ahLst/>
              <a:cxnLst/>
              <a:rect l="l" t="t" r="r" b="b"/>
              <a:pathLst>
                <a:path w="7049" h="5116" extrusionOk="0">
                  <a:moveTo>
                    <a:pt x="4501" y="1796"/>
                  </a:moveTo>
                  <a:cubicBezTo>
                    <a:pt x="5210" y="2701"/>
                    <a:pt x="4442" y="3818"/>
                    <a:pt x="3521" y="3818"/>
                  </a:cubicBezTo>
                  <a:cubicBezTo>
                    <a:pt x="3267" y="3818"/>
                    <a:pt x="3001" y="3733"/>
                    <a:pt x="2751" y="3534"/>
                  </a:cubicBezTo>
                  <a:lnTo>
                    <a:pt x="4501" y="1796"/>
                  </a:lnTo>
                  <a:close/>
                  <a:moveTo>
                    <a:pt x="3525" y="677"/>
                  </a:moveTo>
                  <a:cubicBezTo>
                    <a:pt x="3989" y="677"/>
                    <a:pt x="4441" y="796"/>
                    <a:pt x="4846" y="1022"/>
                  </a:cubicBezTo>
                  <a:lnTo>
                    <a:pt x="4501" y="1367"/>
                  </a:lnTo>
                  <a:cubicBezTo>
                    <a:pt x="4214" y="1135"/>
                    <a:pt x="3868" y="1021"/>
                    <a:pt x="3524" y="1021"/>
                  </a:cubicBezTo>
                  <a:cubicBezTo>
                    <a:pt x="3126" y="1021"/>
                    <a:pt x="2729" y="1174"/>
                    <a:pt x="2429" y="1474"/>
                  </a:cubicBezTo>
                  <a:cubicBezTo>
                    <a:pt x="1870" y="2034"/>
                    <a:pt x="1834" y="2927"/>
                    <a:pt x="2334" y="3534"/>
                  </a:cubicBezTo>
                  <a:lnTo>
                    <a:pt x="1929" y="3939"/>
                  </a:lnTo>
                  <a:cubicBezTo>
                    <a:pt x="1334" y="3570"/>
                    <a:pt x="810" y="3094"/>
                    <a:pt x="369" y="2558"/>
                  </a:cubicBezTo>
                  <a:cubicBezTo>
                    <a:pt x="679" y="2177"/>
                    <a:pt x="1989" y="677"/>
                    <a:pt x="3525" y="677"/>
                  </a:cubicBezTo>
                  <a:close/>
                  <a:moveTo>
                    <a:pt x="5120" y="1177"/>
                  </a:moveTo>
                  <a:cubicBezTo>
                    <a:pt x="5703" y="1546"/>
                    <a:pt x="6227" y="2022"/>
                    <a:pt x="6668" y="2558"/>
                  </a:cubicBezTo>
                  <a:cubicBezTo>
                    <a:pt x="6358" y="2939"/>
                    <a:pt x="5049" y="4439"/>
                    <a:pt x="3525" y="4439"/>
                  </a:cubicBezTo>
                  <a:lnTo>
                    <a:pt x="3525" y="4451"/>
                  </a:lnTo>
                  <a:cubicBezTo>
                    <a:pt x="3060" y="4439"/>
                    <a:pt x="2608" y="4320"/>
                    <a:pt x="2191" y="4094"/>
                  </a:cubicBezTo>
                  <a:lnTo>
                    <a:pt x="2548" y="3748"/>
                  </a:lnTo>
                  <a:cubicBezTo>
                    <a:pt x="2833" y="3983"/>
                    <a:pt x="3181" y="4100"/>
                    <a:pt x="3528" y="4100"/>
                  </a:cubicBezTo>
                  <a:cubicBezTo>
                    <a:pt x="3920" y="4100"/>
                    <a:pt x="4311" y="3950"/>
                    <a:pt x="4608" y="3653"/>
                  </a:cubicBezTo>
                  <a:cubicBezTo>
                    <a:pt x="5168" y="3094"/>
                    <a:pt x="5203" y="2201"/>
                    <a:pt x="4703" y="1582"/>
                  </a:cubicBezTo>
                  <a:lnTo>
                    <a:pt x="5120" y="1177"/>
                  </a:lnTo>
                  <a:close/>
                  <a:moveTo>
                    <a:pt x="5923" y="0"/>
                  </a:moveTo>
                  <a:cubicBezTo>
                    <a:pt x="5885" y="0"/>
                    <a:pt x="5845" y="17"/>
                    <a:pt x="5811" y="58"/>
                  </a:cubicBezTo>
                  <a:lnTo>
                    <a:pt x="5072" y="796"/>
                  </a:lnTo>
                  <a:cubicBezTo>
                    <a:pt x="4596" y="534"/>
                    <a:pt x="4060" y="391"/>
                    <a:pt x="3525" y="379"/>
                  </a:cubicBezTo>
                  <a:cubicBezTo>
                    <a:pt x="1620" y="379"/>
                    <a:pt x="119" y="2379"/>
                    <a:pt x="60" y="2475"/>
                  </a:cubicBezTo>
                  <a:lnTo>
                    <a:pt x="0" y="2558"/>
                  </a:lnTo>
                  <a:lnTo>
                    <a:pt x="60" y="2641"/>
                  </a:lnTo>
                  <a:cubicBezTo>
                    <a:pt x="512" y="3237"/>
                    <a:pt x="1072" y="3748"/>
                    <a:pt x="1715" y="4165"/>
                  </a:cubicBezTo>
                  <a:lnTo>
                    <a:pt x="1024" y="4844"/>
                  </a:lnTo>
                  <a:cubicBezTo>
                    <a:pt x="898" y="4952"/>
                    <a:pt x="1004" y="5115"/>
                    <a:pt x="1125" y="5115"/>
                  </a:cubicBezTo>
                  <a:cubicBezTo>
                    <a:pt x="1164" y="5115"/>
                    <a:pt x="1204" y="5099"/>
                    <a:pt x="1239" y="5058"/>
                  </a:cubicBezTo>
                  <a:lnTo>
                    <a:pt x="1977" y="4308"/>
                  </a:lnTo>
                  <a:cubicBezTo>
                    <a:pt x="2453" y="4582"/>
                    <a:pt x="2977" y="4725"/>
                    <a:pt x="3525" y="4737"/>
                  </a:cubicBezTo>
                  <a:cubicBezTo>
                    <a:pt x="5418" y="4737"/>
                    <a:pt x="6918" y="2725"/>
                    <a:pt x="6989" y="2641"/>
                  </a:cubicBezTo>
                  <a:lnTo>
                    <a:pt x="7049" y="2558"/>
                  </a:lnTo>
                  <a:lnTo>
                    <a:pt x="6977" y="2475"/>
                  </a:lnTo>
                  <a:cubicBezTo>
                    <a:pt x="6525" y="1867"/>
                    <a:pt x="5965" y="1355"/>
                    <a:pt x="5334" y="951"/>
                  </a:cubicBezTo>
                  <a:lnTo>
                    <a:pt x="6025" y="260"/>
                  </a:lnTo>
                  <a:cubicBezTo>
                    <a:pt x="6142" y="161"/>
                    <a:pt x="6041" y="0"/>
                    <a:pt x="59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1" name="Google Shape;1419;p26">
            <a:extLst>
              <a:ext uri="{FF2B5EF4-FFF2-40B4-BE49-F238E27FC236}">
                <a16:creationId xmlns:a16="http://schemas.microsoft.com/office/drawing/2014/main" id="{C7B906C0-9C80-A87F-59BD-DFE6EB05AE59}"/>
              </a:ext>
            </a:extLst>
          </p:cNvPr>
          <p:cNvGrpSpPr/>
          <p:nvPr/>
        </p:nvGrpSpPr>
        <p:grpSpPr>
          <a:xfrm>
            <a:off x="7101701" y="2457957"/>
            <a:ext cx="1674149" cy="1578575"/>
            <a:chOff x="6653400" y="3287849"/>
            <a:chExt cx="545258" cy="533407"/>
          </a:xfrm>
        </p:grpSpPr>
        <p:sp>
          <p:nvSpPr>
            <p:cNvPr id="3922" name="Google Shape;1420;p26">
              <a:extLst>
                <a:ext uri="{FF2B5EF4-FFF2-40B4-BE49-F238E27FC236}">
                  <a16:creationId xmlns:a16="http://schemas.microsoft.com/office/drawing/2014/main" id="{891FE5FC-801B-52CE-D5B9-2843E14797FA}"/>
                </a:ext>
              </a:extLst>
            </p:cNvPr>
            <p:cNvSpPr/>
            <p:nvPr/>
          </p:nvSpPr>
          <p:spPr>
            <a:xfrm>
              <a:off x="6674238" y="3318488"/>
              <a:ext cx="502734" cy="502768"/>
            </a:xfrm>
            <a:custGeom>
              <a:avLst/>
              <a:gdLst/>
              <a:ahLst/>
              <a:cxnLst/>
              <a:rect l="l" t="t" r="r" b="b"/>
              <a:pathLst>
                <a:path w="13800" h="13800" extrusionOk="0">
                  <a:moveTo>
                    <a:pt x="6906" y="1"/>
                  </a:moveTo>
                  <a:cubicBezTo>
                    <a:pt x="3096" y="1"/>
                    <a:pt x="0" y="3096"/>
                    <a:pt x="0" y="6906"/>
                  </a:cubicBezTo>
                  <a:cubicBezTo>
                    <a:pt x="0" y="10716"/>
                    <a:pt x="3096" y="13800"/>
                    <a:pt x="6906" y="13800"/>
                  </a:cubicBezTo>
                  <a:cubicBezTo>
                    <a:pt x="10716" y="13800"/>
                    <a:pt x="13800" y="10716"/>
                    <a:pt x="13800" y="6906"/>
                  </a:cubicBezTo>
                  <a:cubicBezTo>
                    <a:pt x="13800" y="3096"/>
                    <a:pt x="10716" y="1"/>
                    <a:pt x="6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1421;p26">
              <a:extLst>
                <a:ext uri="{FF2B5EF4-FFF2-40B4-BE49-F238E27FC236}">
                  <a16:creationId xmlns:a16="http://schemas.microsoft.com/office/drawing/2014/main" id="{AA63597D-6883-BB50-C8A0-870D52A5EB17}"/>
                </a:ext>
              </a:extLst>
            </p:cNvPr>
            <p:cNvSpPr/>
            <p:nvPr/>
          </p:nvSpPr>
          <p:spPr>
            <a:xfrm>
              <a:off x="6841238" y="3446435"/>
              <a:ext cx="219491" cy="291970"/>
            </a:xfrm>
            <a:custGeom>
              <a:avLst/>
              <a:gdLst/>
              <a:ahLst/>
              <a:cxnLst/>
              <a:rect l="l" t="t" r="r" b="b"/>
              <a:pathLst>
                <a:path w="6025" h="8014" extrusionOk="0">
                  <a:moveTo>
                    <a:pt x="0" y="1"/>
                  </a:moveTo>
                  <a:lnTo>
                    <a:pt x="0" y="8014"/>
                  </a:lnTo>
                  <a:lnTo>
                    <a:pt x="6025" y="8014"/>
                  </a:lnTo>
                  <a:lnTo>
                    <a:pt x="60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1422;p26">
              <a:extLst>
                <a:ext uri="{FF2B5EF4-FFF2-40B4-BE49-F238E27FC236}">
                  <a16:creationId xmlns:a16="http://schemas.microsoft.com/office/drawing/2014/main" id="{C3CD0E2A-FB1B-CAE4-0FA9-B7C38C6637A5}"/>
                </a:ext>
              </a:extLst>
            </p:cNvPr>
            <p:cNvSpPr/>
            <p:nvPr/>
          </p:nvSpPr>
          <p:spPr>
            <a:xfrm>
              <a:off x="6900220" y="3532777"/>
              <a:ext cx="101093" cy="9145"/>
            </a:xfrm>
            <a:custGeom>
              <a:avLst/>
              <a:gdLst/>
              <a:ahLst/>
              <a:cxnLst/>
              <a:rect l="l" t="t" r="r" b="b"/>
              <a:pathLst>
                <a:path w="2775" h="251" extrusionOk="0">
                  <a:moveTo>
                    <a:pt x="0" y="0"/>
                  </a:moveTo>
                  <a:lnTo>
                    <a:pt x="0" y="250"/>
                  </a:lnTo>
                  <a:lnTo>
                    <a:pt x="2774" y="250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1423;p26">
              <a:extLst>
                <a:ext uri="{FF2B5EF4-FFF2-40B4-BE49-F238E27FC236}">
                  <a16:creationId xmlns:a16="http://schemas.microsoft.com/office/drawing/2014/main" id="{78DA2A46-5B88-73C2-5345-72D49429703E}"/>
                </a:ext>
              </a:extLst>
            </p:cNvPr>
            <p:cNvSpPr/>
            <p:nvPr/>
          </p:nvSpPr>
          <p:spPr>
            <a:xfrm>
              <a:off x="6860292" y="3563998"/>
              <a:ext cx="181349" cy="9145"/>
            </a:xfrm>
            <a:custGeom>
              <a:avLst/>
              <a:gdLst/>
              <a:ahLst/>
              <a:cxnLst/>
              <a:rect l="l" t="t" r="r" b="b"/>
              <a:pathLst>
                <a:path w="4978" h="251" extrusionOk="0">
                  <a:moveTo>
                    <a:pt x="1" y="0"/>
                  </a:moveTo>
                  <a:lnTo>
                    <a:pt x="1" y="251"/>
                  </a:lnTo>
                  <a:lnTo>
                    <a:pt x="4978" y="251"/>
                  </a:lnTo>
                  <a:lnTo>
                    <a:pt x="49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1424;p26">
              <a:extLst>
                <a:ext uri="{FF2B5EF4-FFF2-40B4-BE49-F238E27FC236}">
                  <a16:creationId xmlns:a16="http://schemas.microsoft.com/office/drawing/2014/main" id="{F5246D94-1FF0-9A60-F8E0-8EA4F71E6593}"/>
                </a:ext>
              </a:extLst>
            </p:cNvPr>
            <p:cNvSpPr/>
            <p:nvPr/>
          </p:nvSpPr>
          <p:spPr>
            <a:xfrm>
              <a:off x="6860292" y="3583088"/>
              <a:ext cx="181349" cy="9145"/>
            </a:xfrm>
            <a:custGeom>
              <a:avLst/>
              <a:gdLst/>
              <a:ahLst/>
              <a:cxnLst/>
              <a:rect l="l" t="t" r="r" b="b"/>
              <a:pathLst>
                <a:path w="4978" h="251" extrusionOk="0">
                  <a:moveTo>
                    <a:pt x="1" y="0"/>
                  </a:moveTo>
                  <a:lnTo>
                    <a:pt x="1" y="250"/>
                  </a:lnTo>
                  <a:lnTo>
                    <a:pt x="4978" y="250"/>
                  </a:lnTo>
                  <a:lnTo>
                    <a:pt x="49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1425;p26">
              <a:extLst>
                <a:ext uri="{FF2B5EF4-FFF2-40B4-BE49-F238E27FC236}">
                  <a16:creationId xmlns:a16="http://schemas.microsoft.com/office/drawing/2014/main" id="{5BEA5BED-2589-7EBE-7004-8CFACFFD89A8}"/>
                </a:ext>
              </a:extLst>
            </p:cNvPr>
            <p:cNvSpPr/>
            <p:nvPr/>
          </p:nvSpPr>
          <p:spPr>
            <a:xfrm>
              <a:off x="6860292" y="3602616"/>
              <a:ext cx="181349" cy="9145"/>
            </a:xfrm>
            <a:custGeom>
              <a:avLst/>
              <a:gdLst/>
              <a:ahLst/>
              <a:cxnLst/>
              <a:rect l="l" t="t" r="r" b="b"/>
              <a:pathLst>
                <a:path w="4978" h="251" extrusionOk="0">
                  <a:moveTo>
                    <a:pt x="1" y="0"/>
                  </a:moveTo>
                  <a:lnTo>
                    <a:pt x="1" y="250"/>
                  </a:lnTo>
                  <a:lnTo>
                    <a:pt x="4978" y="250"/>
                  </a:lnTo>
                  <a:lnTo>
                    <a:pt x="49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1426;p26">
              <a:extLst>
                <a:ext uri="{FF2B5EF4-FFF2-40B4-BE49-F238E27FC236}">
                  <a16:creationId xmlns:a16="http://schemas.microsoft.com/office/drawing/2014/main" id="{1E0A11FD-C7CE-5422-C389-2F3CAD30FC2F}"/>
                </a:ext>
              </a:extLst>
            </p:cNvPr>
            <p:cNvSpPr/>
            <p:nvPr/>
          </p:nvSpPr>
          <p:spPr>
            <a:xfrm>
              <a:off x="6860292" y="3622106"/>
              <a:ext cx="181349" cy="8744"/>
            </a:xfrm>
            <a:custGeom>
              <a:avLst/>
              <a:gdLst/>
              <a:ahLst/>
              <a:cxnLst/>
              <a:rect l="l" t="t" r="r" b="b"/>
              <a:pathLst>
                <a:path w="4978" h="240" extrusionOk="0">
                  <a:moveTo>
                    <a:pt x="1" y="1"/>
                  </a:moveTo>
                  <a:lnTo>
                    <a:pt x="1" y="239"/>
                  </a:lnTo>
                  <a:lnTo>
                    <a:pt x="4978" y="239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1427;p26">
              <a:extLst>
                <a:ext uri="{FF2B5EF4-FFF2-40B4-BE49-F238E27FC236}">
                  <a16:creationId xmlns:a16="http://schemas.microsoft.com/office/drawing/2014/main" id="{0F65F84E-1EC2-720C-9C9F-8148D3D9F3F4}"/>
                </a:ext>
              </a:extLst>
            </p:cNvPr>
            <p:cNvSpPr/>
            <p:nvPr/>
          </p:nvSpPr>
          <p:spPr>
            <a:xfrm>
              <a:off x="6860292" y="3641634"/>
              <a:ext cx="181349" cy="8707"/>
            </a:xfrm>
            <a:custGeom>
              <a:avLst/>
              <a:gdLst/>
              <a:ahLst/>
              <a:cxnLst/>
              <a:rect l="l" t="t" r="r" b="b"/>
              <a:pathLst>
                <a:path w="4978" h="239" extrusionOk="0">
                  <a:moveTo>
                    <a:pt x="1" y="1"/>
                  </a:moveTo>
                  <a:lnTo>
                    <a:pt x="1" y="239"/>
                  </a:lnTo>
                  <a:lnTo>
                    <a:pt x="4978" y="239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1428;p26">
              <a:extLst>
                <a:ext uri="{FF2B5EF4-FFF2-40B4-BE49-F238E27FC236}">
                  <a16:creationId xmlns:a16="http://schemas.microsoft.com/office/drawing/2014/main" id="{798DE454-1B7F-1FF2-C4D1-D7411D8C656E}"/>
                </a:ext>
              </a:extLst>
            </p:cNvPr>
            <p:cNvSpPr/>
            <p:nvPr/>
          </p:nvSpPr>
          <p:spPr>
            <a:xfrm>
              <a:off x="6860292" y="3660724"/>
              <a:ext cx="90711" cy="9145"/>
            </a:xfrm>
            <a:custGeom>
              <a:avLst/>
              <a:gdLst/>
              <a:ahLst/>
              <a:cxnLst/>
              <a:rect l="l" t="t" r="r" b="b"/>
              <a:pathLst>
                <a:path w="2490" h="251" extrusionOk="0">
                  <a:moveTo>
                    <a:pt x="1" y="1"/>
                  </a:moveTo>
                  <a:lnTo>
                    <a:pt x="1" y="251"/>
                  </a:lnTo>
                  <a:lnTo>
                    <a:pt x="2489" y="25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1429;p26">
              <a:extLst>
                <a:ext uri="{FF2B5EF4-FFF2-40B4-BE49-F238E27FC236}">
                  <a16:creationId xmlns:a16="http://schemas.microsoft.com/office/drawing/2014/main" id="{E8042DCB-9274-7BAD-6D74-61C8095515BD}"/>
                </a:ext>
              </a:extLst>
            </p:cNvPr>
            <p:cNvSpPr/>
            <p:nvPr/>
          </p:nvSpPr>
          <p:spPr>
            <a:xfrm>
              <a:off x="6974831" y="3620394"/>
              <a:ext cx="223826" cy="194367"/>
            </a:xfrm>
            <a:custGeom>
              <a:avLst/>
              <a:gdLst/>
              <a:ahLst/>
              <a:cxnLst/>
              <a:rect l="l" t="t" r="r" b="b"/>
              <a:pathLst>
                <a:path w="6144" h="5335" extrusionOk="0">
                  <a:moveTo>
                    <a:pt x="0" y="0"/>
                  </a:moveTo>
                  <a:lnTo>
                    <a:pt x="0" y="5334"/>
                  </a:lnTo>
                  <a:lnTo>
                    <a:pt x="6144" y="5334"/>
                  </a:lnTo>
                  <a:lnTo>
                    <a:pt x="61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1430;p26">
              <a:extLst>
                <a:ext uri="{FF2B5EF4-FFF2-40B4-BE49-F238E27FC236}">
                  <a16:creationId xmlns:a16="http://schemas.microsoft.com/office/drawing/2014/main" id="{F5C41498-A322-F788-7963-D85163E280BB}"/>
                </a:ext>
              </a:extLst>
            </p:cNvPr>
            <p:cNvSpPr/>
            <p:nvPr/>
          </p:nvSpPr>
          <p:spPr>
            <a:xfrm>
              <a:off x="6989586" y="3638173"/>
              <a:ext cx="194318" cy="138844"/>
            </a:xfrm>
            <a:custGeom>
              <a:avLst/>
              <a:gdLst/>
              <a:ahLst/>
              <a:cxnLst/>
              <a:rect l="l" t="t" r="r" b="b"/>
              <a:pathLst>
                <a:path w="5334" h="3811" extrusionOk="0">
                  <a:moveTo>
                    <a:pt x="0" y="0"/>
                  </a:moveTo>
                  <a:lnTo>
                    <a:pt x="0" y="3810"/>
                  </a:lnTo>
                  <a:lnTo>
                    <a:pt x="5334" y="381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1431;p26">
              <a:extLst>
                <a:ext uri="{FF2B5EF4-FFF2-40B4-BE49-F238E27FC236}">
                  <a16:creationId xmlns:a16="http://schemas.microsoft.com/office/drawing/2014/main" id="{167E11F3-C253-499A-1892-466AD08CD795}"/>
                </a:ext>
              </a:extLst>
            </p:cNvPr>
            <p:cNvSpPr/>
            <p:nvPr/>
          </p:nvSpPr>
          <p:spPr>
            <a:xfrm>
              <a:off x="7047256" y="3679376"/>
              <a:ext cx="78980" cy="78548"/>
            </a:xfrm>
            <a:custGeom>
              <a:avLst/>
              <a:gdLst/>
              <a:ahLst/>
              <a:cxnLst/>
              <a:rect l="l" t="t" r="r" b="b"/>
              <a:pathLst>
                <a:path w="2168" h="2156" extrusionOk="0">
                  <a:moveTo>
                    <a:pt x="1084" y="1"/>
                  </a:moveTo>
                  <a:cubicBezTo>
                    <a:pt x="489" y="1"/>
                    <a:pt x="1" y="489"/>
                    <a:pt x="1" y="1084"/>
                  </a:cubicBezTo>
                  <a:cubicBezTo>
                    <a:pt x="1" y="1679"/>
                    <a:pt x="489" y="2156"/>
                    <a:pt x="1084" y="2156"/>
                  </a:cubicBezTo>
                  <a:cubicBezTo>
                    <a:pt x="1679" y="2156"/>
                    <a:pt x="2167" y="1679"/>
                    <a:pt x="2167" y="1084"/>
                  </a:cubicBezTo>
                  <a:cubicBezTo>
                    <a:pt x="2167" y="489"/>
                    <a:pt x="1679" y="1"/>
                    <a:pt x="1084" y="1"/>
                  </a:cubicBezTo>
                  <a:close/>
                </a:path>
              </a:pathLst>
            </a:cu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1432;p26">
              <a:extLst>
                <a:ext uri="{FF2B5EF4-FFF2-40B4-BE49-F238E27FC236}">
                  <a16:creationId xmlns:a16="http://schemas.microsoft.com/office/drawing/2014/main" id="{13930E6E-5B58-3F9B-12B2-92D56F35A33B}"/>
                </a:ext>
              </a:extLst>
            </p:cNvPr>
            <p:cNvSpPr/>
            <p:nvPr/>
          </p:nvSpPr>
          <p:spPr>
            <a:xfrm>
              <a:off x="6989586" y="3699778"/>
              <a:ext cx="194318" cy="77237"/>
            </a:xfrm>
            <a:custGeom>
              <a:avLst/>
              <a:gdLst/>
              <a:ahLst/>
              <a:cxnLst/>
              <a:rect l="l" t="t" r="r" b="b"/>
              <a:pathLst>
                <a:path w="5334" h="2120" extrusionOk="0">
                  <a:moveTo>
                    <a:pt x="1357" y="0"/>
                  </a:moveTo>
                  <a:lnTo>
                    <a:pt x="0" y="1084"/>
                  </a:lnTo>
                  <a:lnTo>
                    <a:pt x="0" y="2119"/>
                  </a:lnTo>
                  <a:lnTo>
                    <a:pt x="5334" y="2119"/>
                  </a:lnTo>
                  <a:lnTo>
                    <a:pt x="5334" y="1084"/>
                  </a:lnTo>
                  <a:lnTo>
                    <a:pt x="4215" y="0"/>
                  </a:lnTo>
                  <a:lnTo>
                    <a:pt x="2667" y="1393"/>
                  </a:lnTo>
                  <a:lnTo>
                    <a:pt x="13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1433;p26">
              <a:extLst>
                <a:ext uri="{FF2B5EF4-FFF2-40B4-BE49-F238E27FC236}">
                  <a16:creationId xmlns:a16="http://schemas.microsoft.com/office/drawing/2014/main" id="{713435AB-4C95-A621-C3DD-0C6227FDFBF3}"/>
                </a:ext>
              </a:extLst>
            </p:cNvPr>
            <p:cNvSpPr/>
            <p:nvPr/>
          </p:nvSpPr>
          <p:spPr>
            <a:xfrm>
              <a:off x="6653400" y="3287849"/>
              <a:ext cx="355703" cy="175568"/>
            </a:xfrm>
            <a:custGeom>
              <a:avLst/>
              <a:gdLst/>
              <a:ahLst/>
              <a:cxnLst/>
              <a:rect l="l" t="t" r="r" b="b"/>
              <a:pathLst>
                <a:path w="9764" h="4819" extrusionOk="0">
                  <a:moveTo>
                    <a:pt x="6125" y="0"/>
                  </a:moveTo>
                  <a:cubicBezTo>
                    <a:pt x="5597" y="0"/>
                    <a:pt x="5070" y="310"/>
                    <a:pt x="4894" y="937"/>
                  </a:cubicBezTo>
                  <a:cubicBezTo>
                    <a:pt x="4754" y="874"/>
                    <a:pt x="4608" y="844"/>
                    <a:pt x="4464" y="844"/>
                  </a:cubicBezTo>
                  <a:cubicBezTo>
                    <a:pt x="3987" y="844"/>
                    <a:pt x="3540" y="1171"/>
                    <a:pt x="3430" y="1675"/>
                  </a:cubicBezTo>
                  <a:lnTo>
                    <a:pt x="3406" y="1675"/>
                  </a:lnTo>
                  <a:cubicBezTo>
                    <a:pt x="2858" y="1675"/>
                    <a:pt x="2370" y="2020"/>
                    <a:pt x="2191" y="2532"/>
                  </a:cubicBezTo>
                  <a:cubicBezTo>
                    <a:pt x="2077" y="2494"/>
                    <a:pt x="1964" y="2477"/>
                    <a:pt x="1853" y="2477"/>
                  </a:cubicBezTo>
                  <a:cubicBezTo>
                    <a:pt x="1202" y="2477"/>
                    <a:pt x="661" y="3092"/>
                    <a:pt x="834" y="3794"/>
                  </a:cubicBezTo>
                  <a:cubicBezTo>
                    <a:pt x="346" y="3901"/>
                    <a:pt x="1" y="4330"/>
                    <a:pt x="1" y="4818"/>
                  </a:cubicBezTo>
                  <a:lnTo>
                    <a:pt x="9764" y="4818"/>
                  </a:lnTo>
                  <a:cubicBezTo>
                    <a:pt x="9764" y="4425"/>
                    <a:pt x="9549" y="4068"/>
                    <a:pt x="9216" y="3890"/>
                  </a:cubicBezTo>
                  <a:cubicBezTo>
                    <a:pt x="9609" y="3104"/>
                    <a:pt x="9109" y="2163"/>
                    <a:pt x="8240" y="2044"/>
                  </a:cubicBezTo>
                  <a:lnTo>
                    <a:pt x="8240" y="2032"/>
                  </a:lnTo>
                  <a:cubicBezTo>
                    <a:pt x="8240" y="1520"/>
                    <a:pt x="7883" y="1080"/>
                    <a:pt x="7383" y="984"/>
                  </a:cubicBezTo>
                  <a:cubicBezTo>
                    <a:pt x="7219" y="331"/>
                    <a:pt x="6672" y="0"/>
                    <a:pt x="6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1434;p26">
              <a:extLst>
                <a:ext uri="{FF2B5EF4-FFF2-40B4-BE49-F238E27FC236}">
                  <a16:creationId xmlns:a16="http://schemas.microsoft.com/office/drawing/2014/main" id="{23A2827D-5CA1-BBEC-4C50-84215CDA756C}"/>
                </a:ext>
              </a:extLst>
            </p:cNvPr>
            <p:cNvSpPr/>
            <p:nvPr/>
          </p:nvSpPr>
          <p:spPr>
            <a:xfrm>
              <a:off x="6727355" y="3375649"/>
              <a:ext cx="104445" cy="144455"/>
            </a:xfrm>
            <a:custGeom>
              <a:avLst/>
              <a:gdLst/>
              <a:ahLst/>
              <a:cxnLst/>
              <a:rect l="l" t="t" r="r" b="b"/>
              <a:pathLst>
                <a:path w="2867" h="3965" extrusionOk="0">
                  <a:moveTo>
                    <a:pt x="1441" y="0"/>
                  </a:moveTo>
                  <a:cubicBezTo>
                    <a:pt x="1301" y="0"/>
                    <a:pt x="1162" y="92"/>
                    <a:pt x="1162" y="277"/>
                  </a:cubicBezTo>
                  <a:lnTo>
                    <a:pt x="1162" y="3027"/>
                  </a:lnTo>
                  <a:lnTo>
                    <a:pt x="602" y="2468"/>
                  </a:lnTo>
                  <a:cubicBezTo>
                    <a:pt x="539" y="2402"/>
                    <a:pt x="468" y="2375"/>
                    <a:pt x="400" y="2375"/>
                  </a:cubicBezTo>
                  <a:cubicBezTo>
                    <a:pt x="185" y="2375"/>
                    <a:pt x="1" y="2650"/>
                    <a:pt x="209" y="2849"/>
                  </a:cubicBezTo>
                  <a:lnTo>
                    <a:pt x="1245" y="3885"/>
                  </a:lnTo>
                  <a:cubicBezTo>
                    <a:pt x="1298" y="3938"/>
                    <a:pt x="1370" y="3965"/>
                    <a:pt x="1441" y="3965"/>
                  </a:cubicBezTo>
                  <a:cubicBezTo>
                    <a:pt x="1513" y="3965"/>
                    <a:pt x="1584" y="3938"/>
                    <a:pt x="1638" y="3885"/>
                  </a:cubicBezTo>
                  <a:lnTo>
                    <a:pt x="2674" y="2849"/>
                  </a:lnTo>
                  <a:cubicBezTo>
                    <a:pt x="2866" y="2647"/>
                    <a:pt x="2684" y="2374"/>
                    <a:pt x="2471" y="2374"/>
                  </a:cubicBezTo>
                  <a:cubicBezTo>
                    <a:pt x="2407" y="2374"/>
                    <a:pt x="2341" y="2399"/>
                    <a:pt x="2281" y="2456"/>
                  </a:cubicBezTo>
                  <a:lnTo>
                    <a:pt x="1721" y="3015"/>
                  </a:lnTo>
                  <a:lnTo>
                    <a:pt x="1721" y="277"/>
                  </a:lnTo>
                  <a:cubicBezTo>
                    <a:pt x="1721" y="92"/>
                    <a:pt x="1581" y="0"/>
                    <a:pt x="1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1435;p26">
              <a:extLst>
                <a:ext uri="{FF2B5EF4-FFF2-40B4-BE49-F238E27FC236}">
                  <a16:creationId xmlns:a16="http://schemas.microsoft.com/office/drawing/2014/main" id="{AC295029-972D-8279-52BC-0A0E05C5611A}"/>
                </a:ext>
              </a:extLst>
            </p:cNvPr>
            <p:cNvSpPr/>
            <p:nvPr/>
          </p:nvSpPr>
          <p:spPr>
            <a:xfrm>
              <a:off x="6831183" y="3375539"/>
              <a:ext cx="103826" cy="144783"/>
            </a:xfrm>
            <a:custGeom>
              <a:avLst/>
              <a:gdLst/>
              <a:ahLst/>
              <a:cxnLst/>
              <a:rect l="l" t="t" r="r" b="b"/>
              <a:pathLst>
                <a:path w="2850" h="3974" extrusionOk="0">
                  <a:moveTo>
                    <a:pt x="1425" y="0"/>
                  </a:moveTo>
                  <a:cubicBezTo>
                    <a:pt x="1354" y="0"/>
                    <a:pt x="1282" y="30"/>
                    <a:pt x="1229" y="90"/>
                  </a:cubicBezTo>
                  <a:lnTo>
                    <a:pt x="205" y="1113"/>
                  </a:lnTo>
                  <a:lnTo>
                    <a:pt x="193" y="1113"/>
                  </a:lnTo>
                  <a:cubicBezTo>
                    <a:pt x="0" y="1315"/>
                    <a:pt x="182" y="1588"/>
                    <a:pt x="396" y="1588"/>
                  </a:cubicBezTo>
                  <a:cubicBezTo>
                    <a:pt x="459" y="1588"/>
                    <a:pt x="526" y="1564"/>
                    <a:pt x="586" y="1506"/>
                  </a:cubicBezTo>
                  <a:lnTo>
                    <a:pt x="1145" y="947"/>
                  </a:lnTo>
                  <a:lnTo>
                    <a:pt x="1145" y="3697"/>
                  </a:lnTo>
                  <a:cubicBezTo>
                    <a:pt x="1145" y="3882"/>
                    <a:pt x="1285" y="3974"/>
                    <a:pt x="1425" y="3974"/>
                  </a:cubicBezTo>
                  <a:cubicBezTo>
                    <a:pt x="1565" y="3974"/>
                    <a:pt x="1705" y="3882"/>
                    <a:pt x="1705" y="3697"/>
                  </a:cubicBezTo>
                  <a:lnTo>
                    <a:pt x="1705" y="947"/>
                  </a:lnTo>
                  <a:lnTo>
                    <a:pt x="2264" y="1506"/>
                  </a:lnTo>
                  <a:cubicBezTo>
                    <a:pt x="2324" y="1564"/>
                    <a:pt x="2391" y="1588"/>
                    <a:pt x="2454" y="1588"/>
                  </a:cubicBezTo>
                  <a:cubicBezTo>
                    <a:pt x="2668" y="1588"/>
                    <a:pt x="2850" y="1315"/>
                    <a:pt x="2657" y="1113"/>
                  </a:cubicBezTo>
                  <a:lnTo>
                    <a:pt x="1621" y="90"/>
                  </a:lnTo>
                  <a:cubicBezTo>
                    <a:pt x="1568" y="30"/>
                    <a:pt x="1496" y="0"/>
                    <a:pt x="14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8671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p42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PROTOCOLOS DE SEGURIDAD DE RED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3935" name="Google Shape;3935;p42"/>
          <p:cNvGrpSpPr/>
          <p:nvPr/>
        </p:nvGrpSpPr>
        <p:grpSpPr>
          <a:xfrm>
            <a:off x="2182722" y="3771861"/>
            <a:ext cx="5015225" cy="1254350"/>
            <a:chOff x="2064388" y="1329875"/>
            <a:chExt cx="5015225" cy="1254350"/>
          </a:xfrm>
        </p:grpSpPr>
        <p:sp>
          <p:nvSpPr>
            <p:cNvPr id="3937" name="Google Shape;3937;p42"/>
            <p:cNvSpPr/>
            <p:nvPr/>
          </p:nvSpPr>
          <p:spPr>
            <a:xfrm>
              <a:off x="2752863" y="1811175"/>
              <a:ext cx="1001350" cy="772450"/>
            </a:xfrm>
            <a:custGeom>
              <a:avLst/>
              <a:gdLst/>
              <a:ahLst/>
              <a:cxnLst/>
              <a:rect l="l" t="t" r="r" b="b"/>
              <a:pathLst>
                <a:path w="40054" h="30898" extrusionOk="0">
                  <a:moveTo>
                    <a:pt x="1" y="1"/>
                  </a:moveTo>
                  <a:lnTo>
                    <a:pt x="1" y="30897"/>
                  </a:lnTo>
                  <a:lnTo>
                    <a:pt x="40053" y="30897"/>
                  </a:lnTo>
                  <a:lnTo>
                    <a:pt x="40053" y="1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2"/>
            <p:cNvSpPr/>
            <p:nvPr/>
          </p:nvSpPr>
          <p:spPr>
            <a:xfrm>
              <a:off x="2752863" y="1811175"/>
              <a:ext cx="1001350" cy="89325"/>
            </a:xfrm>
            <a:custGeom>
              <a:avLst/>
              <a:gdLst/>
              <a:ahLst/>
              <a:cxnLst/>
              <a:rect l="l" t="t" r="r" b="b"/>
              <a:pathLst>
                <a:path w="40054" h="3573" extrusionOk="0">
                  <a:moveTo>
                    <a:pt x="1" y="1"/>
                  </a:moveTo>
                  <a:lnTo>
                    <a:pt x="1" y="3573"/>
                  </a:lnTo>
                  <a:lnTo>
                    <a:pt x="40053" y="3573"/>
                  </a:lnTo>
                  <a:lnTo>
                    <a:pt x="400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2"/>
            <p:cNvSpPr/>
            <p:nvPr/>
          </p:nvSpPr>
          <p:spPr>
            <a:xfrm>
              <a:off x="2795138" y="18373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50" y="0"/>
                  </a:moveTo>
                  <a:cubicBezTo>
                    <a:pt x="334" y="0"/>
                    <a:pt x="0" y="334"/>
                    <a:pt x="0" y="739"/>
                  </a:cubicBezTo>
                  <a:cubicBezTo>
                    <a:pt x="0" y="1155"/>
                    <a:pt x="334" y="1489"/>
                    <a:pt x="750" y="1489"/>
                  </a:cubicBezTo>
                  <a:cubicBezTo>
                    <a:pt x="1155" y="1489"/>
                    <a:pt x="1489" y="1155"/>
                    <a:pt x="1489" y="739"/>
                  </a:cubicBezTo>
                  <a:cubicBezTo>
                    <a:pt x="1489" y="334"/>
                    <a:pt x="1155" y="0"/>
                    <a:pt x="750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2"/>
            <p:cNvSpPr/>
            <p:nvPr/>
          </p:nvSpPr>
          <p:spPr>
            <a:xfrm>
              <a:off x="2875213" y="18373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50" y="0"/>
                  </a:moveTo>
                  <a:cubicBezTo>
                    <a:pt x="333" y="0"/>
                    <a:pt x="0" y="334"/>
                    <a:pt x="0" y="739"/>
                  </a:cubicBezTo>
                  <a:cubicBezTo>
                    <a:pt x="0" y="1155"/>
                    <a:pt x="333" y="1489"/>
                    <a:pt x="750" y="1489"/>
                  </a:cubicBezTo>
                  <a:cubicBezTo>
                    <a:pt x="1155" y="1489"/>
                    <a:pt x="1488" y="1155"/>
                    <a:pt x="1488" y="739"/>
                  </a:cubicBezTo>
                  <a:cubicBezTo>
                    <a:pt x="1488" y="334"/>
                    <a:pt x="1155" y="0"/>
                    <a:pt x="750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42"/>
            <p:cNvSpPr/>
            <p:nvPr/>
          </p:nvSpPr>
          <p:spPr>
            <a:xfrm>
              <a:off x="2955563" y="18373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39" y="0"/>
                  </a:moveTo>
                  <a:cubicBezTo>
                    <a:pt x="334" y="0"/>
                    <a:pt x="1" y="334"/>
                    <a:pt x="1" y="739"/>
                  </a:cubicBezTo>
                  <a:cubicBezTo>
                    <a:pt x="1" y="1155"/>
                    <a:pt x="334" y="1489"/>
                    <a:pt x="739" y="1489"/>
                  </a:cubicBezTo>
                  <a:cubicBezTo>
                    <a:pt x="1156" y="1489"/>
                    <a:pt x="1489" y="1155"/>
                    <a:pt x="1489" y="739"/>
                  </a:cubicBezTo>
                  <a:cubicBezTo>
                    <a:pt x="1489" y="334"/>
                    <a:pt x="1156" y="0"/>
                    <a:pt x="739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42"/>
            <p:cNvSpPr/>
            <p:nvPr/>
          </p:nvSpPr>
          <p:spPr>
            <a:xfrm>
              <a:off x="2806738" y="1954650"/>
              <a:ext cx="892700" cy="194100"/>
            </a:xfrm>
            <a:custGeom>
              <a:avLst/>
              <a:gdLst/>
              <a:ahLst/>
              <a:cxnLst/>
              <a:rect l="l" t="t" r="r" b="b"/>
              <a:pathLst>
                <a:path w="35708" h="7764" extrusionOk="0">
                  <a:moveTo>
                    <a:pt x="1" y="0"/>
                  </a:moveTo>
                  <a:lnTo>
                    <a:pt x="1" y="7763"/>
                  </a:lnTo>
                  <a:lnTo>
                    <a:pt x="35707" y="7763"/>
                  </a:lnTo>
                  <a:lnTo>
                    <a:pt x="35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2"/>
            <p:cNvSpPr/>
            <p:nvPr/>
          </p:nvSpPr>
          <p:spPr>
            <a:xfrm>
              <a:off x="2806738" y="2187125"/>
              <a:ext cx="331625" cy="187850"/>
            </a:xfrm>
            <a:custGeom>
              <a:avLst/>
              <a:gdLst/>
              <a:ahLst/>
              <a:cxnLst/>
              <a:rect l="l" t="t" r="r" b="b"/>
              <a:pathLst>
                <a:path w="13265" h="7514" extrusionOk="0">
                  <a:moveTo>
                    <a:pt x="1" y="0"/>
                  </a:moveTo>
                  <a:lnTo>
                    <a:pt x="1" y="7513"/>
                  </a:lnTo>
                  <a:lnTo>
                    <a:pt x="13264" y="7513"/>
                  </a:lnTo>
                  <a:lnTo>
                    <a:pt x="13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42"/>
            <p:cNvSpPr/>
            <p:nvPr/>
          </p:nvSpPr>
          <p:spPr>
            <a:xfrm>
              <a:off x="3177013" y="2187125"/>
              <a:ext cx="522725" cy="25625"/>
            </a:xfrm>
            <a:custGeom>
              <a:avLst/>
              <a:gdLst/>
              <a:ahLst/>
              <a:cxnLst/>
              <a:rect l="l" t="t" r="r" b="b"/>
              <a:pathLst>
                <a:path w="20909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20908" y="1024"/>
                  </a:lnTo>
                  <a:lnTo>
                    <a:pt x="20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42"/>
            <p:cNvSpPr/>
            <p:nvPr/>
          </p:nvSpPr>
          <p:spPr>
            <a:xfrm>
              <a:off x="3177013" y="2258550"/>
              <a:ext cx="522725" cy="25625"/>
            </a:xfrm>
            <a:custGeom>
              <a:avLst/>
              <a:gdLst/>
              <a:ahLst/>
              <a:cxnLst/>
              <a:rect l="l" t="t" r="r" b="b"/>
              <a:pathLst>
                <a:path w="20909" h="1025" extrusionOk="0">
                  <a:moveTo>
                    <a:pt x="1" y="1"/>
                  </a:moveTo>
                  <a:lnTo>
                    <a:pt x="1" y="1025"/>
                  </a:lnTo>
                  <a:lnTo>
                    <a:pt x="20908" y="1025"/>
                  </a:lnTo>
                  <a:lnTo>
                    <a:pt x="20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42"/>
            <p:cNvSpPr/>
            <p:nvPr/>
          </p:nvSpPr>
          <p:spPr>
            <a:xfrm>
              <a:off x="3177013" y="2330000"/>
              <a:ext cx="522725" cy="25625"/>
            </a:xfrm>
            <a:custGeom>
              <a:avLst/>
              <a:gdLst/>
              <a:ahLst/>
              <a:cxnLst/>
              <a:rect l="l" t="t" r="r" b="b"/>
              <a:pathLst>
                <a:path w="20909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20908" y="1024"/>
                  </a:lnTo>
                  <a:lnTo>
                    <a:pt x="20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42"/>
            <p:cNvSpPr/>
            <p:nvPr/>
          </p:nvSpPr>
          <p:spPr>
            <a:xfrm>
              <a:off x="2806738" y="2413325"/>
              <a:ext cx="892700" cy="25325"/>
            </a:xfrm>
            <a:custGeom>
              <a:avLst/>
              <a:gdLst/>
              <a:ahLst/>
              <a:cxnLst/>
              <a:rect l="l" t="t" r="r" b="b"/>
              <a:pathLst>
                <a:path w="35708" h="1013" extrusionOk="0">
                  <a:moveTo>
                    <a:pt x="1" y="1"/>
                  </a:moveTo>
                  <a:lnTo>
                    <a:pt x="1" y="1013"/>
                  </a:lnTo>
                  <a:lnTo>
                    <a:pt x="35707" y="1013"/>
                  </a:lnTo>
                  <a:lnTo>
                    <a:pt x="357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42"/>
            <p:cNvSpPr/>
            <p:nvPr/>
          </p:nvSpPr>
          <p:spPr>
            <a:xfrm>
              <a:off x="2806738" y="2484775"/>
              <a:ext cx="892700" cy="25625"/>
            </a:xfrm>
            <a:custGeom>
              <a:avLst/>
              <a:gdLst/>
              <a:ahLst/>
              <a:cxnLst/>
              <a:rect l="l" t="t" r="r" b="b"/>
              <a:pathLst>
                <a:path w="35708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35707" y="1024"/>
                  </a:lnTo>
                  <a:lnTo>
                    <a:pt x="35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42"/>
            <p:cNvSpPr/>
            <p:nvPr/>
          </p:nvSpPr>
          <p:spPr>
            <a:xfrm>
              <a:off x="5390088" y="1900475"/>
              <a:ext cx="1049275" cy="683150"/>
            </a:xfrm>
            <a:custGeom>
              <a:avLst/>
              <a:gdLst/>
              <a:ahLst/>
              <a:cxnLst/>
              <a:rect l="l" t="t" r="r" b="b"/>
              <a:pathLst>
                <a:path w="41971" h="27326" extrusionOk="0">
                  <a:moveTo>
                    <a:pt x="1" y="1"/>
                  </a:moveTo>
                  <a:lnTo>
                    <a:pt x="1" y="27325"/>
                  </a:lnTo>
                  <a:lnTo>
                    <a:pt x="41970" y="27325"/>
                  </a:lnTo>
                  <a:lnTo>
                    <a:pt x="419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42"/>
            <p:cNvSpPr/>
            <p:nvPr/>
          </p:nvSpPr>
          <p:spPr>
            <a:xfrm>
              <a:off x="5390088" y="2165975"/>
              <a:ext cx="1049275" cy="417950"/>
            </a:xfrm>
            <a:custGeom>
              <a:avLst/>
              <a:gdLst/>
              <a:ahLst/>
              <a:cxnLst/>
              <a:rect l="l" t="t" r="r" b="b"/>
              <a:pathLst>
                <a:path w="41971" h="16718" extrusionOk="0">
                  <a:moveTo>
                    <a:pt x="12764" y="1"/>
                  </a:moveTo>
                  <a:lnTo>
                    <a:pt x="1" y="16717"/>
                  </a:lnTo>
                  <a:lnTo>
                    <a:pt x="41970" y="16717"/>
                  </a:lnTo>
                  <a:lnTo>
                    <a:pt x="29183" y="1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2"/>
            <p:cNvSpPr/>
            <p:nvPr/>
          </p:nvSpPr>
          <p:spPr>
            <a:xfrm>
              <a:off x="5390088" y="1900775"/>
              <a:ext cx="1049275" cy="435500"/>
            </a:xfrm>
            <a:custGeom>
              <a:avLst/>
              <a:gdLst/>
              <a:ahLst/>
              <a:cxnLst/>
              <a:rect l="l" t="t" r="r" b="b"/>
              <a:pathLst>
                <a:path w="41971" h="17420" extrusionOk="0">
                  <a:moveTo>
                    <a:pt x="1" y="0"/>
                  </a:moveTo>
                  <a:lnTo>
                    <a:pt x="20980" y="17419"/>
                  </a:lnTo>
                  <a:lnTo>
                    <a:pt x="419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2"/>
            <p:cNvSpPr/>
            <p:nvPr/>
          </p:nvSpPr>
          <p:spPr>
            <a:xfrm>
              <a:off x="6314613" y="1631100"/>
              <a:ext cx="575100" cy="646525"/>
            </a:xfrm>
            <a:custGeom>
              <a:avLst/>
              <a:gdLst/>
              <a:ahLst/>
              <a:cxnLst/>
              <a:rect l="l" t="t" r="r" b="b"/>
              <a:pathLst>
                <a:path w="23004" h="25861" extrusionOk="0">
                  <a:moveTo>
                    <a:pt x="11502" y="0"/>
                  </a:moveTo>
                  <a:cubicBezTo>
                    <a:pt x="11502" y="0"/>
                    <a:pt x="7764" y="5620"/>
                    <a:pt x="310" y="6406"/>
                  </a:cubicBezTo>
                  <a:cubicBezTo>
                    <a:pt x="310" y="6406"/>
                    <a:pt x="1" y="20789"/>
                    <a:pt x="11502" y="25861"/>
                  </a:cubicBezTo>
                  <a:cubicBezTo>
                    <a:pt x="23004" y="20801"/>
                    <a:pt x="22694" y="6406"/>
                    <a:pt x="22694" y="6406"/>
                  </a:cubicBezTo>
                  <a:cubicBezTo>
                    <a:pt x="15217" y="5620"/>
                    <a:pt x="11502" y="0"/>
                    <a:pt x="11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2"/>
            <p:cNvSpPr/>
            <p:nvPr/>
          </p:nvSpPr>
          <p:spPr>
            <a:xfrm>
              <a:off x="6419688" y="1749850"/>
              <a:ext cx="364050" cy="408725"/>
            </a:xfrm>
            <a:custGeom>
              <a:avLst/>
              <a:gdLst/>
              <a:ahLst/>
              <a:cxnLst/>
              <a:rect l="l" t="t" r="r" b="b"/>
              <a:pathLst>
                <a:path w="14562" h="16349" extrusionOk="0">
                  <a:moveTo>
                    <a:pt x="7287" y="1"/>
                  </a:moveTo>
                  <a:cubicBezTo>
                    <a:pt x="7287" y="1"/>
                    <a:pt x="4918" y="3561"/>
                    <a:pt x="203" y="4049"/>
                  </a:cubicBezTo>
                  <a:cubicBezTo>
                    <a:pt x="203" y="4049"/>
                    <a:pt x="1" y="13145"/>
                    <a:pt x="7287" y="16348"/>
                  </a:cubicBezTo>
                  <a:cubicBezTo>
                    <a:pt x="14562" y="13157"/>
                    <a:pt x="14372" y="4049"/>
                    <a:pt x="14372" y="4049"/>
                  </a:cubicBezTo>
                  <a:cubicBezTo>
                    <a:pt x="9645" y="3549"/>
                    <a:pt x="7287" y="1"/>
                    <a:pt x="7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2"/>
            <p:cNvSpPr/>
            <p:nvPr/>
          </p:nvSpPr>
          <p:spPr>
            <a:xfrm>
              <a:off x="6503513" y="1865200"/>
              <a:ext cx="235850" cy="207500"/>
            </a:xfrm>
            <a:custGeom>
              <a:avLst/>
              <a:gdLst/>
              <a:ahLst/>
              <a:cxnLst/>
              <a:rect l="l" t="t" r="r" b="b"/>
              <a:pathLst>
                <a:path w="9434" h="8300" extrusionOk="0">
                  <a:moveTo>
                    <a:pt x="8605" y="0"/>
                  </a:moveTo>
                  <a:cubicBezTo>
                    <a:pt x="8424" y="0"/>
                    <a:pt x="8242" y="79"/>
                    <a:pt x="8113" y="269"/>
                  </a:cubicBezTo>
                  <a:cubicBezTo>
                    <a:pt x="6697" y="2400"/>
                    <a:pt x="5304" y="4531"/>
                    <a:pt x="3887" y="6674"/>
                  </a:cubicBezTo>
                  <a:cubicBezTo>
                    <a:pt x="2994" y="5531"/>
                    <a:pt x="2101" y="4376"/>
                    <a:pt x="1208" y="3245"/>
                  </a:cubicBezTo>
                  <a:cubicBezTo>
                    <a:pt x="1094" y="3100"/>
                    <a:pt x="958" y="3039"/>
                    <a:pt x="825" y="3039"/>
                  </a:cubicBezTo>
                  <a:cubicBezTo>
                    <a:pt x="402" y="3039"/>
                    <a:pt x="0" y="3650"/>
                    <a:pt x="362" y="4102"/>
                  </a:cubicBezTo>
                  <a:cubicBezTo>
                    <a:pt x="1398" y="5436"/>
                    <a:pt x="2458" y="6781"/>
                    <a:pt x="3494" y="8115"/>
                  </a:cubicBezTo>
                  <a:cubicBezTo>
                    <a:pt x="3596" y="8245"/>
                    <a:pt x="3734" y="8299"/>
                    <a:pt x="3874" y="8299"/>
                  </a:cubicBezTo>
                  <a:cubicBezTo>
                    <a:pt x="4093" y="8299"/>
                    <a:pt x="4318" y="8169"/>
                    <a:pt x="4434" y="7996"/>
                  </a:cubicBezTo>
                  <a:cubicBezTo>
                    <a:pt x="5994" y="5626"/>
                    <a:pt x="7554" y="3245"/>
                    <a:pt x="9125" y="888"/>
                  </a:cubicBezTo>
                  <a:cubicBezTo>
                    <a:pt x="9434" y="429"/>
                    <a:pt x="9025" y="0"/>
                    <a:pt x="86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2"/>
            <p:cNvSpPr/>
            <p:nvPr/>
          </p:nvSpPr>
          <p:spPr>
            <a:xfrm>
              <a:off x="2306388" y="1600450"/>
              <a:ext cx="587900" cy="707550"/>
            </a:xfrm>
            <a:custGeom>
              <a:avLst/>
              <a:gdLst/>
              <a:ahLst/>
              <a:cxnLst/>
              <a:rect l="l" t="t" r="r" b="b"/>
              <a:pathLst>
                <a:path w="23516" h="28302" extrusionOk="0">
                  <a:moveTo>
                    <a:pt x="11764" y="0"/>
                  </a:moveTo>
                  <a:cubicBezTo>
                    <a:pt x="5834" y="2711"/>
                    <a:pt x="2268" y="3071"/>
                    <a:pt x="793" y="3071"/>
                  </a:cubicBezTo>
                  <a:cubicBezTo>
                    <a:pt x="260" y="3071"/>
                    <a:pt x="0" y="3024"/>
                    <a:pt x="0" y="3024"/>
                  </a:cubicBezTo>
                  <a:lnTo>
                    <a:pt x="0" y="18300"/>
                  </a:lnTo>
                  <a:cubicBezTo>
                    <a:pt x="1691" y="25194"/>
                    <a:pt x="11764" y="28301"/>
                    <a:pt x="11764" y="28301"/>
                  </a:cubicBezTo>
                  <a:cubicBezTo>
                    <a:pt x="11764" y="28301"/>
                    <a:pt x="21836" y="25194"/>
                    <a:pt x="23515" y="18300"/>
                  </a:cubicBezTo>
                  <a:lnTo>
                    <a:pt x="23515" y="3036"/>
                  </a:lnTo>
                  <a:cubicBezTo>
                    <a:pt x="23515" y="3036"/>
                    <a:pt x="23255" y="3083"/>
                    <a:pt x="22724" y="3083"/>
                  </a:cubicBezTo>
                  <a:cubicBezTo>
                    <a:pt x="21250" y="3083"/>
                    <a:pt x="17681" y="2722"/>
                    <a:pt x="11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42"/>
            <p:cNvSpPr/>
            <p:nvPr/>
          </p:nvSpPr>
          <p:spPr>
            <a:xfrm>
              <a:off x="2398663" y="1711750"/>
              <a:ext cx="403350" cy="485525"/>
            </a:xfrm>
            <a:custGeom>
              <a:avLst/>
              <a:gdLst/>
              <a:ahLst/>
              <a:cxnLst/>
              <a:rect l="l" t="t" r="r" b="b"/>
              <a:pathLst>
                <a:path w="16134" h="19421" extrusionOk="0">
                  <a:moveTo>
                    <a:pt x="8073" y="1"/>
                  </a:moveTo>
                  <a:cubicBezTo>
                    <a:pt x="4025" y="1846"/>
                    <a:pt x="1581" y="2094"/>
                    <a:pt x="560" y="2094"/>
                  </a:cubicBezTo>
                  <a:cubicBezTo>
                    <a:pt x="184" y="2094"/>
                    <a:pt x="0" y="2061"/>
                    <a:pt x="0" y="2061"/>
                  </a:cubicBezTo>
                  <a:lnTo>
                    <a:pt x="0" y="12562"/>
                  </a:lnTo>
                  <a:cubicBezTo>
                    <a:pt x="1155" y="17289"/>
                    <a:pt x="8073" y="19420"/>
                    <a:pt x="8073" y="19420"/>
                  </a:cubicBezTo>
                  <a:cubicBezTo>
                    <a:pt x="8073" y="19420"/>
                    <a:pt x="14990" y="17277"/>
                    <a:pt x="16133" y="12562"/>
                  </a:cubicBezTo>
                  <a:lnTo>
                    <a:pt x="16133" y="2061"/>
                  </a:lnTo>
                  <a:cubicBezTo>
                    <a:pt x="16133" y="2061"/>
                    <a:pt x="15950" y="2094"/>
                    <a:pt x="15574" y="2094"/>
                  </a:cubicBezTo>
                  <a:cubicBezTo>
                    <a:pt x="14553" y="2094"/>
                    <a:pt x="12111" y="1846"/>
                    <a:pt x="80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42"/>
            <p:cNvSpPr/>
            <p:nvPr/>
          </p:nvSpPr>
          <p:spPr>
            <a:xfrm>
              <a:off x="2466763" y="1826150"/>
              <a:ext cx="266850" cy="234425"/>
            </a:xfrm>
            <a:custGeom>
              <a:avLst/>
              <a:gdLst/>
              <a:ahLst/>
              <a:cxnLst/>
              <a:rect l="l" t="t" r="r" b="b"/>
              <a:pathLst>
                <a:path w="10674" h="9377" extrusionOk="0">
                  <a:moveTo>
                    <a:pt x="9718" y="1"/>
                  </a:moveTo>
                  <a:cubicBezTo>
                    <a:pt x="9511" y="1"/>
                    <a:pt x="9303" y="91"/>
                    <a:pt x="9159" y="307"/>
                  </a:cubicBezTo>
                  <a:lnTo>
                    <a:pt x="4384" y="7534"/>
                  </a:lnTo>
                  <a:cubicBezTo>
                    <a:pt x="3360" y="6236"/>
                    <a:pt x="2348" y="4950"/>
                    <a:pt x="1360" y="3664"/>
                  </a:cubicBezTo>
                  <a:cubicBezTo>
                    <a:pt x="1231" y="3501"/>
                    <a:pt x="1078" y="3433"/>
                    <a:pt x="927" y="3433"/>
                  </a:cubicBezTo>
                  <a:cubicBezTo>
                    <a:pt x="452" y="3433"/>
                    <a:pt x="1" y="4110"/>
                    <a:pt x="407" y="4617"/>
                  </a:cubicBezTo>
                  <a:cubicBezTo>
                    <a:pt x="1598" y="6141"/>
                    <a:pt x="2765" y="7653"/>
                    <a:pt x="3956" y="9177"/>
                  </a:cubicBezTo>
                  <a:cubicBezTo>
                    <a:pt x="4068" y="9317"/>
                    <a:pt x="4225" y="9377"/>
                    <a:pt x="4387" y="9377"/>
                  </a:cubicBezTo>
                  <a:cubicBezTo>
                    <a:pt x="4636" y="9377"/>
                    <a:pt x="4897" y="9236"/>
                    <a:pt x="5027" y="9034"/>
                  </a:cubicBezTo>
                  <a:cubicBezTo>
                    <a:pt x="6801" y="6355"/>
                    <a:pt x="8575" y="3676"/>
                    <a:pt x="10349" y="985"/>
                  </a:cubicBezTo>
                  <a:cubicBezTo>
                    <a:pt x="10673" y="479"/>
                    <a:pt x="10197" y="1"/>
                    <a:pt x="9718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42"/>
            <p:cNvSpPr/>
            <p:nvPr/>
          </p:nvSpPr>
          <p:spPr>
            <a:xfrm>
              <a:off x="3753588" y="1479600"/>
              <a:ext cx="1636525" cy="1104325"/>
            </a:xfrm>
            <a:custGeom>
              <a:avLst/>
              <a:gdLst/>
              <a:ahLst/>
              <a:cxnLst/>
              <a:rect l="l" t="t" r="r" b="b"/>
              <a:pathLst>
                <a:path w="65461" h="44173" extrusionOk="0">
                  <a:moveTo>
                    <a:pt x="441" y="0"/>
                  </a:moveTo>
                  <a:cubicBezTo>
                    <a:pt x="203" y="0"/>
                    <a:pt x="0" y="191"/>
                    <a:pt x="0" y="429"/>
                  </a:cubicBezTo>
                  <a:lnTo>
                    <a:pt x="0" y="43732"/>
                  </a:lnTo>
                  <a:cubicBezTo>
                    <a:pt x="0" y="43970"/>
                    <a:pt x="203" y="44172"/>
                    <a:pt x="441" y="44172"/>
                  </a:cubicBezTo>
                  <a:lnTo>
                    <a:pt x="65032" y="44172"/>
                  </a:lnTo>
                  <a:cubicBezTo>
                    <a:pt x="65270" y="44172"/>
                    <a:pt x="65461" y="43970"/>
                    <a:pt x="65461" y="43732"/>
                  </a:cubicBezTo>
                  <a:lnTo>
                    <a:pt x="65461" y="429"/>
                  </a:lnTo>
                  <a:cubicBezTo>
                    <a:pt x="65461" y="191"/>
                    <a:pt x="65259" y="0"/>
                    <a:pt x="65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42"/>
            <p:cNvSpPr/>
            <p:nvPr/>
          </p:nvSpPr>
          <p:spPr>
            <a:xfrm>
              <a:off x="3821463" y="1545675"/>
              <a:ext cx="1500800" cy="972175"/>
            </a:xfrm>
            <a:custGeom>
              <a:avLst/>
              <a:gdLst/>
              <a:ahLst/>
              <a:cxnLst/>
              <a:rect l="l" t="t" r="r" b="b"/>
              <a:pathLst>
                <a:path w="60032" h="38887" extrusionOk="0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lnTo>
                    <a:pt x="0" y="38493"/>
                  </a:lnTo>
                  <a:cubicBezTo>
                    <a:pt x="0" y="38707"/>
                    <a:pt x="179" y="38886"/>
                    <a:pt x="405" y="38886"/>
                  </a:cubicBezTo>
                  <a:lnTo>
                    <a:pt x="59638" y="38886"/>
                  </a:lnTo>
                  <a:cubicBezTo>
                    <a:pt x="59853" y="38886"/>
                    <a:pt x="60031" y="38707"/>
                    <a:pt x="60031" y="38493"/>
                  </a:cubicBezTo>
                  <a:lnTo>
                    <a:pt x="60031" y="405"/>
                  </a:lnTo>
                  <a:cubicBezTo>
                    <a:pt x="60031" y="179"/>
                    <a:pt x="59853" y="0"/>
                    <a:pt x="59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42"/>
            <p:cNvSpPr/>
            <p:nvPr/>
          </p:nvSpPr>
          <p:spPr>
            <a:xfrm>
              <a:off x="3530038" y="2478525"/>
              <a:ext cx="2083625" cy="105700"/>
            </a:xfrm>
            <a:custGeom>
              <a:avLst/>
              <a:gdLst/>
              <a:ahLst/>
              <a:cxnLst/>
              <a:rect l="l" t="t" r="r" b="b"/>
              <a:pathLst>
                <a:path w="83345" h="4228" extrusionOk="0">
                  <a:moveTo>
                    <a:pt x="1" y="0"/>
                  </a:moveTo>
                  <a:lnTo>
                    <a:pt x="1" y="1608"/>
                  </a:lnTo>
                  <a:cubicBezTo>
                    <a:pt x="1" y="3048"/>
                    <a:pt x="1180" y="4227"/>
                    <a:pt x="2620" y="4227"/>
                  </a:cubicBezTo>
                  <a:lnTo>
                    <a:pt x="80725" y="4227"/>
                  </a:lnTo>
                  <a:cubicBezTo>
                    <a:pt x="82166" y="4227"/>
                    <a:pt x="83345" y="3048"/>
                    <a:pt x="83345" y="1608"/>
                  </a:cubicBezTo>
                  <a:lnTo>
                    <a:pt x="833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2"/>
            <p:cNvSpPr/>
            <p:nvPr/>
          </p:nvSpPr>
          <p:spPr>
            <a:xfrm>
              <a:off x="4307813" y="2478525"/>
              <a:ext cx="528675" cy="44675"/>
            </a:xfrm>
            <a:custGeom>
              <a:avLst/>
              <a:gdLst/>
              <a:ahLst/>
              <a:cxnLst/>
              <a:rect l="l" t="t" r="r" b="b"/>
              <a:pathLst>
                <a:path w="21147" h="1787" extrusionOk="0">
                  <a:moveTo>
                    <a:pt x="1" y="0"/>
                  </a:moveTo>
                  <a:lnTo>
                    <a:pt x="1" y="1120"/>
                  </a:lnTo>
                  <a:cubicBezTo>
                    <a:pt x="1" y="1489"/>
                    <a:pt x="298" y="1786"/>
                    <a:pt x="668" y="1786"/>
                  </a:cubicBezTo>
                  <a:lnTo>
                    <a:pt x="20468" y="1786"/>
                  </a:lnTo>
                  <a:cubicBezTo>
                    <a:pt x="20849" y="1786"/>
                    <a:pt x="21146" y="1489"/>
                    <a:pt x="21146" y="1120"/>
                  </a:cubicBezTo>
                  <a:lnTo>
                    <a:pt x="21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2"/>
            <p:cNvSpPr/>
            <p:nvPr/>
          </p:nvSpPr>
          <p:spPr>
            <a:xfrm>
              <a:off x="4356938" y="1657875"/>
              <a:ext cx="429250" cy="708750"/>
            </a:xfrm>
            <a:custGeom>
              <a:avLst/>
              <a:gdLst/>
              <a:ahLst/>
              <a:cxnLst/>
              <a:rect l="l" t="t" r="r" b="b"/>
              <a:pathLst>
                <a:path w="17170" h="28350" extrusionOk="0">
                  <a:moveTo>
                    <a:pt x="9966" y="2466"/>
                  </a:moveTo>
                  <a:cubicBezTo>
                    <a:pt x="11764" y="2466"/>
                    <a:pt x="13240" y="3942"/>
                    <a:pt x="13240" y="5740"/>
                  </a:cubicBezTo>
                  <a:lnTo>
                    <a:pt x="13240" y="12824"/>
                  </a:lnTo>
                  <a:lnTo>
                    <a:pt x="3965" y="12824"/>
                  </a:lnTo>
                  <a:lnTo>
                    <a:pt x="3965" y="5740"/>
                  </a:lnTo>
                  <a:cubicBezTo>
                    <a:pt x="3965" y="3942"/>
                    <a:pt x="5442" y="2466"/>
                    <a:pt x="7239" y="2466"/>
                  </a:cubicBezTo>
                  <a:close/>
                  <a:moveTo>
                    <a:pt x="7227" y="1"/>
                  </a:moveTo>
                  <a:cubicBezTo>
                    <a:pt x="4072" y="1"/>
                    <a:pt x="1501" y="2585"/>
                    <a:pt x="1501" y="5740"/>
                  </a:cubicBezTo>
                  <a:lnTo>
                    <a:pt x="1501" y="12824"/>
                  </a:lnTo>
                  <a:lnTo>
                    <a:pt x="0" y="12824"/>
                  </a:lnTo>
                  <a:lnTo>
                    <a:pt x="0" y="28350"/>
                  </a:lnTo>
                  <a:lnTo>
                    <a:pt x="17169" y="28350"/>
                  </a:lnTo>
                  <a:lnTo>
                    <a:pt x="17169" y="12824"/>
                  </a:lnTo>
                  <a:lnTo>
                    <a:pt x="15681" y="12824"/>
                  </a:lnTo>
                  <a:lnTo>
                    <a:pt x="15681" y="5740"/>
                  </a:lnTo>
                  <a:cubicBezTo>
                    <a:pt x="15681" y="2585"/>
                    <a:pt x="13109" y="1"/>
                    <a:pt x="9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42"/>
            <p:cNvSpPr/>
            <p:nvPr/>
          </p:nvSpPr>
          <p:spPr>
            <a:xfrm>
              <a:off x="4467063" y="2032050"/>
              <a:ext cx="209875" cy="276825"/>
            </a:xfrm>
            <a:custGeom>
              <a:avLst/>
              <a:gdLst/>
              <a:ahLst/>
              <a:cxnLst/>
              <a:rect l="l" t="t" r="r" b="b"/>
              <a:pathLst>
                <a:path w="8395" h="11073" extrusionOk="0">
                  <a:moveTo>
                    <a:pt x="4192" y="0"/>
                  </a:moveTo>
                  <a:cubicBezTo>
                    <a:pt x="1870" y="0"/>
                    <a:pt x="1" y="1869"/>
                    <a:pt x="1" y="4191"/>
                  </a:cubicBezTo>
                  <a:cubicBezTo>
                    <a:pt x="1" y="5787"/>
                    <a:pt x="894" y="7191"/>
                    <a:pt x="2191" y="7882"/>
                  </a:cubicBezTo>
                  <a:lnTo>
                    <a:pt x="2191" y="11073"/>
                  </a:lnTo>
                  <a:lnTo>
                    <a:pt x="6168" y="11073"/>
                  </a:lnTo>
                  <a:lnTo>
                    <a:pt x="6168" y="7882"/>
                  </a:lnTo>
                  <a:cubicBezTo>
                    <a:pt x="7502" y="7168"/>
                    <a:pt x="8395" y="5787"/>
                    <a:pt x="8395" y="4191"/>
                  </a:cubicBezTo>
                  <a:cubicBezTo>
                    <a:pt x="8395" y="1893"/>
                    <a:pt x="6513" y="0"/>
                    <a:pt x="4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42"/>
            <p:cNvSpPr/>
            <p:nvPr/>
          </p:nvSpPr>
          <p:spPr>
            <a:xfrm>
              <a:off x="5500838" y="1563825"/>
              <a:ext cx="55975" cy="65500"/>
            </a:xfrm>
            <a:custGeom>
              <a:avLst/>
              <a:gdLst/>
              <a:ahLst/>
              <a:cxnLst/>
              <a:rect l="l" t="t" r="r" b="b"/>
              <a:pathLst>
                <a:path w="2239" h="2620" extrusionOk="0">
                  <a:moveTo>
                    <a:pt x="1119" y="1"/>
                  </a:moveTo>
                  <a:lnTo>
                    <a:pt x="714" y="834"/>
                  </a:lnTo>
                  <a:lnTo>
                    <a:pt x="0" y="1310"/>
                  </a:lnTo>
                  <a:lnTo>
                    <a:pt x="714" y="1787"/>
                  </a:lnTo>
                  <a:lnTo>
                    <a:pt x="1119" y="2620"/>
                  </a:lnTo>
                  <a:lnTo>
                    <a:pt x="1536" y="1787"/>
                  </a:lnTo>
                  <a:lnTo>
                    <a:pt x="2238" y="1310"/>
                  </a:lnTo>
                  <a:lnTo>
                    <a:pt x="1536" y="834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42"/>
            <p:cNvSpPr/>
            <p:nvPr/>
          </p:nvSpPr>
          <p:spPr>
            <a:xfrm>
              <a:off x="5716638" y="1329875"/>
              <a:ext cx="103900" cy="121475"/>
            </a:xfrm>
            <a:custGeom>
              <a:avLst/>
              <a:gdLst/>
              <a:ahLst/>
              <a:cxnLst/>
              <a:rect l="l" t="t" r="r" b="b"/>
              <a:pathLst>
                <a:path w="4156" h="4859" extrusionOk="0">
                  <a:moveTo>
                    <a:pt x="2084" y="0"/>
                  </a:moveTo>
                  <a:lnTo>
                    <a:pt x="1310" y="1548"/>
                  </a:lnTo>
                  <a:lnTo>
                    <a:pt x="0" y="2429"/>
                  </a:lnTo>
                  <a:lnTo>
                    <a:pt x="1310" y="3310"/>
                  </a:lnTo>
                  <a:lnTo>
                    <a:pt x="2084" y="4858"/>
                  </a:lnTo>
                  <a:lnTo>
                    <a:pt x="2846" y="3310"/>
                  </a:lnTo>
                  <a:lnTo>
                    <a:pt x="4155" y="2429"/>
                  </a:lnTo>
                  <a:lnTo>
                    <a:pt x="2846" y="1548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42"/>
            <p:cNvSpPr/>
            <p:nvPr/>
          </p:nvSpPr>
          <p:spPr>
            <a:xfrm>
              <a:off x="5974688" y="1417075"/>
              <a:ext cx="209875" cy="244400"/>
            </a:xfrm>
            <a:custGeom>
              <a:avLst/>
              <a:gdLst/>
              <a:ahLst/>
              <a:cxnLst/>
              <a:rect l="l" t="t" r="r" b="b"/>
              <a:pathLst>
                <a:path w="8395" h="9776" extrusionOk="0">
                  <a:moveTo>
                    <a:pt x="4192" y="1"/>
                  </a:moveTo>
                  <a:lnTo>
                    <a:pt x="2644" y="3108"/>
                  </a:lnTo>
                  <a:lnTo>
                    <a:pt x="1" y="4894"/>
                  </a:lnTo>
                  <a:lnTo>
                    <a:pt x="2644" y="6668"/>
                  </a:lnTo>
                  <a:lnTo>
                    <a:pt x="4192" y="9776"/>
                  </a:lnTo>
                  <a:lnTo>
                    <a:pt x="5728" y="6668"/>
                  </a:lnTo>
                  <a:lnTo>
                    <a:pt x="8395" y="4894"/>
                  </a:lnTo>
                  <a:lnTo>
                    <a:pt x="5728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42"/>
            <p:cNvSpPr/>
            <p:nvPr/>
          </p:nvSpPr>
          <p:spPr>
            <a:xfrm>
              <a:off x="6804263" y="2233550"/>
              <a:ext cx="103600" cy="121475"/>
            </a:xfrm>
            <a:custGeom>
              <a:avLst/>
              <a:gdLst/>
              <a:ahLst/>
              <a:cxnLst/>
              <a:rect l="l" t="t" r="r" b="b"/>
              <a:pathLst>
                <a:path w="4144" h="4859" extrusionOk="0">
                  <a:moveTo>
                    <a:pt x="2060" y="1"/>
                  </a:moveTo>
                  <a:lnTo>
                    <a:pt x="1310" y="1548"/>
                  </a:lnTo>
                  <a:lnTo>
                    <a:pt x="1" y="2429"/>
                  </a:lnTo>
                  <a:lnTo>
                    <a:pt x="1310" y="3311"/>
                  </a:lnTo>
                  <a:lnTo>
                    <a:pt x="2060" y="4858"/>
                  </a:lnTo>
                  <a:lnTo>
                    <a:pt x="2834" y="3311"/>
                  </a:lnTo>
                  <a:lnTo>
                    <a:pt x="4144" y="2429"/>
                  </a:lnTo>
                  <a:lnTo>
                    <a:pt x="2834" y="1548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2"/>
            <p:cNvSpPr/>
            <p:nvPr/>
          </p:nvSpPr>
          <p:spPr>
            <a:xfrm>
              <a:off x="7023638" y="2013000"/>
              <a:ext cx="55975" cy="65200"/>
            </a:xfrm>
            <a:custGeom>
              <a:avLst/>
              <a:gdLst/>
              <a:ahLst/>
              <a:cxnLst/>
              <a:rect l="l" t="t" r="r" b="b"/>
              <a:pathLst>
                <a:path w="2239" h="2608" extrusionOk="0">
                  <a:moveTo>
                    <a:pt x="1120" y="0"/>
                  </a:moveTo>
                  <a:lnTo>
                    <a:pt x="703" y="834"/>
                  </a:lnTo>
                  <a:lnTo>
                    <a:pt x="0" y="1298"/>
                  </a:lnTo>
                  <a:lnTo>
                    <a:pt x="703" y="1774"/>
                  </a:lnTo>
                  <a:lnTo>
                    <a:pt x="1120" y="2608"/>
                  </a:lnTo>
                  <a:lnTo>
                    <a:pt x="1524" y="1774"/>
                  </a:lnTo>
                  <a:lnTo>
                    <a:pt x="2239" y="1298"/>
                  </a:lnTo>
                  <a:lnTo>
                    <a:pt x="1524" y="834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2"/>
            <p:cNvSpPr/>
            <p:nvPr/>
          </p:nvSpPr>
          <p:spPr>
            <a:xfrm>
              <a:off x="6828088" y="1385225"/>
              <a:ext cx="55675" cy="65525"/>
            </a:xfrm>
            <a:custGeom>
              <a:avLst/>
              <a:gdLst/>
              <a:ahLst/>
              <a:cxnLst/>
              <a:rect l="l" t="t" r="r" b="b"/>
              <a:pathLst>
                <a:path w="2227" h="2621" extrusionOk="0">
                  <a:moveTo>
                    <a:pt x="1107" y="1"/>
                  </a:moveTo>
                  <a:lnTo>
                    <a:pt x="714" y="834"/>
                  </a:lnTo>
                  <a:lnTo>
                    <a:pt x="0" y="1311"/>
                  </a:lnTo>
                  <a:lnTo>
                    <a:pt x="714" y="1787"/>
                  </a:lnTo>
                  <a:lnTo>
                    <a:pt x="1107" y="2620"/>
                  </a:lnTo>
                  <a:lnTo>
                    <a:pt x="1524" y="1787"/>
                  </a:lnTo>
                  <a:lnTo>
                    <a:pt x="2227" y="1311"/>
                  </a:lnTo>
                  <a:lnTo>
                    <a:pt x="1524" y="834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42"/>
            <p:cNvSpPr/>
            <p:nvPr/>
          </p:nvSpPr>
          <p:spPr>
            <a:xfrm>
              <a:off x="3586888" y="1563825"/>
              <a:ext cx="56000" cy="65500"/>
            </a:xfrm>
            <a:custGeom>
              <a:avLst/>
              <a:gdLst/>
              <a:ahLst/>
              <a:cxnLst/>
              <a:rect l="l" t="t" r="r" b="b"/>
              <a:pathLst>
                <a:path w="2240" h="2620" extrusionOk="0">
                  <a:moveTo>
                    <a:pt x="1120" y="1"/>
                  </a:moveTo>
                  <a:lnTo>
                    <a:pt x="703" y="834"/>
                  </a:lnTo>
                  <a:lnTo>
                    <a:pt x="1" y="1310"/>
                  </a:lnTo>
                  <a:lnTo>
                    <a:pt x="703" y="1787"/>
                  </a:lnTo>
                  <a:lnTo>
                    <a:pt x="1120" y="2620"/>
                  </a:lnTo>
                  <a:lnTo>
                    <a:pt x="1525" y="1787"/>
                  </a:lnTo>
                  <a:lnTo>
                    <a:pt x="2239" y="1310"/>
                  </a:lnTo>
                  <a:lnTo>
                    <a:pt x="1525" y="83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42"/>
            <p:cNvSpPr/>
            <p:nvPr/>
          </p:nvSpPr>
          <p:spPr>
            <a:xfrm>
              <a:off x="3323163" y="1329875"/>
              <a:ext cx="103925" cy="121475"/>
            </a:xfrm>
            <a:custGeom>
              <a:avLst/>
              <a:gdLst/>
              <a:ahLst/>
              <a:cxnLst/>
              <a:rect l="l" t="t" r="r" b="b"/>
              <a:pathLst>
                <a:path w="4157" h="4859" extrusionOk="0">
                  <a:moveTo>
                    <a:pt x="2073" y="0"/>
                  </a:moveTo>
                  <a:lnTo>
                    <a:pt x="1311" y="1548"/>
                  </a:lnTo>
                  <a:lnTo>
                    <a:pt x="1" y="2429"/>
                  </a:lnTo>
                  <a:lnTo>
                    <a:pt x="1311" y="3310"/>
                  </a:lnTo>
                  <a:lnTo>
                    <a:pt x="2073" y="4858"/>
                  </a:lnTo>
                  <a:lnTo>
                    <a:pt x="2847" y="3310"/>
                  </a:lnTo>
                  <a:lnTo>
                    <a:pt x="4156" y="2429"/>
                  </a:lnTo>
                  <a:lnTo>
                    <a:pt x="2847" y="1548"/>
                  </a:lnTo>
                  <a:lnTo>
                    <a:pt x="20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42"/>
            <p:cNvSpPr/>
            <p:nvPr/>
          </p:nvSpPr>
          <p:spPr>
            <a:xfrm>
              <a:off x="2959438" y="1417075"/>
              <a:ext cx="209875" cy="244400"/>
            </a:xfrm>
            <a:custGeom>
              <a:avLst/>
              <a:gdLst/>
              <a:ahLst/>
              <a:cxnLst/>
              <a:rect l="l" t="t" r="r" b="b"/>
              <a:pathLst>
                <a:path w="8395" h="9776" extrusionOk="0">
                  <a:moveTo>
                    <a:pt x="4192" y="1"/>
                  </a:moveTo>
                  <a:lnTo>
                    <a:pt x="2656" y="3108"/>
                  </a:lnTo>
                  <a:lnTo>
                    <a:pt x="1" y="4894"/>
                  </a:lnTo>
                  <a:lnTo>
                    <a:pt x="2656" y="6668"/>
                  </a:lnTo>
                  <a:lnTo>
                    <a:pt x="4192" y="9776"/>
                  </a:lnTo>
                  <a:lnTo>
                    <a:pt x="5739" y="6668"/>
                  </a:lnTo>
                  <a:lnTo>
                    <a:pt x="8394" y="4894"/>
                  </a:lnTo>
                  <a:lnTo>
                    <a:pt x="5739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42"/>
            <p:cNvSpPr/>
            <p:nvPr/>
          </p:nvSpPr>
          <p:spPr>
            <a:xfrm>
              <a:off x="2235838" y="2233550"/>
              <a:ext cx="103900" cy="121475"/>
            </a:xfrm>
            <a:custGeom>
              <a:avLst/>
              <a:gdLst/>
              <a:ahLst/>
              <a:cxnLst/>
              <a:rect l="l" t="t" r="r" b="b"/>
              <a:pathLst>
                <a:path w="4156" h="4859" extrusionOk="0">
                  <a:moveTo>
                    <a:pt x="2084" y="1"/>
                  </a:moveTo>
                  <a:lnTo>
                    <a:pt x="1310" y="1548"/>
                  </a:lnTo>
                  <a:lnTo>
                    <a:pt x="0" y="2429"/>
                  </a:lnTo>
                  <a:lnTo>
                    <a:pt x="1310" y="3311"/>
                  </a:lnTo>
                  <a:lnTo>
                    <a:pt x="2084" y="4858"/>
                  </a:lnTo>
                  <a:lnTo>
                    <a:pt x="2846" y="3311"/>
                  </a:lnTo>
                  <a:lnTo>
                    <a:pt x="4156" y="2429"/>
                  </a:lnTo>
                  <a:lnTo>
                    <a:pt x="2846" y="1548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42"/>
            <p:cNvSpPr/>
            <p:nvPr/>
          </p:nvSpPr>
          <p:spPr>
            <a:xfrm>
              <a:off x="2064388" y="2013000"/>
              <a:ext cx="55675" cy="65200"/>
            </a:xfrm>
            <a:custGeom>
              <a:avLst/>
              <a:gdLst/>
              <a:ahLst/>
              <a:cxnLst/>
              <a:rect l="l" t="t" r="r" b="b"/>
              <a:pathLst>
                <a:path w="2227" h="2608" extrusionOk="0">
                  <a:moveTo>
                    <a:pt x="1108" y="0"/>
                  </a:moveTo>
                  <a:lnTo>
                    <a:pt x="715" y="834"/>
                  </a:lnTo>
                  <a:lnTo>
                    <a:pt x="0" y="1298"/>
                  </a:lnTo>
                  <a:lnTo>
                    <a:pt x="715" y="1774"/>
                  </a:lnTo>
                  <a:lnTo>
                    <a:pt x="1108" y="2608"/>
                  </a:lnTo>
                  <a:lnTo>
                    <a:pt x="1524" y="1774"/>
                  </a:lnTo>
                  <a:lnTo>
                    <a:pt x="2227" y="1298"/>
                  </a:lnTo>
                  <a:lnTo>
                    <a:pt x="1524" y="834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2"/>
            <p:cNvSpPr/>
            <p:nvPr/>
          </p:nvSpPr>
          <p:spPr>
            <a:xfrm>
              <a:off x="2259638" y="1385225"/>
              <a:ext cx="56300" cy="65525"/>
            </a:xfrm>
            <a:custGeom>
              <a:avLst/>
              <a:gdLst/>
              <a:ahLst/>
              <a:cxnLst/>
              <a:rect l="l" t="t" r="r" b="b"/>
              <a:pathLst>
                <a:path w="2252" h="2621" extrusionOk="0">
                  <a:moveTo>
                    <a:pt x="1132" y="1"/>
                  </a:moveTo>
                  <a:lnTo>
                    <a:pt x="715" y="834"/>
                  </a:lnTo>
                  <a:lnTo>
                    <a:pt x="1" y="1311"/>
                  </a:lnTo>
                  <a:lnTo>
                    <a:pt x="715" y="1787"/>
                  </a:lnTo>
                  <a:lnTo>
                    <a:pt x="1132" y="2620"/>
                  </a:lnTo>
                  <a:lnTo>
                    <a:pt x="1537" y="1787"/>
                  </a:lnTo>
                  <a:lnTo>
                    <a:pt x="2251" y="1311"/>
                  </a:lnTo>
                  <a:lnTo>
                    <a:pt x="1537" y="834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3592DD49-AE66-A394-612F-5D88CABBC25E}"/>
              </a:ext>
            </a:extLst>
          </p:cNvPr>
          <p:cNvSpPr txBox="1"/>
          <p:nvPr/>
        </p:nvSpPr>
        <p:spPr>
          <a:xfrm>
            <a:off x="332522" y="1199742"/>
            <a:ext cx="41427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solidFill>
                  <a:schemeClr val="bg1"/>
                </a:solidFill>
                <a:effectLst/>
                <a:latin typeface="Söhne"/>
              </a:rPr>
              <a:t>HTTPS (HYPERTEXT TRANSFER PROTOCOL SECURE)</a:t>
            </a: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Utiliza SSL/TLS para cifrar la comunicación entre el navegador web y el servidor.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Garantiza una conexión segura y protege la privacidad del usuario durante las transacciones en línea.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BF1102B-ECAC-6E4B-FF38-02BECC8FD12A}"/>
              </a:ext>
            </a:extLst>
          </p:cNvPr>
          <p:cNvSpPr txBox="1"/>
          <p:nvPr/>
        </p:nvSpPr>
        <p:spPr>
          <a:xfrm>
            <a:off x="4746009" y="1195100"/>
            <a:ext cx="40654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solidFill>
                  <a:schemeClr val="bg1"/>
                </a:solidFill>
                <a:effectLst/>
                <a:latin typeface="Söhne"/>
              </a:rPr>
              <a:t>TLS (TRANSPORT LAYER SECURITY)</a:t>
            </a: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Protocolo de seguridad que garantiza la privacidad e integridad de los datos transmitidos en una red.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Utilizado para proteger conexiones seguras en aplicaciones como navegadores web y correo electrónico.</a:t>
            </a:r>
          </a:p>
        </p:txBody>
      </p:sp>
      <p:cxnSp>
        <p:nvCxnSpPr>
          <p:cNvPr id="4352" name="Conector recto 4351">
            <a:extLst>
              <a:ext uri="{FF2B5EF4-FFF2-40B4-BE49-F238E27FC236}">
                <a16:creationId xmlns:a16="http://schemas.microsoft.com/office/drawing/2014/main" id="{E8204853-B65E-79E6-C529-AD45F3E0B271}"/>
              </a:ext>
            </a:extLst>
          </p:cNvPr>
          <p:cNvCxnSpPr>
            <a:stCxn id="3934" idx="2"/>
          </p:cNvCxnSpPr>
          <p:nvPr/>
        </p:nvCxnSpPr>
        <p:spPr>
          <a:xfrm>
            <a:off x="4572000" y="865325"/>
            <a:ext cx="0" cy="2854792"/>
          </a:xfrm>
          <a:prstGeom prst="line">
            <a:avLst/>
          </a:prstGeom>
          <a:ln w="762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9" name="Google Shape;1380;p26">
            <a:extLst>
              <a:ext uri="{FF2B5EF4-FFF2-40B4-BE49-F238E27FC236}">
                <a16:creationId xmlns:a16="http://schemas.microsoft.com/office/drawing/2014/main" id="{E7EABE63-5036-9580-F2CC-7D30CDC11ADD}"/>
              </a:ext>
            </a:extLst>
          </p:cNvPr>
          <p:cNvGrpSpPr/>
          <p:nvPr/>
        </p:nvGrpSpPr>
        <p:grpSpPr>
          <a:xfrm>
            <a:off x="7034730" y="2492912"/>
            <a:ext cx="1902461" cy="1670742"/>
            <a:chOff x="3860240" y="3318488"/>
            <a:chExt cx="513163" cy="502768"/>
          </a:xfrm>
        </p:grpSpPr>
        <p:sp>
          <p:nvSpPr>
            <p:cNvPr id="20" name="Google Shape;1381;p26">
              <a:extLst>
                <a:ext uri="{FF2B5EF4-FFF2-40B4-BE49-F238E27FC236}">
                  <a16:creationId xmlns:a16="http://schemas.microsoft.com/office/drawing/2014/main" id="{7348E3CB-7692-1418-69D7-2756346A59CD}"/>
                </a:ext>
              </a:extLst>
            </p:cNvPr>
            <p:cNvSpPr/>
            <p:nvPr/>
          </p:nvSpPr>
          <p:spPr>
            <a:xfrm>
              <a:off x="3860240" y="3318488"/>
              <a:ext cx="502734" cy="502768"/>
            </a:xfrm>
            <a:custGeom>
              <a:avLst/>
              <a:gdLst/>
              <a:ahLst/>
              <a:cxnLst/>
              <a:rect l="l" t="t" r="r" b="b"/>
              <a:pathLst>
                <a:path w="13800" h="13800" extrusionOk="0">
                  <a:moveTo>
                    <a:pt x="6894" y="1"/>
                  </a:moveTo>
                  <a:cubicBezTo>
                    <a:pt x="3084" y="1"/>
                    <a:pt x="0" y="3096"/>
                    <a:pt x="0" y="6906"/>
                  </a:cubicBezTo>
                  <a:cubicBezTo>
                    <a:pt x="0" y="10716"/>
                    <a:pt x="3084" y="13800"/>
                    <a:pt x="6894" y="13800"/>
                  </a:cubicBezTo>
                  <a:cubicBezTo>
                    <a:pt x="10704" y="13800"/>
                    <a:pt x="13800" y="10716"/>
                    <a:pt x="13800" y="6906"/>
                  </a:cubicBezTo>
                  <a:cubicBezTo>
                    <a:pt x="13800" y="3096"/>
                    <a:pt x="10704" y="1"/>
                    <a:pt x="6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82;p26">
              <a:extLst>
                <a:ext uri="{FF2B5EF4-FFF2-40B4-BE49-F238E27FC236}">
                  <a16:creationId xmlns:a16="http://schemas.microsoft.com/office/drawing/2014/main" id="{978D49E1-C02F-A10A-BDFD-76455378DBEC}"/>
                </a:ext>
              </a:extLst>
            </p:cNvPr>
            <p:cNvSpPr/>
            <p:nvPr/>
          </p:nvSpPr>
          <p:spPr>
            <a:xfrm>
              <a:off x="3950007" y="3406105"/>
              <a:ext cx="399091" cy="287197"/>
            </a:xfrm>
            <a:custGeom>
              <a:avLst/>
              <a:gdLst/>
              <a:ahLst/>
              <a:cxnLst/>
              <a:rect l="l" t="t" r="r" b="b"/>
              <a:pathLst>
                <a:path w="10955" h="7883" extrusionOk="0">
                  <a:moveTo>
                    <a:pt x="120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7763"/>
                  </a:lnTo>
                  <a:cubicBezTo>
                    <a:pt x="1" y="7823"/>
                    <a:pt x="60" y="7883"/>
                    <a:pt x="120" y="7883"/>
                  </a:cubicBezTo>
                  <a:lnTo>
                    <a:pt x="10836" y="7883"/>
                  </a:lnTo>
                  <a:cubicBezTo>
                    <a:pt x="10895" y="7883"/>
                    <a:pt x="10955" y="7823"/>
                    <a:pt x="10955" y="7763"/>
                  </a:cubicBezTo>
                  <a:lnTo>
                    <a:pt x="10955" y="120"/>
                  </a:lnTo>
                  <a:cubicBezTo>
                    <a:pt x="10955" y="60"/>
                    <a:pt x="10895" y="1"/>
                    <a:pt x="108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83;p26">
              <a:extLst>
                <a:ext uri="{FF2B5EF4-FFF2-40B4-BE49-F238E27FC236}">
                  <a16:creationId xmlns:a16="http://schemas.microsoft.com/office/drawing/2014/main" id="{BD371B30-8ED2-0CEA-8DB2-10A1A14C1E35}"/>
                </a:ext>
              </a:extLst>
            </p:cNvPr>
            <p:cNvSpPr/>
            <p:nvPr/>
          </p:nvSpPr>
          <p:spPr>
            <a:xfrm>
              <a:off x="3975180" y="3428656"/>
              <a:ext cx="337488" cy="242094"/>
            </a:xfrm>
            <a:custGeom>
              <a:avLst/>
              <a:gdLst/>
              <a:ahLst/>
              <a:cxnLst/>
              <a:rect l="l" t="t" r="r" b="b"/>
              <a:pathLst>
                <a:path w="9264" h="6645" extrusionOk="0">
                  <a:moveTo>
                    <a:pt x="120" y="1"/>
                  </a:moveTo>
                  <a:cubicBezTo>
                    <a:pt x="48" y="1"/>
                    <a:pt x="1" y="60"/>
                    <a:pt x="1" y="120"/>
                  </a:cubicBezTo>
                  <a:lnTo>
                    <a:pt x="1" y="6525"/>
                  </a:lnTo>
                  <a:cubicBezTo>
                    <a:pt x="1" y="6585"/>
                    <a:pt x="48" y="6644"/>
                    <a:pt x="120" y="6644"/>
                  </a:cubicBezTo>
                  <a:lnTo>
                    <a:pt x="9145" y="6644"/>
                  </a:lnTo>
                  <a:cubicBezTo>
                    <a:pt x="9216" y="6644"/>
                    <a:pt x="9264" y="6585"/>
                    <a:pt x="9264" y="6525"/>
                  </a:cubicBezTo>
                  <a:lnTo>
                    <a:pt x="9264" y="120"/>
                  </a:lnTo>
                  <a:cubicBezTo>
                    <a:pt x="9264" y="60"/>
                    <a:pt x="9216" y="1"/>
                    <a:pt x="9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84;p26">
              <a:extLst>
                <a:ext uri="{FF2B5EF4-FFF2-40B4-BE49-F238E27FC236}">
                  <a16:creationId xmlns:a16="http://schemas.microsoft.com/office/drawing/2014/main" id="{77DFC538-7CC6-CEF2-420D-C483CA4C134D}"/>
                </a:ext>
              </a:extLst>
            </p:cNvPr>
            <p:cNvSpPr/>
            <p:nvPr/>
          </p:nvSpPr>
          <p:spPr>
            <a:xfrm>
              <a:off x="4320875" y="3538424"/>
              <a:ext cx="22587" cy="22588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0"/>
                  </a:moveTo>
                  <a:cubicBezTo>
                    <a:pt x="132" y="0"/>
                    <a:pt x="1" y="143"/>
                    <a:pt x="1" y="310"/>
                  </a:cubicBezTo>
                  <a:cubicBezTo>
                    <a:pt x="1" y="476"/>
                    <a:pt x="132" y="619"/>
                    <a:pt x="310" y="619"/>
                  </a:cubicBezTo>
                  <a:cubicBezTo>
                    <a:pt x="477" y="619"/>
                    <a:pt x="620" y="476"/>
                    <a:pt x="620" y="310"/>
                  </a:cubicBezTo>
                  <a:cubicBezTo>
                    <a:pt x="620" y="143"/>
                    <a:pt x="477" y="0"/>
                    <a:pt x="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85;p26">
              <a:extLst>
                <a:ext uri="{FF2B5EF4-FFF2-40B4-BE49-F238E27FC236}">
                  <a16:creationId xmlns:a16="http://schemas.microsoft.com/office/drawing/2014/main" id="{80A19A1F-11E0-F833-06E6-BE7CF32D04EC}"/>
                </a:ext>
              </a:extLst>
            </p:cNvPr>
            <p:cNvSpPr/>
            <p:nvPr/>
          </p:nvSpPr>
          <p:spPr>
            <a:xfrm>
              <a:off x="3920097" y="3534926"/>
              <a:ext cx="148817" cy="267670"/>
            </a:xfrm>
            <a:custGeom>
              <a:avLst/>
              <a:gdLst/>
              <a:ahLst/>
              <a:cxnLst/>
              <a:rect l="l" t="t" r="r" b="b"/>
              <a:pathLst>
                <a:path w="4085" h="7347" extrusionOk="0">
                  <a:moveTo>
                    <a:pt x="239" y="1"/>
                  </a:moveTo>
                  <a:cubicBezTo>
                    <a:pt x="108" y="13"/>
                    <a:pt x="0" y="132"/>
                    <a:pt x="12" y="263"/>
                  </a:cubicBezTo>
                  <a:lnTo>
                    <a:pt x="12" y="7085"/>
                  </a:lnTo>
                  <a:cubicBezTo>
                    <a:pt x="0" y="7228"/>
                    <a:pt x="108" y="7347"/>
                    <a:pt x="239" y="7347"/>
                  </a:cubicBezTo>
                  <a:lnTo>
                    <a:pt x="3846" y="7347"/>
                  </a:lnTo>
                  <a:cubicBezTo>
                    <a:pt x="3977" y="7347"/>
                    <a:pt x="4084" y="7228"/>
                    <a:pt x="4072" y="7085"/>
                  </a:cubicBezTo>
                  <a:lnTo>
                    <a:pt x="4072" y="263"/>
                  </a:lnTo>
                  <a:cubicBezTo>
                    <a:pt x="4084" y="132"/>
                    <a:pt x="3977" y="13"/>
                    <a:pt x="3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86;p26">
              <a:extLst>
                <a:ext uri="{FF2B5EF4-FFF2-40B4-BE49-F238E27FC236}">
                  <a16:creationId xmlns:a16="http://schemas.microsoft.com/office/drawing/2014/main" id="{F8AF1F54-283F-825D-5FFA-072BFDC3E6B8}"/>
                </a:ext>
              </a:extLst>
            </p:cNvPr>
            <p:cNvSpPr/>
            <p:nvPr/>
          </p:nvSpPr>
          <p:spPr>
            <a:xfrm>
              <a:off x="3926181" y="3548369"/>
              <a:ext cx="136649" cy="224752"/>
            </a:xfrm>
            <a:custGeom>
              <a:avLst/>
              <a:gdLst/>
              <a:ahLst/>
              <a:cxnLst/>
              <a:rect l="l" t="t" r="r" b="b"/>
              <a:pathLst>
                <a:path w="3751" h="6169" extrusionOk="0">
                  <a:moveTo>
                    <a:pt x="60" y="1"/>
                  </a:moveTo>
                  <a:cubicBezTo>
                    <a:pt x="24" y="1"/>
                    <a:pt x="0" y="37"/>
                    <a:pt x="0" y="72"/>
                  </a:cubicBezTo>
                  <a:lnTo>
                    <a:pt x="0" y="6109"/>
                  </a:lnTo>
                  <a:cubicBezTo>
                    <a:pt x="0" y="6144"/>
                    <a:pt x="24" y="6168"/>
                    <a:pt x="60" y="6168"/>
                  </a:cubicBezTo>
                  <a:lnTo>
                    <a:pt x="3691" y="6168"/>
                  </a:lnTo>
                  <a:cubicBezTo>
                    <a:pt x="3727" y="6168"/>
                    <a:pt x="3751" y="6144"/>
                    <a:pt x="3751" y="6109"/>
                  </a:cubicBezTo>
                  <a:lnTo>
                    <a:pt x="3751" y="72"/>
                  </a:lnTo>
                  <a:cubicBezTo>
                    <a:pt x="3751" y="37"/>
                    <a:pt x="3727" y="1"/>
                    <a:pt x="3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87;p26">
              <a:extLst>
                <a:ext uri="{FF2B5EF4-FFF2-40B4-BE49-F238E27FC236}">
                  <a16:creationId xmlns:a16="http://schemas.microsoft.com/office/drawing/2014/main" id="{95D44ABD-F1C1-D160-528E-34C8AF88FD73}"/>
                </a:ext>
              </a:extLst>
            </p:cNvPr>
            <p:cNvSpPr/>
            <p:nvPr/>
          </p:nvSpPr>
          <p:spPr>
            <a:xfrm>
              <a:off x="3983414" y="3776539"/>
              <a:ext cx="22587" cy="22588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1"/>
                  </a:moveTo>
                  <a:cubicBezTo>
                    <a:pt x="132" y="1"/>
                    <a:pt x="1" y="143"/>
                    <a:pt x="1" y="310"/>
                  </a:cubicBezTo>
                  <a:cubicBezTo>
                    <a:pt x="1" y="477"/>
                    <a:pt x="132" y="620"/>
                    <a:pt x="310" y="620"/>
                  </a:cubicBezTo>
                  <a:cubicBezTo>
                    <a:pt x="477" y="620"/>
                    <a:pt x="620" y="477"/>
                    <a:pt x="620" y="310"/>
                  </a:cubicBezTo>
                  <a:cubicBezTo>
                    <a:pt x="620" y="143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88;p26">
              <a:extLst>
                <a:ext uri="{FF2B5EF4-FFF2-40B4-BE49-F238E27FC236}">
                  <a16:creationId xmlns:a16="http://schemas.microsoft.com/office/drawing/2014/main" id="{32169D08-0B7D-CF30-A4F5-544137767F84}"/>
                </a:ext>
              </a:extLst>
            </p:cNvPr>
            <p:cNvSpPr/>
            <p:nvPr/>
          </p:nvSpPr>
          <p:spPr>
            <a:xfrm>
              <a:off x="4203349" y="3337141"/>
              <a:ext cx="170055" cy="183110"/>
            </a:xfrm>
            <a:custGeom>
              <a:avLst/>
              <a:gdLst/>
              <a:ahLst/>
              <a:cxnLst/>
              <a:rect l="l" t="t" r="r" b="b"/>
              <a:pathLst>
                <a:path w="4668" h="5026" extrusionOk="0">
                  <a:moveTo>
                    <a:pt x="2334" y="1"/>
                  </a:moveTo>
                  <a:lnTo>
                    <a:pt x="2191" y="215"/>
                  </a:lnTo>
                  <a:cubicBezTo>
                    <a:pt x="1905" y="560"/>
                    <a:pt x="1477" y="751"/>
                    <a:pt x="1036" y="763"/>
                  </a:cubicBezTo>
                  <a:cubicBezTo>
                    <a:pt x="810" y="751"/>
                    <a:pt x="596" y="715"/>
                    <a:pt x="393" y="632"/>
                  </a:cubicBezTo>
                  <a:lnTo>
                    <a:pt x="143" y="548"/>
                  </a:lnTo>
                  <a:lnTo>
                    <a:pt x="131" y="810"/>
                  </a:lnTo>
                  <a:cubicBezTo>
                    <a:pt x="119" y="905"/>
                    <a:pt x="0" y="3358"/>
                    <a:pt x="1060" y="4477"/>
                  </a:cubicBezTo>
                  <a:cubicBezTo>
                    <a:pt x="1384" y="4824"/>
                    <a:pt x="1832" y="5025"/>
                    <a:pt x="2305" y="5025"/>
                  </a:cubicBezTo>
                  <a:cubicBezTo>
                    <a:pt x="2319" y="5025"/>
                    <a:pt x="2332" y="5025"/>
                    <a:pt x="2346" y="5025"/>
                  </a:cubicBezTo>
                  <a:cubicBezTo>
                    <a:pt x="2359" y="5025"/>
                    <a:pt x="2372" y="5025"/>
                    <a:pt x="2386" y="5025"/>
                  </a:cubicBezTo>
                  <a:cubicBezTo>
                    <a:pt x="2848" y="5025"/>
                    <a:pt x="3295" y="4824"/>
                    <a:pt x="3608" y="4477"/>
                  </a:cubicBezTo>
                  <a:cubicBezTo>
                    <a:pt x="4667" y="3358"/>
                    <a:pt x="4536" y="905"/>
                    <a:pt x="4536" y="810"/>
                  </a:cubicBezTo>
                  <a:lnTo>
                    <a:pt x="4525" y="548"/>
                  </a:lnTo>
                  <a:lnTo>
                    <a:pt x="4275" y="632"/>
                  </a:lnTo>
                  <a:cubicBezTo>
                    <a:pt x="4072" y="715"/>
                    <a:pt x="3858" y="751"/>
                    <a:pt x="3632" y="763"/>
                  </a:cubicBezTo>
                  <a:cubicBezTo>
                    <a:pt x="3191" y="763"/>
                    <a:pt x="2762" y="560"/>
                    <a:pt x="2489" y="215"/>
                  </a:cubicBezTo>
                  <a:lnTo>
                    <a:pt x="2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89;p26">
              <a:extLst>
                <a:ext uri="{FF2B5EF4-FFF2-40B4-BE49-F238E27FC236}">
                  <a16:creationId xmlns:a16="http://schemas.microsoft.com/office/drawing/2014/main" id="{D09FF0CC-8DE0-9D71-4C24-2BE0811CFE83}"/>
                </a:ext>
              </a:extLst>
            </p:cNvPr>
            <p:cNvSpPr/>
            <p:nvPr/>
          </p:nvSpPr>
          <p:spPr>
            <a:xfrm>
              <a:off x="4207247" y="3349272"/>
              <a:ext cx="163134" cy="164019"/>
            </a:xfrm>
            <a:custGeom>
              <a:avLst/>
              <a:gdLst/>
              <a:ahLst/>
              <a:cxnLst/>
              <a:rect l="l" t="t" r="r" b="b"/>
              <a:pathLst>
                <a:path w="4478" h="4502" extrusionOk="0">
                  <a:moveTo>
                    <a:pt x="2239" y="1"/>
                  </a:moveTo>
                  <a:cubicBezTo>
                    <a:pt x="2239" y="1"/>
                    <a:pt x="1784" y="615"/>
                    <a:pt x="940" y="615"/>
                  </a:cubicBezTo>
                  <a:cubicBezTo>
                    <a:pt x="727" y="615"/>
                    <a:pt x="489" y="576"/>
                    <a:pt x="227" y="477"/>
                  </a:cubicBezTo>
                  <a:lnTo>
                    <a:pt x="227" y="477"/>
                  </a:lnTo>
                  <a:cubicBezTo>
                    <a:pt x="227" y="477"/>
                    <a:pt x="0" y="4501"/>
                    <a:pt x="2239" y="4501"/>
                  </a:cubicBezTo>
                  <a:cubicBezTo>
                    <a:pt x="4477" y="4501"/>
                    <a:pt x="4251" y="477"/>
                    <a:pt x="4251" y="477"/>
                  </a:cubicBezTo>
                  <a:lnTo>
                    <a:pt x="4251" y="477"/>
                  </a:lnTo>
                  <a:cubicBezTo>
                    <a:pt x="3989" y="576"/>
                    <a:pt x="3750" y="615"/>
                    <a:pt x="3537" y="615"/>
                  </a:cubicBezTo>
                  <a:cubicBezTo>
                    <a:pt x="2694" y="615"/>
                    <a:pt x="2239" y="1"/>
                    <a:pt x="22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90;p26">
              <a:extLst>
                <a:ext uri="{FF2B5EF4-FFF2-40B4-BE49-F238E27FC236}">
                  <a16:creationId xmlns:a16="http://schemas.microsoft.com/office/drawing/2014/main" id="{2C1D13E7-F787-AB61-0144-9114DEDCF1DB}"/>
                </a:ext>
              </a:extLst>
            </p:cNvPr>
            <p:cNvSpPr/>
            <p:nvPr/>
          </p:nvSpPr>
          <p:spPr>
            <a:xfrm>
              <a:off x="4214169" y="3349272"/>
              <a:ext cx="74645" cy="79423"/>
            </a:xfrm>
            <a:custGeom>
              <a:avLst/>
              <a:gdLst/>
              <a:ahLst/>
              <a:cxnLst/>
              <a:rect l="l" t="t" r="r" b="b"/>
              <a:pathLst>
                <a:path w="2049" h="2180" extrusionOk="0">
                  <a:moveTo>
                    <a:pt x="2049" y="1"/>
                  </a:moveTo>
                  <a:cubicBezTo>
                    <a:pt x="2049" y="1"/>
                    <a:pt x="1594" y="615"/>
                    <a:pt x="744" y="615"/>
                  </a:cubicBezTo>
                  <a:cubicBezTo>
                    <a:pt x="529" y="615"/>
                    <a:pt x="289" y="576"/>
                    <a:pt x="25" y="477"/>
                  </a:cubicBezTo>
                  <a:lnTo>
                    <a:pt x="25" y="477"/>
                  </a:lnTo>
                  <a:cubicBezTo>
                    <a:pt x="1" y="1049"/>
                    <a:pt x="37" y="1620"/>
                    <a:pt x="132" y="2180"/>
                  </a:cubicBezTo>
                  <a:lnTo>
                    <a:pt x="2049" y="218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91;p26">
              <a:extLst>
                <a:ext uri="{FF2B5EF4-FFF2-40B4-BE49-F238E27FC236}">
                  <a16:creationId xmlns:a16="http://schemas.microsoft.com/office/drawing/2014/main" id="{6695C658-4E2E-333F-0410-AC58084ABB27}"/>
                </a:ext>
              </a:extLst>
            </p:cNvPr>
            <p:cNvSpPr/>
            <p:nvPr/>
          </p:nvSpPr>
          <p:spPr>
            <a:xfrm>
              <a:off x="4288779" y="3428656"/>
              <a:ext cx="69436" cy="84633"/>
            </a:xfrm>
            <a:custGeom>
              <a:avLst/>
              <a:gdLst/>
              <a:ahLst/>
              <a:cxnLst/>
              <a:rect l="l" t="t" r="r" b="b"/>
              <a:pathLst>
                <a:path w="1906" h="2323" extrusionOk="0">
                  <a:moveTo>
                    <a:pt x="1" y="1"/>
                  </a:moveTo>
                  <a:lnTo>
                    <a:pt x="1" y="2322"/>
                  </a:lnTo>
                  <a:cubicBezTo>
                    <a:pt x="1227" y="2322"/>
                    <a:pt x="1715" y="1096"/>
                    <a:pt x="19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92;p26">
              <a:extLst>
                <a:ext uri="{FF2B5EF4-FFF2-40B4-BE49-F238E27FC236}">
                  <a16:creationId xmlns:a16="http://schemas.microsoft.com/office/drawing/2014/main" id="{A53D0DC5-9185-8E91-1485-6915BD871CF7}"/>
                </a:ext>
              </a:extLst>
            </p:cNvPr>
            <p:cNvSpPr/>
            <p:nvPr/>
          </p:nvSpPr>
          <p:spPr>
            <a:xfrm>
              <a:off x="3861953" y="3618645"/>
              <a:ext cx="138835" cy="149264"/>
            </a:xfrm>
            <a:custGeom>
              <a:avLst/>
              <a:gdLst/>
              <a:ahLst/>
              <a:cxnLst/>
              <a:rect l="l" t="t" r="r" b="b"/>
              <a:pathLst>
                <a:path w="3811" h="4097" extrusionOk="0">
                  <a:moveTo>
                    <a:pt x="1906" y="1"/>
                  </a:moveTo>
                  <a:lnTo>
                    <a:pt x="1775" y="167"/>
                  </a:lnTo>
                  <a:cubicBezTo>
                    <a:pt x="1549" y="453"/>
                    <a:pt x="1204" y="620"/>
                    <a:pt x="846" y="620"/>
                  </a:cubicBezTo>
                  <a:cubicBezTo>
                    <a:pt x="668" y="620"/>
                    <a:pt x="489" y="584"/>
                    <a:pt x="322" y="513"/>
                  </a:cubicBezTo>
                  <a:lnTo>
                    <a:pt x="120" y="441"/>
                  </a:lnTo>
                  <a:lnTo>
                    <a:pt x="108" y="656"/>
                  </a:lnTo>
                  <a:cubicBezTo>
                    <a:pt x="108" y="739"/>
                    <a:pt x="1" y="2739"/>
                    <a:pt x="870" y="3644"/>
                  </a:cubicBezTo>
                  <a:cubicBezTo>
                    <a:pt x="1132" y="3942"/>
                    <a:pt x="1513" y="4096"/>
                    <a:pt x="1906" y="4096"/>
                  </a:cubicBezTo>
                  <a:cubicBezTo>
                    <a:pt x="2299" y="4096"/>
                    <a:pt x="2680" y="3942"/>
                    <a:pt x="2942" y="3644"/>
                  </a:cubicBezTo>
                  <a:cubicBezTo>
                    <a:pt x="3811" y="2739"/>
                    <a:pt x="3704" y="739"/>
                    <a:pt x="3704" y="656"/>
                  </a:cubicBezTo>
                  <a:lnTo>
                    <a:pt x="3692" y="441"/>
                  </a:lnTo>
                  <a:lnTo>
                    <a:pt x="3490" y="513"/>
                  </a:lnTo>
                  <a:cubicBezTo>
                    <a:pt x="3323" y="584"/>
                    <a:pt x="3144" y="620"/>
                    <a:pt x="2966" y="620"/>
                  </a:cubicBezTo>
                  <a:cubicBezTo>
                    <a:pt x="2608" y="620"/>
                    <a:pt x="2263" y="453"/>
                    <a:pt x="2037" y="167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93;p26">
              <a:extLst>
                <a:ext uri="{FF2B5EF4-FFF2-40B4-BE49-F238E27FC236}">
                  <a16:creationId xmlns:a16="http://schemas.microsoft.com/office/drawing/2014/main" id="{FB11F37A-7CC8-5982-3886-C59F881CCB87}"/>
                </a:ext>
              </a:extLst>
            </p:cNvPr>
            <p:cNvSpPr/>
            <p:nvPr/>
          </p:nvSpPr>
          <p:spPr>
            <a:xfrm>
              <a:off x="3865450" y="3628190"/>
              <a:ext cx="132314" cy="134072"/>
            </a:xfrm>
            <a:custGeom>
              <a:avLst/>
              <a:gdLst/>
              <a:ahLst/>
              <a:cxnLst/>
              <a:rect l="l" t="t" r="r" b="b"/>
              <a:pathLst>
                <a:path w="3632" h="3680" extrusionOk="0">
                  <a:moveTo>
                    <a:pt x="1810" y="1"/>
                  </a:moveTo>
                  <a:cubicBezTo>
                    <a:pt x="1810" y="1"/>
                    <a:pt x="1442" y="514"/>
                    <a:pt x="749" y="514"/>
                  </a:cubicBezTo>
                  <a:cubicBezTo>
                    <a:pt x="579" y="514"/>
                    <a:pt x="388" y="483"/>
                    <a:pt x="179" y="405"/>
                  </a:cubicBezTo>
                  <a:lnTo>
                    <a:pt x="179" y="405"/>
                  </a:lnTo>
                  <a:cubicBezTo>
                    <a:pt x="179" y="406"/>
                    <a:pt x="0" y="3680"/>
                    <a:pt x="1810" y="3680"/>
                  </a:cubicBezTo>
                  <a:cubicBezTo>
                    <a:pt x="3632" y="3680"/>
                    <a:pt x="3453" y="406"/>
                    <a:pt x="3453" y="405"/>
                  </a:cubicBezTo>
                  <a:lnTo>
                    <a:pt x="3453" y="405"/>
                  </a:lnTo>
                  <a:cubicBezTo>
                    <a:pt x="3244" y="483"/>
                    <a:pt x="3053" y="514"/>
                    <a:pt x="2881" y="514"/>
                  </a:cubicBezTo>
                  <a:cubicBezTo>
                    <a:pt x="2186" y="514"/>
                    <a:pt x="1810" y="1"/>
                    <a:pt x="18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94;p26">
              <a:extLst>
                <a:ext uri="{FF2B5EF4-FFF2-40B4-BE49-F238E27FC236}">
                  <a16:creationId xmlns:a16="http://schemas.microsoft.com/office/drawing/2014/main" id="{609D58A6-4677-6A6B-7379-8AFC17FECE8B}"/>
                </a:ext>
              </a:extLst>
            </p:cNvPr>
            <p:cNvSpPr/>
            <p:nvPr/>
          </p:nvSpPr>
          <p:spPr>
            <a:xfrm>
              <a:off x="3871097" y="3628190"/>
              <a:ext cx="60729" cy="65105"/>
            </a:xfrm>
            <a:custGeom>
              <a:avLst/>
              <a:gdLst/>
              <a:ahLst/>
              <a:cxnLst/>
              <a:rect l="l" t="t" r="r" b="b"/>
              <a:pathLst>
                <a:path w="1667" h="1787" extrusionOk="0">
                  <a:moveTo>
                    <a:pt x="1655" y="1"/>
                  </a:moveTo>
                  <a:cubicBezTo>
                    <a:pt x="1655" y="1"/>
                    <a:pt x="1279" y="514"/>
                    <a:pt x="590" y="514"/>
                  </a:cubicBezTo>
                  <a:cubicBezTo>
                    <a:pt x="420" y="514"/>
                    <a:pt x="231" y="483"/>
                    <a:pt x="24" y="405"/>
                  </a:cubicBezTo>
                  <a:lnTo>
                    <a:pt x="24" y="405"/>
                  </a:lnTo>
                  <a:cubicBezTo>
                    <a:pt x="0" y="858"/>
                    <a:pt x="36" y="1322"/>
                    <a:pt x="107" y="1787"/>
                  </a:cubicBezTo>
                  <a:lnTo>
                    <a:pt x="1667" y="1787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95;p26">
              <a:extLst>
                <a:ext uri="{FF2B5EF4-FFF2-40B4-BE49-F238E27FC236}">
                  <a16:creationId xmlns:a16="http://schemas.microsoft.com/office/drawing/2014/main" id="{42E2A1F6-B15F-9120-9B74-5FFBE16F321D}"/>
                </a:ext>
              </a:extLst>
            </p:cNvPr>
            <p:cNvSpPr/>
            <p:nvPr/>
          </p:nvSpPr>
          <p:spPr>
            <a:xfrm>
              <a:off x="3931354" y="3693257"/>
              <a:ext cx="56430" cy="69003"/>
            </a:xfrm>
            <a:custGeom>
              <a:avLst/>
              <a:gdLst/>
              <a:ahLst/>
              <a:cxnLst/>
              <a:rect l="l" t="t" r="r" b="b"/>
              <a:pathLst>
                <a:path w="1549" h="1894" extrusionOk="0">
                  <a:moveTo>
                    <a:pt x="1" y="1"/>
                  </a:moveTo>
                  <a:lnTo>
                    <a:pt x="1" y="1894"/>
                  </a:lnTo>
                  <a:cubicBezTo>
                    <a:pt x="1001" y="1894"/>
                    <a:pt x="1406" y="894"/>
                    <a:pt x="1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398;p26">
            <a:extLst>
              <a:ext uri="{FF2B5EF4-FFF2-40B4-BE49-F238E27FC236}">
                <a16:creationId xmlns:a16="http://schemas.microsoft.com/office/drawing/2014/main" id="{6083BF0D-F248-5883-2D5A-D3F26A17AC55}"/>
              </a:ext>
            </a:extLst>
          </p:cNvPr>
          <p:cNvGrpSpPr/>
          <p:nvPr/>
        </p:nvGrpSpPr>
        <p:grpSpPr>
          <a:xfrm>
            <a:off x="363264" y="2864090"/>
            <a:ext cx="1696000" cy="1376115"/>
            <a:chOff x="3772186" y="4298997"/>
            <a:chExt cx="622460" cy="502768"/>
          </a:xfrm>
        </p:grpSpPr>
        <p:sp>
          <p:nvSpPr>
            <p:cNvPr id="36" name="Google Shape;1399;p26">
              <a:extLst>
                <a:ext uri="{FF2B5EF4-FFF2-40B4-BE49-F238E27FC236}">
                  <a16:creationId xmlns:a16="http://schemas.microsoft.com/office/drawing/2014/main" id="{4A812BCD-2884-6B29-1E0C-BD0225DA4B3F}"/>
                </a:ext>
              </a:extLst>
            </p:cNvPr>
            <p:cNvSpPr/>
            <p:nvPr/>
          </p:nvSpPr>
          <p:spPr>
            <a:xfrm>
              <a:off x="3860240" y="4298997"/>
              <a:ext cx="502734" cy="502768"/>
            </a:xfrm>
            <a:custGeom>
              <a:avLst/>
              <a:gdLst/>
              <a:ahLst/>
              <a:cxnLst/>
              <a:rect l="l" t="t" r="r" b="b"/>
              <a:pathLst>
                <a:path w="13800" h="13800" extrusionOk="0">
                  <a:moveTo>
                    <a:pt x="6894" y="0"/>
                  </a:moveTo>
                  <a:cubicBezTo>
                    <a:pt x="3084" y="0"/>
                    <a:pt x="0" y="3084"/>
                    <a:pt x="0" y="6894"/>
                  </a:cubicBezTo>
                  <a:cubicBezTo>
                    <a:pt x="0" y="10704"/>
                    <a:pt x="3084" y="13800"/>
                    <a:pt x="6894" y="13800"/>
                  </a:cubicBezTo>
                  <a:cubicBezTo>
                    <a:pt x="10704" y="13800"/>
                    <a:pt x="13800" y="10704"/>
                    <a:pt x="13800" y="6894"/>
                  </a:cubicBezTo>
                  <a:cubicBezTo>
                    <a:pt x="13800" y="3084"/>
                    <a:pt x="10704" y="0"/>
                    <a:pt x="6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00;p26">
              <a:extLst>
                <a:ext uri="{FF2B5EF4-FFF2-40B4-BE49-F238E27FC236}">
                  <a16:creationId xmlns:a16="http://schemas.microsoft.com/office/drawing/2014/main" id="{F4C40774-A5CB-BBA2-5510-38C5CA32ED7C}"/>
                </a:ext>
              </a:extLst>
            </p:cNvPr>
            <p:cNvSpPr/>
            <p:nvPr/>
          </p:nvSpPr>
          <p:spPr>
            <a:xfrm>
              <a:off x="3772186" y="4397872"/>
              <a:ext cx="571259" cy="343595"/>
            </a:xfrm>
            <a:custGeom>
              <a:avLst/>
              <a:gdLst/>
              <a:ahLst/>
              <a:cxnLst/>
              <a:rect l="l" t="t" r="r" b="b"/>
              <a:pathLst>
                <a:path w="15681" h="9431" extrusionOk="0">
                  <a:moveTo>
                    <a:pt x="2120" y="1"/>
                  </a:moveTo>
                  <a:cubicBezTo>
                    <a:pt x="1870" y="1"/>
                    <a:pt x="1679" y="203"/>
                    <a:pt x="1679" y="441"/>
                  </a:cubicBezTo>
                  <a:lnTo>
                    <a:pt x="1679" y="8490"/>
                  </a:lnTo>
                  <a:lnTo>
                    <a:pt x="0" y="8490"/>
                  </a:lnTo>
                  <a:lnTo>
                    <a:pt x="0" y="8645"/>
                  </a:lnTo>
                  <a:cubicBezTo>
                    <a:pt x="0" y="9073"/>
                    <a:pt x="358" y="9431"/>
                    <a:pt x="786" y="9431"/>
                  </a:cubicBezTo>
                  <a:lnTo>
                    <a:pt x="14883" y="9431"/>
                  </a:lnTo>
                  <a:cubicBezTo>
                    <a:pt x="15324" y="9431"/>
                    <a:pt x="15681" y="9073"/>
                    <a:pt x="15681" y="8645"/>
                  </a:cubicBezTo>
                  <a:lnTo>
                    <a:pt x="15681" y="8490"/>
                  </a:lnTo>
                  <a:lnTo>
                    <a:pt x="14002" y="8490"/>
                  </a:lnTo>
                  <a:lnTo>
                    <a:pt x="14002" y="441"/>
                  </a:lnTo>
                  <a:cubicBezTo>
                    <a:pt x="14002" y="203"/>
                    <a:pt x="13800" y="1"/>
                    <a:pt x="13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01;p26">
              <a:extLst>
                <a:ext uri="{FF2B5EF4-FFF2-40B4-BE49-F238E27FC236}">
                  <a16:creationId xmlns:a16="http://schemas.microsoft.com/office/drawing/2014/main" id="{E1135300-18DA-B99E-4D72-BCFE2F790029}"/>
                </a:ext>
              </a:extLst>
            </p:cNvPr>
            <p:cNvSpPr/>
            <p:nvPr/>
          </p:nvSpPr>
          <p:spPr>
            <a:xfrm>
              <a:off x="3855031" y="4416525"/>
              <a:ext cx="405575" cy="290695"/>
            </a:xfrm>
            <a:custGeom>
              <a:avLst/>
              <a:gdLst/>
              <a:ahLst/>
              <a:cxnLst/>
              <a:rect l="l" t="t" r="r" b="b"/>
              <a:pathLst>
                <a:path w="11133" h="7979" extrusionOk="0">
                  <a:moveTo>
                    <a:pt x="179" y="1"/>
                  </a:moveTo>
                  <a:cubicBezTo>
                    <a:pt x="72" y="1"/>
                    <a:pt x="0" y="84"/>
                    <a:pt x="0" y="180"/>
                  </a:cubicBezTo>
                  <a:lnTo>
                    <a:pt x="0" y="7978"/>
                  </a:lnTo>
                  <a:lnTo>
                    <a:pt x="11133" y="7978"/>
                  </a:lnTo>
                  <a:lnTo>
                    <a:pt x="11133" y="180"/>
                  </a:lnTo>
                  <a:cubicBezTo>
                    <a:pt x="11133" y="84"/>
                    <a:pt x="11049" y="1"/>
                    <a:pt x="10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02;p26">
              <a:extLst>
                <a:ext uri="{FF2B5EF4-FFF2-40B4-BE49-F238E27FC236}">
                  <a16:creationId xmlns:a16="http://schemas.microsoft.com/office/drawing/2014/main" id="{62A32587-0B7C-F3AD-D005-ABF00BADBE90}"/>
                </a:ext>
              </a:extLst>
            </p:cNvPr>
            <p:cNvSpPr/>
            <p:nvPr/>
          </p:nvSpPr>
          <p:spPr>
            <a:xfrm>
              <a:off x="3869785" y="4432591"/>
              <a:ext cx="375666" cy="29110"/>
            </a:xfrm>
            <a:custGeom>
              <a:avLst/>
              <a:gdLst/>
              <a:ahLst/>
              <a:cxnLst/>
              <a:rect l="l" t="t" r="r" b="b"/>
              <a:pathLst>
                <a:path w="10312" h="799" extrusionOk="0">
                  <a:moveTo>
                    <a:pt x="346" y="0"/>
                  </a:moveTo>
                  <a:cubicBezTo>
                    <a:pt x="155" y="0"/>
                    <a:pt x="0" y="155"/>
                    <a:pt x="0" y="346"/>
                  </a:cubicBezTo>
                  <a:lnTo>
                    <a:pt x="0" y="798"/>
                  </a:lnTo>
                  <a:lnTo>
                    <a:pt x="10311" y="798"/>
                  </a:lnTo>
                  <a:lnTo>
                    <a:pt x="10311" y="346"/>
                  </a:lnTo>
                  <a:cubicBezTo>
                    <a:pt x="10299" y="155"/>
                    <a:pt x="10156" y="0"/>
                    <a:pt x="99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03;p26">
              <a:extLst>
                <a:ext uri="{FF2B5EF4-FFF2-40B4-BE49-F238E27FC236}">
                  <a16:creationId xmlns:a16="http://schemas.microsoft.com/office/drawing/2014/main" id="{3D921880-BFF2-F62D-B949-2EC6FC94AA53}"/>
                </a:ext>
              </a:extLst>
            </p:cNvPr>
            <p:cNvSpPr/>
            <p:nvPr/>
          </p:nvSpPr>
          <p:spPr>
            <a:xfrm>
              <a:off x="3881480" y="4484651"/>
              <a:ext cx="78106" cy="145766"/>
            </a:xfrm>
            <a:custGeom>
              <a:avLst/>
              <a:gdLst/>
              <a:ahLst/>
              <a:cxnLst/>
              <a:rect l="l" t="t" r="r" b="b"/>
              <a:pathLst>
                <a:path w="2144" h="4001" extrusionOk="0">
                  <a:moveTo>
                    <a:pt x="1" y="0"/>
                  </a:moveTo>
                  <a:lnTo>
                    <a:pt x="1" y="4001"/>
                  </a:lnTo>
                  <a:lnTo>
                    <a:pt x="2144" y="400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04;p26">
              <a:extLst>
                <a:ext uri="{FF2B5EF4-FFF2-40B4-BE49-F238E27FC236}">
                  <a16:creationId xmlns:a16="http://schemas.microsoft.com/office/drawing/2014/main" id="{6D1D879B-4EBD-79A3-47B6-A8250CFE91E5}"/>
                </a:ext>
              </a:extLst>
            </p:cNvPr>
            <p:cNvSpPr/>
            <p:nvPr/>
          </p:nvSpPr>
          <p:spPr>
            <a:xfrm>
              <a:off x="3881480" y="4650341"/>
              <a:ext cx="78106" cy="43828"/>
            </a:xfrm>
            <a:custGeom>
              <a:avLst/>
              <a:gdLst/>
              <a:ahLst/>
              <a:cxnLst/>
              <a:rect l="l" t="t" r="r" b="b"/>
              <a:pathLst>
                <a:path w="2144" h="1203" extrusionOk="0">
                  <a:moveTo>
                    <a:pt x="1" y="0"/>
                  </a:moveTo>
                  <a:lnTo>
                    <a:pt x="1" y="1203"/>
                  </a:lnTo>
                  <a:lnTo>
                    <a:pt x="2144" y="1203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05;p26">
              <a:extLst>
                <a:ext uri="{FF2B5EF4-FFF2-40B4-BE49-F238E27FC236}">
                  <a16:creationId xmlns:a16="http://schemas.microsoft.com/office/drawing/2014/main" id="{DBF7CA99-7FB8-0319-2E88-F6A24BF82CFA}"/>
                </a:ext>
              </a:extLst>
            </p:cNvPr>
            <p:cNvSpPr/>
            <p:nvPr/>
          </p:nvSpPr>
          <p:spPr>
            <a:xfrm>
              <a:off x="3987312" y="4484651"/>
              <a:ext cx="161822" cy="12168"/>
            </a:xfrm>
            <a:custGeom>
              <a:avLst/>
              <a:gdLst/>
              <a:ahLst/>
              <a:cxnLst/>
              <a:rect l="l" t="t" r="r" b="b"/>
              <a:pathLst>
                <a:path w="4442" h="334" extrusionOk="0">
                  <a:moveTo>
                    <a:pt x="1" y="0"/>
                  </a:moveTo>
                  <a:lnTo>
                    <a:pt x="1" y="334"/>
                  </a:lnTo>
                  <a:lnTo>
                    <a:pt x="4442" y="334"/>
                  </a:lnTo>
                  <a:lnTo>
                    <a:pt x="4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06;p26">
              <a:extLst>
                <a:ext uri="{FF2B5EF4-FFF2-40B4-BE49-F238E27FC236}">
                  <a16:creationId xmlns:a16="http://schemas.microsoft.com/office/drawing/2014/main" id="{D7D202B3-20FF-598A-9328-182AEDF16E89}"/>
                </a:ext>
              </a:extLst>
            </p:cNvPr>
            <p:cNvSpPr/>
            <p:nvPr/>
          </p:nvSpPr>
          <p:spPr>
            <a:xfrm>
              <a:off x="3987312" y="4514561"/>
              <a:ext cx="243826" cy="12205"/>
            </a:xfrm>
            <a:custGeom>
              <a:avLst/>
              <a:gdLst/>
              <a:ahLst/>
              <a:cxnLst/>
              <a:rect l="l" t="t" r="r" b="b"/>
              <a:pathLst>
                <a:path w="6693" h="335" extrusionOk="0">
                  <a:moveTo>
                    <a:pt x="1" y="1"/>
                  </a:moveTo>
                  <a:lnTo>
                    <a:pt x="1" y="334"/>
                  </a:lnTo>
                  <a:lnTo>
                    <a:pt x="6692" y="334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07;p26">
              <a:extLst>
                <a:ext uri="{FF2B5EF4-FFF2-40B4-BE49-F238E27FC236}">
                  <a16:creationId xmlns:a16="http://schemas.microsoft.com/office/drawing/2014/main" id="{B8636EF7-A9D6-D66F-A07D-ADADF2F74D79}"/>
                </a:ext>
              </a:extLst>
            </p:cNvPr>
            <p:cNvSpPr/>
            <p:nvPr/>
          </p:nvSpPr>
          <p:spPr>
            <a:xfrm>
              <a:off x="3987312" y="4537987"/>
              <a:ext cx="243826" cy="12606"/>
            </a:xfrm>
            <a:custGeom>
              <a:avLst/>
              <a:gdLst/>
              <a:ahLst/>
              <a:cxnLst/>
              <a:rect l="l" t="t" r="r" b="b"/>
              <a:pathLst>
                <a:path w="6693" h="346" extrusionOk="0">
                  <a:moveTo>
                    <a:pt x="1" y="1"/>
                  </a:moveTo>
                  <a:lnTo>
                    <a:pt x="1" y="346"/>
                  </a:lnTo>
                  <a:lnTo>
                    <a:pt x="6692" y="346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08;p26">
              <a:extLst>
                <a:ext uri="{FF2B5EF4-FFF2-40B4-BE49-F238E27FC236}">
                  <a16:creationId xmlns:a16="http://schemas.microsoft.com/office/drawing/2014/main" id="{DE0094AC-5341-19EA-9796-4D223BA2A538}"/>
                </a:ext>
              </a:extLst>
            </p:cNvPr>
            <p:cNvSpPr/>
            <p:nvPr/>
          </p:nvSpPr>
          <p:spPr>
            <a:xfrm>
              <a:off x="3987312" y="4561849"/>
              <a:ext cx="243826" cy="12168"/>
            </a:xfrm>
            <a:custGeom>
              <a:avLst/>
              <a:gdLst/>
              <a:ahLst/>
              <a:cxnLst/>
              <a:rect l="l" t="t" r="r" b="b"/>
              <a:pathLst>
                <a:path w="6693" h="334" extrusionOk="0">
                  <a:moveTo>
                    <a:pt x="1" y="0"/>
                  </a:moveTo>
                  <a:lnTo>
                    <a:pt x="1" y="334"/>
                  </a:lnTo>
                  <a:lnTo>
                    <a:pt x="6692" y="334"/>
                  </a:lnTo>
                  <a:lnTo>
                    <a:pt x="66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09;p26">
              <a:extLst>
                <a:ext uri="{FF2B5EF4-FFF2-40B4-BE49-F238E27FC236}">
                  <a16:creationId xmlns:a16="http://schemas.microsoft.com/office/drawing/2014/main" id="{957C84AB-7C83-8EC3-3546-285EE519556A}"/>
                </a:ext>
              </a:extLst>
            </p:cNvPr>
            <p:cNvSpPr/>
            <p:nvPr/>
          </p:nvSpPr>
          <p:spPr>
            <a:xfrm>
              <a:off x="3987312" y="4585712"/>
              <a:ext cx="243826" cy="12168"/>
            </a:xfrm>
            <a:custGeom>
              <a:avLst/>
              <a:gdLst/>
              <a:ahLst/>
              <a:cxnLst/>
              <a:rect l="l" t="t" r="r" b="b"/>
              <a:pathLst>
                <a:path w="6693" h="334" extrusionOk="0">
                  <a:moveTo>
                    <a:pt x="1" y="0"/>
                  </a:moveTo>
                  <a:lnTo>
                    <a:pt x="1" y="334"/>
                  </a:lnTo>
                  <a:lnTo>
                    <a:pt x="6692" y="334"/>
                  </a:lnTo>
                  <a:lnTo>
                    <a:pt x="66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10;p26">
              <a:extLst>
                <a:ext uri="{FF2B5EF4-FFF2-40B4-BE49-F238E27FC236}">
                  <a16:creationId xmlns:a16="http://schemas.microsoft.com/office/drawing/2014/main" id="{A590693A-CE3F-5922-6E2C-CBC1584D7153}"/>
                </a:ext>
              </a:extLst>
            </p:cNvPr>
            <p:cNvSpPr/>
            <p:nvPr/>
          </p:nvSpPr>
          <p:spPr>
            <a:xfrm>
              <a:off x="3987312" y="4609574"/>
              <a:ext cx="101968" cy="12168"/>
            </a:xfrm>
            <a:custGeom>
              <a:avLst/>
              <a:gdLst/>
              <a:ahLst/>
              <a:cxnLst/>
              <a:rect l="l" t="t" r="r" b="b"/>
              <a:pathLst>
                <a:path w="2799" h="334" extrusionOk="0">
                  <a:moveTo>
                    <a:pt x="1" y="0"/>
                  </a:moveTo>
                  <a:lnTo>
                    <a:pt x="1" y="334"/>
                  </a:lnTo>
                  <a:lnTo>
                    <a:pt x="2799" y="334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11;p26">
              <a:extLst>
                <a:ext uri="{FF2B5EF4-FFF2-40B4-BE49-F238E27FC236}">
                  <a16:creationId xmlns:a16="http://schemas.microsoft.com/office/drawing/2014/main" id="{3F36173B-5902-DA19-8FE5-EEE193E39DAB}"/>
                </a:ext>
              </a:extLst>
            </p:cNvPr>
            <p:cNvSpPr/>
            <p:nvPr/>
          </p:nvSpPr>
          <p:spPr>
            <a:xfrm>
              <a:off x="3987312" y="4644257"/>
              <a:ext cx="243826" cy="12205"/>
            </a:xfrm>
            <a:custGeom>
              <a:avLst/>
              <a:gdLst/>
              <a:ahLst/>
              <a:cxnLst/>
              <a:rect l="l" t="t" r="r" b="b"/>
              <a:pathLst>
                <a:path w="6693" h="335" extrusionOk="0">
                  <a:moveTo>
                    <a:pt x="1" y="1"/>
                  </a:moveTo>
                  <a:lnTo>
                    <a:pt x="1" y="334"/>
                  </a:lnTo>
                  <a:lnTo>
                    <a:pt x="6692" y="334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12;p26">
              <a:extLst>
                <a:ext uri="{FF2B5EF4-FFF2-40B4-BE49-F238E27FC236}">
                  <a16:creationId xmlns:a16="http://schemas.microsoft.com/office/drawing/2014/main" id="{41241582-54C2-E395-35EE-82401D60F6EE}"/>
                </a:ext>
              </a:extLst>
            </p:cNvPr>
            <p:cNvSpPr/>
            <p:nvPr/>
          </p:nvSpPr>
          <p:spPr>
            <a:xfrm>
              <a:off x="3987312" y="4665933"/>
              <a:ext cx="243826" cy="12205"/>
            </a:xfrm>
            <a:custGeom>
              <a:avLst/>
              <a:gdLst/>
              <a:ahLst/>
              <a:cxnLst/>
              <a:rect l="l" t="t" r="r" b="b"/>
              <a:pathLst>
                <a:path w="6693" h="335" extrusionOk="0">
                  <a:moveTo>
                    <a:pt x="1" y="1"/>
                  </a:moveTo>
                  <a:lnTo>
                    <a:pt x="1" y="334"/>
                  </a:lnTo>
                  <a:lnTo>
                    <a:pt x="6692" y="334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13;p26">
              <a:extLst>
                <a:ext uri="{FF2B5EF4-FFF2-40B4-BE49-F238E27FC236}">
                  <a16:creationId xmlns:a16="http://schemas.microsoft.com/office/drawing/2014/main" id="{67A2ADB2-8705-2AC7-F18C-BD43B59FA852}"/>
                </a:ext>
              </a:extLst>
            </p:cNvPr>
            <p:cNvSpPr/>
            <p:nvPr/>
          </p:nvSpPr>
          <p:spPr>
            <a:xfrm>
              <a:off x="4093582" y="4304207"/>
              <a:ext cx="260730" cy="223768"/>
            </a:xfrm>
            <a:custGeom>
              <a:avLst/>
              <a:gdLst/>
              <a:ahLst/>
              <a:cxnLst/>
              <a:rect l="l" t="t" r="r" b="b"/>
              <a:pathLst>
                <a:path w="7157" h="6142" extrusionOk="0">
                  <a:moveTo>
                    <a:pt x="3275" y="334"/>
                  </a:moveTo>
                  <a:lnTo>
                    <a:pt x="3275" y="334"/>
                  </a:lnTo>
                  <a:cubicBezTo>
                    <a:pt x="2918" y="643"/>
                    <a:pt x="2668" y="1048"/>
                    <a:pt x="2513" y="1488"/>
                  </a:cubicBezTo>
                  <a:lnTo>
                    <a:pt x="1715" y="1488"/>
                  </a:lnTo>
                  <a:cubicBezTo>
                    <a:pt x="2085" y="941"/>
                    <a:pt x="2632" y="524"/>
                    <a:pt x="3275" y="334"/>
                  </a:cubicBezTo>
                  <a:close/>
                  <a:moveTo>
                    <a:pt x="4001" y="215"/>
                  </a:moveTo>
                  <a:lnTo>
                    <a:pt x="4001" y="1488"/>
                  </a:lnTo>
                  <a:lnTo>
                    <a:pt x="2727" y="1488"/>
                  </a:lnTo>
                  <a:cubicBezTo>
                    <a:pt x="3001" y="762"/>
                    <a:pt x="3466" y="274"/>
                    <a:pt x="3990" y="215"/>
                  </a:cubicBezTo>
                  <a:close/>
                  <a:moveTo>
                    <a:pt x="4204" y="215"/>
                  </a:moveTo>
                  <a:cubicBezTo>
                    <a:pt x="4728" y="274"/>
                    <a:pt x="5192" y="762"/>
                    <a:pt x="5466" y="1488"/>
                  </a:cubicBezTo>
                  <a:lnTo>
                    <a:pt x="4204" y="1488"/>
                  </a:lnTo>
                  <a:lnTo>
                    <a:pt x="4204" y="215"/>
                  </a:lnTo>
                  <a:close/>
                  <a:moveTo>
                    <a:pt x="4930" y="334"/>
                  </a:moveTo>
                  <a:lnTo>
                    <a:pt x="4930" y="334"/>
                  </a:lnTo>
                  <a:cubicBezTo>
                    <a:pt x="5561" y="524"/>
                    <a:pt x="6109" y="941"/>
                    <a:pt x="6478" y="1488"/>
                  </a:cubicBezTo>
                  <a:lnTo>
                    <a:pt x="5680" y="1488"/>
                  </a:lnTo>
                  <a:cubicBezTo>
                    <a:pt x="5537" y="1048"/>
                    <a:pt x="5275" y="643"/>
                    <a:pt x="4930" y="334"/>
                  </a:cubicBezTo>
                  <a:close/>
                  <a:moveTo>
                    <a:pt x="2454" y="1691"/>
                  </a:moveTo>
                  <a:cubicBezTo>
                    <a:pt x="2323" y="2108"/>
                    <a:pt x="2263" y="2536"/>
                    <a:pt x="2251" y="2965"/>
                  </a:cubicBezTo>
                  <a:lnTo>
                    <a:pt x="1239" y="2965"/>
                  </a:lnTo>
                  <a:cubicBezTo>
                    <a:pt x="1263" y="2524"/>
                    <a:pt x="1382" y="2084"/>
                    <a:pt x="1596" y="1691"/>
                  </a:cubicBezTo>
                  <a:close/>
                  <a:moveTo>
                    <a:pt x="4001" y="1691"/>
                  </a:moveTo>
                  <a:lnTo>
                    <a:pt x="4001" y="2965"/>
                  </a:lnTo>
                  <a:lnTo>
                    <a:pt x="2454" y="2965"/>
                  </a:lnTo>
                  <a:cubicBezTo>
                    <a:pt x="2466" y="2536"/>
                    <a:pt x="2525" y="2108"/>
                    <a:pt x="2656" y="1691"/>
                  </a:cubicBezTo>
                  <a:close/>
                  <a:moveTo>
                    <a:pt x="5537" y="1691"/>
                  </a:moveTo>
                  <a:cubicBezTo>
                    <a:pt x="5668" y="2108"/>
                    <a:pt x="5728" y="2536"/>
                    <a:pt x="5740" y="2965"/>
                  </a:cubicBezTo>
                  <a:lnTo>
                    <a:pt x="4204" y="2965"/>
                  </a:lnTo>
                  <a:lnTo>
                    <a:pt x="4204" y="1691"/>
                  </a:lnTo>
                  <a:close/>
                  <a:moveTo>
                    <a:pt x="6609" y="1691"/>
                  </a:moveTo>
                  <a:cubicBezTo>
                    <a:pt x="6823" y="2084"/>
                    <a:pt x="6942" y="2524"/>
                    <a:pt x="6954" y="2965"/>
                  </a:cubicBezTo>
                  <a:lnTo>
                    <a:pt x="5954" y="2965"/>
                  </a:lnTo>
                  <a:cubicBezTo>
                    <a:pt x="5942" y="2536"/>
                    <a:pt x="5871" y="2108"/>
                    <a:pt x="5752" y="1691"/>
                  </a:cubicBezTo>
                  <a:close/>
                  <a:moveTo>
                    <a:pt x="2251" y="3167"/>
                  </a:moveTo>
                  <a:cubicBezTo>
                    <a:pt x="2263" y="3608"/>
                    <a:pt x="2323" y="4025"/>
                    <a:pt x="2442" y="4441"/>
                  </a:cubicBezTo>
                  <a:lnTo>
                    <a:pt x="1584" y="4441"/>
                  </a:lnTo>
                  <a:cubicBezTo>
                    <a:pt x="1370" y="4048"/>
                    <a:pt x="1251" y="3620"/>
                    <a:pt x="1239" y="3167"/>
                  </a:cubicBezTo>
                  <a:close/>
                  <a:moveTo>
                    <a:pt x="4001" y="3167"/>
                  </a:moveTo>
                  <a:lnTo>
                    <a:pt x="4001" y="4441"/>
                  </a:lnTo>
                  <a:lnTo>
                    <a:pt x="2656" y="4441"/>
                  </a:lnTo>
                  <a:cubicBezTo>
                    <a:pt x="2525" y="4036"/>
                    <a:pt x="2466" y="3608"/>
                    <a:pt x="2454" y="3167"/>
                  </a:cubicBezTo>
                  <a:close/>
                  <a:moveTo>
                    <a:pt x="5740" y="3167"/>
                  </a:moveTo>
                  <a:cubicBezTo>
                    <a:pt x="5728" y="3608"/>
                    <a:pt x="5668" y="4036"/>
                    <a:pt x="5537" y="4441"/>
                  </a:cubicBezTo>
                  <a:lnTo>
                    <a:pt x="4204" y="4441"/>
                  </a:lnTo>
                  <a:lnTo>
                    <a:pt x="4204" y="3167"/>
                  </a:lnTo>
                  <a:close/>
                  <a:moveTo>
                    <a:pt x="6954" y="3167"/>
                  </a:moveTo>
                  <a:cubicBezTo>
                    <a:pt x="6942" y="3620"/>
                    <a:pt x="6823" y="4048"/>
                    <a:pt x="6609" y="4441"/>
                  </a:cubicBezTo>
                  <a:lnTo>
                    <a:pt x="5752" y="4441"/>
                  </a:lnTo>
                  <a:cubicBezTo>
                    <a:pt x="5871" y="4025"/>
                    <a:pt x="5942" y="3608"/>
                    <a:pt x="5954" y="3167"/>
                  </a:cubicBezTo>
                  <a:close/>
                  <a:moveTo>
                    <a:pt x="2513" y="4656"/>
                  </a:moveTo>
                  <a:cubicBezTo>
                    <a:pt x="2668" y="5096"/>
                    <a:pt x="2918" y="5489"/>
                    <a:pt x="3263" y="5810"/>
                  </a:cubicBezTo>
                  <a:cubicBezTo>
                    <a:pt x="2637" y="5609"/>
                    <a:pt x="2092" y="5209"/>
                    <a:pt x="1723" y="4656"/>
                  </a:cubicBezTo>
                  <a:close/>
                  <a:moveTo>
                    <a:pt x="6478" y="4656"/>
                  </a:moveTo>
                  <a:cubicBezTo>
                    <a:pt x="6109" y="5203"/>
                    <a:pt x="5561" y="5608"/>
                    <a:pt x="4930" y="5810"/>
                  </a:cubicBezTo>
                  <a:cubicBezTo>
                    <a:pt x="5275" y="5489"/>
                    <a:pt x="5537" y="5096"/>
                    <a:pt x="5680" y="4656"/>
                  </a:cubicBezTo>
                  <a:close/>
                  <a:moveTo>
                    <a:pt x="4001" y="4644"/>
                  </a:moveTo>
                  <a:lnTo>
                    <a:pt x="4001" y="5918"/>
                  </a:lnTo>
                  <a:cubicBezTo>
                    <a:pt x="3466" y="5858"/>
                    <a:pt x="3001" y="5370"/>
                    <a:pt x="2727" y="4644"/>
                  </a:cubicBezTo>
                  <a:close/>
                  <a:moveTo>
                    <a:pt x="5466" y="4644"/>
                  </a:moveTo>
                  <a:cubicBezTo>
                    <a:pt x="5192" y="5382"/>
                    <a:pt x="4728" y="5858"/>
                    <a:pt x="4204" y="5918"/>
                  </a:cubicBezTo>
                  <a:lnTo>
                    <a:pt x="4204" y="4644"/>
                  </a:lnTo>
                  <a:close/>
                  <a:moveTo>
                    <a:pt x="4097" y="0"/>
                  </a:moveTo>
                  <a:cubicBezTo>
                    <a:pt x="1370" y="0"/>
                    <a:pt x="1" y="3310"/>
                    <a:pt x="1930" y="5239"/>
                  </a:cubicBezTo>
                  <a:cubicBezTo>
                    <a:pt x="2553" y="5862"/>
                    <a:pt x="3319" y="6141"/>
                    <a:pt x="4071" y="6141"/>
                  </a:cubicBezTo>
                  <a:cubicBezTo>
                    <a:pt x="5646" y="6141"/>
                    <a:pt x="7157" y="4917"/>
                    <a:pt x="7157" y="3072"/>
                  </a:cubicBezTo>
                  <a:cubicBezTo>
                    <a:pt x="7157" y="1381"/>
                    <a:pt x="5787" y="12"/>
                    <a:pt x="4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14;p26">
              <a:extLst>
                <a:ext uri="{FF2B5EF4-FFF2-40B4-BE49-F238E27FC236}">
                  <a16:creationId xmlns:a16="http://schemas.microsoft.com/office/drawing/2014/main" id="{CB9ACE89-F156-7C25-7A27-84F5AD170F6C}"/>
                </a:ext>
              </a:extLst>
            </p:cNvPr>
            <p:cNvSpPr/>
            <p:nvPr/>
          </p:nvSpPr>
          <p:spPr>
            <a:xfrm>
              <a:off x="4234133" y="4438238"/>
              <a:ext cx="111512" cy="95162"/>
            </a:xfrm>
            <a:custGeom>
              <a:avLst/>
              <a:gdLst/>
              <a:ahLst/>
              <a:cxnLst/>
              <a:rect l="l" t="t" r="r" b="b"/>
              <a:pathLst>
                <a:path w="3061" h="2612" extrusionOk="0">
                  <a:moveTo>
                    <a:pt x="1751" y="0"/>
                  </a:moveTo>
                  <a:cubicBezTo>
                    <a:pt x="584" y="0"/>
                    <a:pt x="1" y="1405"/>
                    <a:pt x="822" y="2227"/>
                  </a:cubicBezTo>
                  <a:cubicBezTo>
                    <a:pt x="1088" y="2492"/>
                    <a:pt x="1416" y="2611"/>
                    <a:pt x="1738" y="2611"/>
                  </a:cubicBezTo>
                  <a:cubicBezTo>
                    <a:pt x="2412" y="2611"/>
                    <a:pt x="3060" y="2091"/>
                    <a:pt x="3060" y="1310"/>
                  </a:cubicBezTo>
                  <a:cubicBezTo>
                    <a:pt x="3060" y="584"/>
                    <a:pt x="2477" y="0"/>
                    <a:pt x="1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15;p26">
              <a:extLst>
                <a:ext uri="{FF2B5EF4-FFF2-40B4-BE49-F238E27FC236}">
                  <a16:creationId xmlns:a16="http://schemas.microsoft.com/office/drawing/2014/main" id="{ABF36815-B2CF-03C7-4C2F-A51FA9FD6858}"/>
                </a:ext>
              </a:extLst>
            </p:cNvPr>
            <p:cNvSpPr/>
            <p:nvPr/>
          </p:nvSpPr>
          <p:spPr>
            <a:xfrm>
              <a:off x="4227211" y="4421261"/>
              <a:ext cx="141421" cy="128570"/>
            </a:xfrm>
            <a:custGeom>
              <a:avLst/>
              <a:gdLst/>
              <a:ahLst/>
              <a:cxnLst/>
              <a:rect l="l" t="t" r="r" b="b"/>
              <a:pathLst>
                <a:path w="3882" h="3529" extrusionOk="0">
                  <a:moveTo>
                    <a:pt x="1933" y="455"/>
                  </a:moveTo>
                  <a:cubicBezTo>
                    <a:pt x="2605" y="455"/>
                    <a:pt x="3250" y="977"/>
                    <a:pt x="3250" y="1764"/>
                  </a:cubicBezTo>
                  <a:cubicBezTo>
                    <a:pt x="3250" y="2490"/>
                    <a:pt x="2667" y="3074"/>
                    <a:pt x="1941" y="3074"/>
                  </a:cubicBezTo>
                  <a:cubicBezTo>
                    <a:pt x="774" y="3074"/>
                    <a:pt x="191" y="1669"/>
                    <a:pt x="1012" y="847"/>
                  </a:cubicBezTo>
                  <a:cubicBezTo>
                    <a:pt x="1279" y="576"/>
                    <a:pt x="1609" y="455"/>
                    <a:pt x="1933" y="455"/>
                  </a:cubicBezTo>
                  <a:close/>
                  <a:moveTo>
                    <a:pt x="1933" y="0"/>
                  </a:moveTo>
                  <a:cubicBezTo>
                    <a:pt x="1481" y="0"/>
                    <a:pt x="1031" y="173"/>
                    <a:pt x="691" y="514"/>
                  </a:cubicBezTo>
                  <a:cubicBezTo>
                    <a:pt x="12" y="1193"/>
                    <a:pt x="0" y="2276"/>
                    <a:pt x="643" y="2967"/>
                  </a:cubicBezTo>
                  <a:cubicBezTo>
                    <a:pt x="991" y="3340"/>
                    <a:pt x="1460" y="3528"/>
                    <a:pt x="1930" y="3528"/>
                  </a:cubicBezTo>
                  <a:cubicBezTo>
                    <a:pt x="2345" y="3528"/>
                    <a:pt x="2761" y="3381"/>
                    <a:pt x="3096" y="3086"/>
                  </a:cubicBezTo>
                  <a:lnTo>
                    <a:pt x="3465" y="3467"/>
                  </a:lnTo>
                  <a:cubicBezTo>
                    <a:pt x="3489" y="3491"/>
                    <a:pt x="3516" y="3501"/>
                    <a:pt x="3543" y="3501"/>
                  </a:cubicBezTo>
                  <a:cubicBezTo>
                    <a:pt x="3633" y="3501"/>
                    <a:pt x="3714" y="3383"/>
                    <a:pt x="3631" y="3300"/>
                  </a:cubicBezTo>
                  <a:lnTo>
                    <a:pt x="3262" y="2931"/>
                  </a:lnTo>
                  <a:cubicBezTo>
                    <a:pt x="3881" y="2216"/>
                    <a:pt x="3834" y="1121"/>
                    <a:pt x="3143" y="478"/>
                  </a:cubicBezTo>
                  <a:cubicBezTo>
                    <a:pt x="2800" y="158"/>
                    <a:pt x="2366" y="0"/>
                    <a:pt x="19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16;p26">
              <a:extLst>
                <a:ext uri="{FF2B5EF4-FFF2-40B4-BE49-F238E27FC236}">
                  <a16:creationId xmlns:a16="http://schemas.microsoft.com/office/drawing/2014/main" id="{CCF6D415-440F-1426-4ECB-395528C479D8}"/>
                </a:ext>
              </a:extLst>
            </p:cNvPr>
            <p:cNvSpPr/>
            <p:nvPr/>
          </p:nvSpPr>
          <p:spPr>
            <a:xfrm>
              <a:off x="4344228" y="4535509"/>
              <a:ext cx="50419" cy="44156"/>
            </a:xfrm>
            <a:custGeom>
              <a:avLst/>
              <a:gdLst/>
              <a:ahLst/>
              <a:cxnLst/>
              <a:rect l="l" t="t" r="r" b="b"/>
              <a:pathLst>
                <a:path w="1384" h="1212" extrusionOk="0">
                  <a:moveTo>
                    <a:pt x="336" y="0"/>
                  </a:moveTo>
                  <a:cubicBezTo>
                    <a:pt x="157" y="0"/>
                    <a:pt x="0" y="239"/>
                    <a:pt x="181" y="402"/>
                  </a:cubicBezTo>
                  <a:lnTo>
                    <a:pt x="908" y="1140"/>
                  </a:lnTo>
                  <a:cubicBezTo>
                    <a:pt x="955" y="1188"/>
                    <a:pt x="1015" y="1212"/>
                    <a:pt x="1074" y="1212"/>
                  </a:cubicBezTo>
                  <a:cubicBezTo>
                    <a:pt x="1277" y="1200"/>
                    <a:pt x="1384" y="962"/>
                    <a:pt x="1241" y="819"/>
                  </a:cubicBezTo>
                  <a:lnTo>
                    <a:pt x="503" y="81"/>
                  </a:lnTo>
                  <a:cubicBezTo>
                    <a:pt x="452" y="24"/>
                    <a:pt x="393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1737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p42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PROTOCOLOS DE SEGURIDAD DE RED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3935" name="Google Shape;3935;p42"/>
          <p:cNvGrpSpPr/>
          <p:nvPr/>
        </p:nvGrpSpPr>
        <p:grpSpPr>
          <a:xfrm>
            <a:off x="2182722" y="3771861"/>
            <a:ext cx="5015225" cy="1254350"/>
            <a:chOff x="2064388" y="1329875"/>
            <a:chExt cx="5015225" cy="1254350"/>
          </a:xfrm>
        </p:grpSpPr>
        <p:sp>
          <p:nvSpPr>
            <p:cNvPr id="3937" name="Google Shape;3937;p42"/>
            <p:cNvSpPr/>
            <p:nvPr/>
          </p:nvSpPr>
          <p:spPr>
            <a:xfrm>
              <a:off x="2752863" y="1811175"/>
              <a:ext cx="1001350" cy="772450"/>
            </a:xfrm>
            <a:custGeom>
              <a:avLst/>
              <a:gdLst/>
              <a:ahLst/>
              <a:cxnLst/>
              <a:rect l="l" t="t" r="r" b="b"/>
              <a:pathLst>
                <a:path w="40054" h="30898" extrusionOk="0">
                  <a:moveTo>
                    <a:pt x="1" y="1"/>
                  </a:moveTo>
                  <a:lnTo>
                    <a:pt x="1" y="30897"/>
                  </a:lnTo>
                  <a:lnTo>
                    <a:pt x="40053" y="30897"/>
                  </a:lnTo>
                  <a:lnTo>
                    <a:pt x="40053" y="1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2"/>
            <p:cNvSpPr/>
            <p:nvPr/>
          </p:nvSpPr>
          <p:spPr>
            <a:xfrm>
              <a:off x="2752863" y="1811175"/>
              <a:ext cx="1001350" cy="89325"/>
            </a:xfrm>
            <a:custGeom>
              <a:avLst/>
              <a:gdLst/>
              <a:ahLst/>
              <a:cxnLst/>
              <a:rect l="l" t="t" r="r" b="b"/>
              <a:pathLst>
                <a:path w="40054" h="3573" extrusionOk="0">
                  <a:moveTo>
                    <a:pt x="1" y="1"/>
                  </a:moveTo>
                  <a:lnTo>
                    <a:pt x="1" y="3573"/>
                  </a:lnTo>
                  <a:lnTo>
                    <a:pt x="40053" y="3573"/>
                  </a:lnTo>
                  <a:lnTo>
                    <a:pt x="400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2"/>
            <p:cNvSpPr/>
            <p:nvPr/>
          </p:nvSpPr>
          <p:spPr>
            <a:xfrm>
              <a:off x="2795138" y="18373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50" y="0"/>
                  </a:moveTo>
                  <a:cubicBezTo>
                    <a:pt x="334" y="0"/>
                    <a:pt x="0" y="334"/>
                    <a:pt x="0" y="739"/>
                  </a:cubicBezTo>
                  <a:cubicBezTo>
                    <a:pt x="0" y="1155"/>
                    <a:pt x="334" y="1489"/>
                    <a:pt x="750" y="1489"/>
                  </a:cubicBezTo>
                  <a:cubicBezTo>
                    <a:pt x="1155" y="1489"/>
                    <a:pt x="1489" y="1155"/>
                    <a:pt x="1489" y="739"/>
                  </a:cubicBezTo>
                  <a:cubicBezTo>
                    <a:pt x="1489" y="334"/>
                    <a:pt x="1155" y="0"/>
                    <a:pt x="750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2"/>
            <p:cNvSpPr/>
            <p:nvPr/>
          </p:nvSpPr>
          <p:spPr>
            <a:xfrm>
              <a:off x="2875213" y="18373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50" y="0"/>
                  </a:moveTo>
                  <a:cubicBezTo>
                    <a:pt x="333" y="0"/>
                    <a:pt x="0" y="334"/>
                    <a:pt x="0" y="739"/>
                  </a:cubicBezTo>
                  <a:cubicBezTo>
                    <a:pt x="0" y="1155"/>
                    <a:pt x="333" y="1489"/>
                    <a:pt x="750" y="1489"/>
                  </a:cubicBezTo>
                  <a:cubicBezTo>
                    <a:pt x="1155" y="1489"/>
                    <a:pt x="1488" y="1155"/>
                    <a:pt x="1488" y="739"/>
                  </a:cubicBezTo>
                  <a:cubicBezTo>
                    <a:pt x="1488" y="334"/>
                    <a:pt x="1155" y="0"/>
                    <a:pt x="750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42"/>
            <p:cNvSpPr/>
            <p:nvPr/>
          </p:nvSpPr>
          <p:spPr>
            <a:xfrm>
              <a:off x="2955563" y="18373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39" y="0"/>
                  </a:moveTo>
                  <a:cubicBezTo>
                    <a:pt x="334" y="0"/>
                    <a:pt x="1" y="334"/>
                    <a:pt x="1" y="739"/>
                  </a:cubicBezTo>
                  <a:cubicBezTo>
                    <a:pt x="1" y="1155"/>
                    <a:pt x="334" y="1489"/>
                    <a:pt x="739" y="1489"/>
                  </a:cubicBezTo>
                  <a:cubicBezTo>
                    <a:pt x="1156" y="1489"/>
                    <a:pt x="1489" y="1155"/>
                    <a:pt x="1489" y="739"/>
                  </a:cubicBezTo>
                  <a:cubicBezTo>
                    <a:pt x="1489" y="334"/>
                    <a:pt x="1156" y="0"/>
                    <a:pt x="739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42"/>
            <p:cNvSpPr/>
            <p:nvPr/>
          </p:nvSpPr>
          <p:spPr>
            <a:xfrm>
              <a:off x="2806738" y="1954650"/>
              <a:ext cx="892700" cy="194100"/>
            </a:xfrm>
            <a:custGeom>
              <a:avLst/>
              <a:gdLst/>
              <a:ahLst/>
              <a:cxnLst/>
              <a:rect l="l" t="t" r="r" b="b"/>
              <a:pathLst>
                <a:path w="35708" h="7764" extrusionOk="0">
                  <a:moveTo>
                    <a:pt x="1" y="0"/>
                  </a:moveTo>
                  <a:lnTo>
                    <a:pt x="1" y="7763"/>
                  </a:lnTo>
                  <a:lnTo>
                    <a:pt x="35707" y="7763"/>
                  </a:lnTo>
                  <a:lnTo>
                    <a:pt x="35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2"/>
            <p:cNvSpPr/>
            <p:nvPr/>
          </p:nvSpPr>
          <p:spPr>
            <a:xfrm>
              <a:off x="2806738" y="2187125"/>
              <a:ext cx="331625" cy="187850"/>
            </a:xfrm>
            <a:custGeom>
              <a:avLst/>
              <a:gdLst/>
              <a:ahLst/>
              <a:cxnLst/>
              <a:rect l="l" t="t" r="r" b="b"/>
              <a:pathLst>
                <a:path w="13265" h="7514" extrusionOk="0">
                  <a:moveTo>
                    <a:pt x="1" y="0"/>
                  </a:moveTo>
                  <a:lnTo>
                    <a:pt x="1" y="7513"/>
                  </a:lnTo>
                  <a:lnTo>
                    <a:pt x="13264" y="7513"/>
                  </a:lnTo>
                  <a:lnTo>
                    <a:pt x="13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42"/>
            <p:cNvSpPr/>
            <p:nvPr/>
          </p:nvSpPr>
          <p:spPr>
            <a:xfrm>
              <a:off x="3177013" y="2187125"/>
              <a:ext cx="522725" cy="25625"/>
            </a:xfrm>
            <a:custGeom>
              <a:avLst/>
              <a:gdLst/>
              <a:ahLst/>
              <a:cxnLst/>
              <a:rect l="l" t="t" r="r" b="b"/>
              <a:pathLst>
                <a:path w="20909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20908" y="1024"/>
                  </a:lnTo>
                  <a:lnTo>
                    <a:pt x="20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42"/>
            <p:cNvSpPr/>
            <p:nvPr/>
          </p:nvSpPr>
          <p:spPr>
            <a:xfrm>
              <a:off x="3177013" y="2258550"/>
              <a:ext cx="522725" cy="25625"/>
            </a:xfrm>
            <a:custGeom>
              <a:avLst/>
              <a:gdLst/>
              <a:ahLst/>
              <a:cxnLst/>
              <a:rect l="l" t="t" r="r" b="b"/>
              <a:pathLst>
                <a:path w="20909" h="1025" extrusionOk="0">
                  <a:moveTo>
                    <a:pt x="1" y="1"/>
                  </a:moveTo>
                  <a:lnTo>
                    <a:pt x="1" y="1025"/>
                  </a:lnTo>
                  <a:lnTo>
                    <a:pt x="20908" y="1025"/>
                  </a:lnTo>
                  <a:lnTo>
                    <a:pt x="20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42"/>
            <p:cNvSpPr/>
            <p:nvPr/>
          </p:nvSpPr>
          <p:spPr>
            <a:xfrm>
              <a:off x="3177013" y="2330000"/>
              <a:ext cx="522725" cy="25625"/>
            </a:xfrm>
            <a:custGeom>
              <a:avLst/>
              <a:gdLst/>
              <a:ahLst/>
              <a:cxnLst/>
              <a:rect l="l" t="t" r="r" b="b"/>
              <a:pathLst>
                <a:path w="20909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20908" y="1024"/>
                  </a:lnTo>
                  <a:lnTo>
                    <a:pt x="20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42"/>
            <p:cNvSpPr/>
            <p:nvPr/>
          </p:nvSpPr>
          <p:spPr>
            <a:xfrm>
              <a:off x="2806738" y="2413325"/>
              <a:ext cx="892700" cy="25325"/>
            </a:xfrm>
            <a:custGeom>
              <a:avLst/>
              <a:gdLst/>
              <a:ahLst/>
              <a:cxnLst/>
              <a:rect l="l" t="t" r="r" b="b"/>
              <a:pathLst>
                <a:path w="35708" h="1013" extrusionOk="0">
                  <a:moveTo>
                    <a:pt x="1" y="1"/>
                  </a:moveTo>
                  <a:lnTo>
                    <a:pt x="1" y="1013"/>
                  </a:lnTo>
                  <a:lnTo>
                    <a:pt x="35707" y="1013"/>
                  </a:lnTo>
                  <a:lnTo>
                    <a:pt x="357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42"/>
            <p:cNvSpPr/>
            <p:nvPr/>
          </p:nvSpPr>
          <p:spPr>
            <a:xfrm>
              <a:off x="2806738" y="2484775"/>
              <a:ext cx="892700" cy="25625"/>
            </a:xfrm>
            <a:custGeom>
              <a:avLst/>
              <a:gdLst/>
              <a:ahLst/>
              <a:cxnLst/>
              <a:rect l="l" t="t" r="r" b="b"/>
              <a:pathLst>
                <a:path w="35708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35707" y="1024"/>
                  </a:lnTo>
                  <a:lnTo>
                    <a:pt x="35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42"/>
            <p:cNvSpPr/>
            <p:nvPr/>
          </p:nvSpPr>
          <p:spPr>
            <a:xfrm>
              <a:off x="5390088" y="1900475"/>
              <a:ext cx="1049275" cy="683150"/>
            </a:xfrm>
            <a:custGeom>
              <a:avLst/>
              <a:gdLst/>
              <a:ahLst/>
              <a:cxnLst/>
              <a:rect l="l" t="t" r="r" b="b"/>
              <a:pathLst>
                <a:path w="41971" h="27326" extrusionOk="0">
                  <a:moveTo>
                    <a:pt x="1" y="1"/>
                  </a:moveTo>
                  <a:lnTo>
                    <a:pt x="1" y="27325"/>
                  </a:lnTo>
                  <a:lnTo>
                    <a:pt x="41970" y="27325"/>
                  </a:lnTo>
                  <a:lnTo>
                    <a:pt x="419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42"/>
            <p:cNvSpPr/>
            <p:nvPr/>
          </p:nvSpPr>
          <p:spPr>
            <a:xfrm>
              <a:off x="5390088" y="2165975"/>
              <a:ext cx="1049275" cy="417950"/>
            </a:xfrm>
            <a:custGeom>
              <a:avLst/>
              <a:gdLst/>
              <a:ahLst/>
              <a:cxnLst/>
              <a:rect l="l" t="t" r="r" b="b"/>
              <a:pathLst>
                <a:path w="41971" h="16718" extrusionOk="0">
                  <a:moveTo>
                    <a:pt x="12764" y="1"/>
                  </a:moveTo>
                  <a:lnTo>
                    <a:pt x="1" y="16717"/>
                  </a:lnTo>
                  <a:lnTo>
                    <a:pt x="41970" y="16717"/>
                  </a:lnTo>
                  <a:lnTo>
                    <a:pt x="29183" y="1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2"/>
            <p:cNvSpPr/>
            <p:nvPr/>
          </p:nvSpPr>
          <p:spPr>
            <a:xfrm>
              <a:off x="5390088" y="1900775"/>
              <a:ext cx="1049275" cy="435500"/>
            </a:xfrm>
            <a:custGeom>
              <a:avLst/>
              <a:gdLst/>
              <a:ahLst/>
              <a:cxnLst/>
              <a:rect l="l" t="t" r="r" b="b"/>
              <a:pathLst>
                <a:path w="41971" h="17420" extrusionOk="0">
                  <a:moveTo>
                    <a:pt x="1" y="0"/>
                  </a:moveTo>
                  <a:lnTo>
                    <a:pt x="20980" y="17419"/>
                  </a:lnTo>
                  <a:lnTo>
                    <a:pt x="419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2"/>
            <p:cNvSpPr/>
            <p:nvPr/>
          </p:nvSpPr>
          <p:spPr>
            <a:xfrm>
              <a:off x="6314613" y="1631100"/>
              <a:ext cx="575100" cy="646525"/>
            </a:xfrm>
            <a:custGeom>
              <a:avLst/>
              <a:gdLst/>
              <a:ahLst/>
              <a:cxnLst/>
              <a:rect l="l" t="t" r="r" b="b"/>
              <a:pathLst>
                <a:path w="23004" h="25861" extrusionOk="0">
                  <a:moveTo>
                    <a:pt x="11502" y="0"/>
                  </a:moveTo>
                  <a:cubicBezTo>
                    <a:pt x="11502" y="0"/>
                    <a:pt x="7764" y="5620"/>
                    <a:pt x="310" y="6406"/>
                  </a:cubicBezTo>
                  <a:cubicBezTo>
                    <a:pt x="310" y="6406"/>
                    <a:pt x="1" y="20789"/>
                    <a:pt x="11502" y="25861"/>
                  </a:cubicBezTo>
                  <a:cubicBezTo>
                    <a:pt x="23004" y="20801"/>
                    <a:pt x="22694" y="6406"/>
                    <a:pt x="22694" y="6406"/>
                  </a:cubicBezTo>
                  <a:cubicBezTo>
                    <a:pt x="15217" y="5620"/>
                    <a:pt x="11502" y="0"/>
                    <a:pt x="11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2"/>
            <p:cNvSpPr/>
            <p:nvPr/>
          </p:nvSpPr>
          <p:spPr>
            <a:xfrm>
              <a:off x="6419688" y="1749850"/>
              <a:ext cx="364050" cy="408725"/>
            </a:xfrm>
            <a:custGeom>
              <a:avLst/>
              <a:gdLst/>
              <a:ahLst/>
              <a:cxnLst/>
              <a:rect l="l" t="t" r="r" b="b"/>
              <a:pathLst>
                <a:path w="14562" h="16349" extrusionOk="0">
                  <a:moveTo>
                    <a:pt x="7287" y="1"/>
                  </a:moveTo>
                  <a:cubicBezTo>
                    <a:pt x="7287" y="1"/>
                    <a:pt x="4918" y="3561"/>
                    <a:pt x="203" y="4049"/>
                  </a:cubicBezTo>
                  <a:cubicBezTo>
                    <a:pt x="203" y="4049"/>
                    <a:pt x="1" y="13145"/>
                    <a:pt x="7287" y="16348"/>
                  </a:cubicBezTo>
                  <a:cubicBezTo>
                    <a:pt x="14562" y="13157"/>
                    <a:pt x="14372" y="4049"/>
                    <a:pt x="14372" y="4049"/>
                  </a:cubicBezTo>
                  <a:cubicBezTo>
                    <a:pt x="9645" y="3549"/>
                    <a:pt x="7287" y="1"/>
                    <a:pt x="7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2"/>
            <p:cNvSpPr/>
            <p:nvPr/>
          </p:nvSpPr>
          <p:spPr>
            <a:xfrm>
              <a:off x="6503513" y="1865200"/>
              <a:ext cx="235850" cy="207500"/>
            </a:xfrm>
            <a:custGeom>
              <a:avLst/>
              <a:gdLst/>
              <a:ahLst/>
              <a:cxnLst/>
              <a:rect l="l" t="t" r="r" b="b"/>
              <a:pathLst>
                <a:path w="9434" h="8300" extrusionOk="0">
                  <a:moveTo>
                    <a:pt x="8605" y="0"/>
                  </a:moveTo>
                  <a:cubicBezTo>
                    <a:pt x="8424" y="0"/>
                    <a:pt x="8242" y="79"/>
                    <a:pt x="8113" y="269"/>
                  </a:cubicBezTo>
                  <a:cubicBezTo>
                    <a:pt x="6697" y="2400"/>
                    <a:pt x="5304" y="4531"/>
                    <a:pt x="3887" y="6674"/>
                  </a:cubicBezTo>
                  <a:cubicBezTo>
                    <a:pt x="2994" y="5531"/>
                    <a:pt x="2101" y="4376"/>
                    <a:pt x="1208" y="3245"/>
                  </a:cubicBezTo>
                  <a:cubicBezTo>
                    <a:pt x="1094" y="3100"/>
                    <a:pt x="958" y="3039"/>
                    <a:pt x="825" y="3039"/>
                  </a:cubicBezTo>
                  <a:cubicBezTo>
                    <a:pt x="402" y="3039"/>
                    <a:pt x="0" y="3650"/>
                    <a:pt x="362" y="4102"/>
                  </a:cubicBezTo>
                  <a:cubicBezTo>
                    <a:pt x="1398" y="5436"/>
                    <a:pt x="2458" y="6781"/>
                    <a:pt x="3494" y="8115"/>
                  </a:cubicBezTo>
                  <a:cubicBezTo>
                    <a:pt x="3596" y="8245"/>
                    <a:pt x="3734" y="8299"/>
                    <a:pt x="3874" y="8299"/>
                  </a:cubicBezTo>
                  <a:cubicBezTo>
                    <a:pt x="4093" y="8299"/>
                    <a:pt x="4318" y="8169"/>
                    <a:pt x="4434" y="7996"/>
                  </a:cubicBezTo>
                  <a:cubicBezTo>
                    <a:pt x="5994" y="5626"/>
                    <a:pt x="7554" y="3245"/>
                    <a:pt x="9125" y="888"/>
                  </a:cubicBezTo>
                  <a:cubicBezTo>
                    <a:pt x="9434" y="429"/>
                    <a:pt x="9025" y="0"/>
                    <a:pt x="86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2"/>
            <p:cNvSpPr/>
            <p:nvPr/>
          </p:nvSpPr>
          <p:spPr>
            <a:xfrm>
              <a:off x="2306388" y="1600450"/>
              <a:ext cx="587900" cy="707550"/>
            </a:xfrm>
            <a:custGeom>
              <a:avLst/>
              <a:gdLst/>
              <a:ahLst/>
              <a:cxnLst/>
              <a:rect l="l" t="t" r="r" b="b"/>
              <a:pathLst>
                <a:path w="23516" h="28302" extrusionOk="0">
                  <a:moveTo>
                    <a:pt x="11764" y="0"/>
                  </a:moveTo>
                  <a:cubicBezTo>
                    <a:pt x="5834" y="2711"/>
                    <a:pt x="2268" y="3071"/>
                    <a:pt x="793" y="3071"/>
                  </a:cubicBezTo>
                  <a:cubicBezTo>
                    <a:pt x="260" y="3071"/>
                    <a:pt x="0" y="3024"/>
                    <a:pt x="0" y="3024"/>
                  </a:cubicBezTo>
                  <a:lnTo>
                    <a:pt x="0" y="18300"/>
                  </a:lnTo>
                  <a:cubicBezTo>
                    <a:pt x="1691" y="25194"/>
                    <a:pt x="11764" y="28301"/>
                    <a:pt x="11764" y="28301"/>
                  </a:cubicBezTo>
                  <a:cubicBezTo>
                    <a:pt x="11764" y="28301"/>
                    <a:pt x="21836" y="25194"/>
                    <a:pt x="23515" y="18300"/>
                  </a:cubicBezTo>
                  <a:lnTo>
                    <a:pt x="23515" y="3036"/>
                  </a:lnTo>
                  <a:cubicBezTo>
                    <a:pt x="23515" y="3036"/>
                    <a:pt x="23255" y="3083"/>
                    <a:pt x="22724" y="3083"/>
                  </a:cubicBezTo>
                  <a:cubicBezTo>
                    <a:pt x="21250" y="3083"/>
                    <a:pt x="17681" y="2722"/>
                    <a:pt x="11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42"/>
            <p:cNvSpPr/>
            <p:nvPr/>
          </p:nvSpPr>
          <p:spPr>
            <a:xfrm>
              <a:off x="2398663" y="1711750"/>
              <a:ext cx="403350" cy="485525"/>
            </a:xfrm>
            <a:custGeom>
              <a:avLst/>
              <a:gdLst/>
              <a:ahLst/>
              <a:cxnLst/>
              <a:rect l="l" t="t" r="r" b="b"/>
              <a:pathLst>
                <a:path w="16134" h="19421" extrusionOk="0">
                  <a:moveTo>
                    <a:pt x="8073" y="1"/>
                  </a:moveTo>
                  <a:cubicBezTo>
                    <a:pt x="4025" y="1846"/>
                    <a:pt x="1581" y="2094"/>
                    <a:pt x="560" y="2094"/>
                  </a:cubicBezTo>
                  <a:cubicBezTo>
                    <a:pt x="184" y="2094"/>
                    <a:pt x="0" y="2061"/>
                    <a:pt x="0" y="2061"/>
                  </a:cubicBezTo>
                  <a:lnTo>
                    <a:pt x="0" y="12562"/>
                  </a:lnTo>
                  <a:cubicBezTo>
                    <a:pt x="1155" y="17289"/>
                    <a:pt x="8073" y="19420"/>
                    <a:pt x="8073" y="19420"/>
                  </a:cubicBezTo>
                  <a:cubicBezTo>
                    <a:pt x="8073" y="19420"/>
                    <a:pt x="14990" y="17277"/>
                    <a:pt x="16133" y="12562"/>
                  </a:cubicBezTo>
                  <a:lnTo>
                    <a:pt x="16133" y="2061"/>
                  </a:lnTo>
                  <a:cubicBezTo>
                    <a:pt x="16133" y="2061"/>
                    <a:pt x="15950" y="2094"/>
                    <a:pt x="15574" y="2094"/>
                  </a:cubicBezTo>
                  <a:cubicBezTo>
                    <a:pt x="14553" y="2094"/>
                    <a:pt x="12111" y="1846"/>
                    <a:pt x="80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42"/>
            <p:cNvSpPr/>
            <p:nvPr/>
          </p:nvSpPr>
          <p:spPr>
            <a:xfrm>
              <a:off x="2466763" y="1826150"/>
              <a:ext cx="266850" cy="234425"/>
            </a:xfrm>
            <a:custGeom>
              <a:avLst/>
              <a:gdLst/>
              <a:ahLst/>
              <a:cxnLst/>
              <a:rect l="l" t="t" r="r" b="b"/>
              <a:pathLst>
                <a:path w="10674" h="9377" extrusionOk="0">
                  <a:moveTo>
                    <a:pt x="9718" y="1"/>
                  </a:moveTo>
                  <a:cubicBezTo>
                    <a:pt x="9511" y="1"/>
                    <a:pt x="9303" y="91"/>
                    <a:pt x="9159" y="307"/>
                  </a:cubicBezTo>
                  <a:lnTo>
                    <a:pt x="4384" y="7534"/>
                  </a:lnTo>
                  <a:cubicBezTo>
                    <a:pt x="3360" y="6236"/>
                    <a:pt x="2348" y="4950"/>
                    <a:pt x="1360" y="3664"/>
                  </a:cubicBezTo>
                  <a:cubicBezTo>
                    <a:pt x="1231" y="3501"/>
                    <a:pt x="1078" y="3433"/>
                    <a:pt x="927" y="3433"/>
                  </a:cubicBezTo>
                  <a:cubicBezTo>
                    <a:pt x="452" y="3433"/>
                    <a:pt x="1" y="4110"/>
                    <a:pt x="407" y="4617"/>
                  </a:cubicBezTo>
                  <a:cubicBezTo>
                    <a:pt x="1598" y="6141"/>
                    <a:pt x="2765" y="7653"/>
                    <a:pt x="3956" y="9177"/>
                  </a:cubicBezTo>
                  <a:cubicBezTo>
                    <a:pt x="4068" y="9317"/>
                    <a:pt x="4225" y="9377"/>
                    <a:pt x="4387" y="9377"/>
                  </a:cubicBezTo>
                  <a:cubicBezTo>
                    <a:pt x="4636" y="9377"/>
                    <a:pt x="4897" y="9236"/>
                    <a:pt x="5027" y="9034"/>
                  </a:cubicBezTo>
                  <a:cubicBezTo>
                    <a:pt x="6801" y="6355"/>
                    <a:pt x="8575" y="3676"/>
                    <a:pt x="10349" y="985"/>
                  </a:cubicBezTo>
                  <a:cubicBezTo>
                    <a:pt x="10673" y="479"/>
                    <a:pt x="10197" y="1"/>
                    <a:pt x="9718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42"/>
            <p:cNvSpPr/>
            <p:nvPr/>
          </p:nvSpPr>
          <p:spPr>
            <a:xfrm>
              <a:off x="3753588" y="1479600"/>
              <a:ext cx="1636525" cy="1104325"/>
            </a:xfrm>
            <a:custGeom>
              <a:avLst/>
              <a:gdLst/>
              <a:ahLst/>
              <a:cxnLst/>
              <a:rect l="l" t="t" r="r" b="b"/>
              <a:pathLst>
                <a:path w="65461" h="44173" extrusionOk="0">
                  <a:moveTo>
                    <a:pt x="441" y="0"/>
                  </a:moveTo>
                  <a:cubicBezTo>
                    <a:pt x="203" y="0"/>
                    <a:pt x="0" y="191"/>
                    <a:pt x="0" y="429"/>
                  </a:cubicBezTo>
                  <a:lnTo>
                    <a:pt x="0" y="43732"/>
                  </a:lnTo>
                  <a:cubicBezTo>
                    <a:pt x="0" y="43970"/>
                    <a:pt x="203" y="44172"/>
                    <a:pt x="441" y="44172"/>
                  </a:cubicBezTo>
                  <a:lnTo>
                    <a:pt x="65032" y="44172"/>
                  </a:lnTo>
                  <a:cubicBezTo>
                    <a:pt x="65270" y="44172"/>
                    <a:pt x="65461" y="43970"/>
                    <a:pt x="65461" y="43732"/>
                  </a:cubicBezTo>
                  <a:lnTo>
                    <a:pt x="65461" y="429"/>
                  </a:lnTo>
                  <a:cubicBezTo>
                    <a:pt x="65461" y="191"/>
                    <a:pt x="65259" y="0"/>
                    <a:pt x="65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42"/>
            <p:cNvSpPr/>
            <p:nvPr/>
          </p:nvSpPr>
          <p:spPr>
            <a:xfrm>
              <a:off x="3821463" y="1545675"/>
              <a:ext cx="1500800" cy="972175"/>
            </a:xfrm>
            <a:custGeom>
              <a:avLst/>
              <a:gdLst/>
              <a:ahLst/>
              <a:cxnLst/>
              <a:rect l="l" t="t" r="r" b="b"/>
              <a:pathLst>
                <a:path w="60032" h="38887" extrusionOk="0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lnTo>
                    <a:pt x="0" y="38493"/>
                  </a:lnTo>
                  <a:cubicBezTo>
                    <a:pt x="0" y="38707"/>
                    <a:pt x="179" y="38886"/>
                    <a:pt x="405" y="38886"/>
                  </a:cubicBezTo>
                  <a:lnTo>
                    <a:pt x="59638" y="38886"/>
                  </a:lnTo>
                  <a:cubicBezTo>
                    <a:pt x="59853" y="38886"/>
                    <a:pt x="60031" y="38707"/>
                    <a:pt x="60031" y="38493"/>
                  </a:cubicBezTo>
                  <a:lnTo>
                    <a:pt x="60031" y="405"/>
                  </a:lnTo>
                  <a:cubicBezTo>
                    <a:pt x="60031" y="179"/>
                    <a:pt x="59853" y="0"/>
                    <a:pt x="59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42"/>
            <p:cNvSpPr/>
            <p:nvPr/>
          </p:nvSpPr>
          <p:spPr>
            <a:xfrm>
              <a:off x="3530038" y="2478525"/>
              <a:ext cx="2083625" cy="105700"/>
            </a:xfrm>
            <a:custGeom>
              <a:avLst/>
              <a:gdLst/>
              <a:ahLst/>
              <a:cxnLst/>
              <a:rect l="l" t="t" r="r" b="b"/>
              <a:pathLst>
                <a:path w="83345" h="4228" extrusionOk="0">
                  <a:moveTo>
                    <a:pt x="1" y="0"/>
                  </a:moveTo>
                  <a:lnTo>
                    <a:pt x="1" y="1608"/>
                  </a:lnTo>
                  <a:cubicBezTo>
                    <a:pt x="1" y="3048"/>
                    <a:pt x="1180" y="4227"/>
                    <a:pt x="2620" y="4227"/>
                  </a:cubicBezTo>
                  <a:lnTo>
                    <a:pt x="80725" y="4227"/>
                  </a:lnTo>
                  <a:cubicBezTo>
                    <a:pt x="82166" y="4227"/>
                    <a:pt x="83345" y="3048"/>
                    <a:pt x="83345" y="1608"/>
                  </a:cubicBezTo>
                  <a:lnTo>
                    <a:pt x="833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2"/>
            <p:cNvSpPr/>
            <p:nvPr/>
          </p:nvSpPr>
          <p:spPr>
            <a:xfrm>
              <a:off x="4307813" y="2478525"/>
              <a:ext cx="528675" cy="44675"/>
            </a:xfrm>
            <a:custGeom>
              <a:avLst/>
              <a:gdLst/>
              <a:ahLst/>
              <a:cxnLst/>
              <a:rect l="l" t="t" r="r" b="b"/>
              <a:pathLst>
                <a:path w="21147" h="1787" extrusionOk="0">
                  <a:moveTo>
                    <a:pt x="1" y="0"/>
                  </a:moveTo>
                  <a:lnTo>
                    <a:pt x="1" y="1120"/>
                  </a:lnTo>
                  <a:cubicBezTo>
                    <a:pt x="1" y="1489"/>
                    <a:pt x="298" y="1786"/>
                    <a:pt x="668" y="1786"/>
                  </a:cubicBezTo>
                  <a:lnTo>
                    <a:pt x="20468" y="1786"/>
                  </a:lnTo>
                  <a:cubicBezTo>
                    <a:pt x="20849" y="1786"/>
                    <a:pt x="21146" y="1489"/>
                    <a:pt x="21146" y="1120"/>
                  </a:cubicBezTo>
                  <a:lnTo>
                    <a:pt x="21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2"/>
            <p:cNvSpPr/>
            <p:nvPr/>
          </p:nvSpPr>
          <p:spPr>
            <a:xfrm>
              <a:off x="4356938" y="1657875"/>
              <a:ext cx="429250" cy="708750"/>
            </a:xfrm>
            <a:custGeom>
              <a:avLst/>
              <a:gdLst/>
              <a:ahLst/>
              <a:cxnLst/>
              <a:rect l="l" t="t" r="r" b="b"/>
              <a:pathLst>
                <a:path w="17170" h="28350" extrusionOk="0">
                  <a:moveTo>
                    <a:pt x="9966" y="2466"/>
                  </a:moveTo>
                  <a:cubicBezTo>
                    <a:pt x="11764" y="2466"/>
                    <a:pt x="13240" y="3942"/>
                    <a:pt x="13240" y="5740"/>
                  </a:cubicBezTo>
                  <a:lnTo>
                    <a:pt x="13240" y="12824"/>
                  </a:lnTo>
                  <a:lnTo>
                    <a:pt x="3965" y="12824"/>
                  </a:lnTo>
                  <a:lnTo>
                    <a:pt x="3965" y="5740"/>
                  </a:lnTo>
                  <a:cubicBezTo>
                    <a:pt x="3965" y="3942"/>
                    <a:pt x="5442" y="2466"/>
                    <a:pt x="7239" y="2466"/>
                  </a:cubicBezTo>
                  <a:close/>
                  <a:moveTo>
                    <a:pt x="7227" y="1"/>
                  </a:moveTo>
                  <a:cubicBezTo>
                    <a:pt x="4072" y="1"/>
                    <a:pt x="1501" y="2585"/>
                    <a:pt x="1501" y="5740"/>
                  </a:cubicBezTo>
                  <a:lnTo>
                    <a:pt x="1501" y="12824"/>
                  </a:lnTo>
                  <a:lnTo>
                    <a:pt x="0" y="12824"/>
                  </a:lnTo>
                  <a:lnTo>
                    <a:pt x="0" y="28350"/>
                  </a:lnTo>
                  <a:lnTo>
                    <a:pt x="17169" y="28350"/>
                  </a:lnTo>
                  <a:lnTo>
                    <a:pt x="17169" y="12824"/>
                  </a:lnTo>
                  <a:lnTo>
                    <a:pt x="15681" y="12824"/>
                  </a:lnTo>
                  <a:lnTo>
                    <a:pt x="15681" y="5740"/>
                  </a:lnTo>
                  <a:cubicBezTo>
                    <a:pt x="15681" y="2585"/>
                    <a:pt x="13109" y="1"/>
                    <a:pt x="9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42"/>
            <p:cNvSpPr/>
            <p:nvPr/>
          </p:nvSpPr>
          <p:spPr>
            <a:xfrm>
              <a:off x="4467063" y="2032050"/>
              <a:ext cx="209875" cy="276825"/>
            </a:xfrm>
            <a:custGeom>
              <a:avLst/>
              <a:gdLst/>
              <a:ahLst/>
              <a:cxnLst/>
              <a:rect l="l" t="t" r="r" b="b"/>
              <a:pathLst>
                <a:path w="8395" h="11073" extrusionOk="0">
                  <a:moveTo>
                    <a:pt x="4192" y="0"/>
                  </a:moveTo>
                  <a:cubicBezTo>
                    <a:pt x="1870" y="0"/>
                    <a:pt x="1" y="1869"/>
                    <a:pt x="1" y="4191"/>
                  </a:cubicBezTo>
                  <a:cubicBezTo>
                    <a:pt x="1" y="5787"/>
                    <a:pt x="894" y="7191"/>
                    <a:pt x="2191" y="7882"/>
                  </a:cubicBezTo>
                  <a:lnTo>
                    <a:pt x="2191" y="11073"/>
                  </a:lnTo>
                  <a:lnTo>
                    <a:pt x="6168" y="11073"/>
                  </a:lnTo>
                  <a:lnTo>
                    <a:pt x="6168" y="7882"/>
                  </a:lnTo>
                  <a:cubicBezTo>
                    <a:pt x="7502" y="7168"/>
                    <a:pt x="8395" y="5787"/>
                    <a:pt x="8395" y="4191"/>
                  </a:cubicBezTo>
                  <a:cubicBezTo>
                    <a:pt x="8395" y="1893"/>
                    <a:pt x="6513" y="0"/>
                    <a:pt x="4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42"/>
            <p:cNvSpPr/>
            <p:nvPr/>
          </p:nvSpPr>
          <p:spPr>
            <a:xfrm>
              <a:off x="5500838" y="1563825"/>
              <a:ext cx="55975" cy="65500"/>
            </a:xfrm>
            <a:custGeom>
              <a:avLst/>
              <a:gdLst/>
              <a:ahLst/>
              <a:cxnLst/>
              <a:rect l="l" t="t" r="r" b="b"/>
              <a:pathLst>
                <a:path w="2239" h="2620" extrusionOk="0">
                  <a:moveTo>
                    <a:pt x="1119" y="1"/>
                  </a:moveTo>
                  <a:lnTo>
                    <a:pt x="714" y="834"/>
                  </a:lnTo>
                  <a:lnTo>
                    <a:pt x="0" y="1310"/>
                  </a:lnTo>
                  <a:lnTo>
                    <a:pt x="714" y="1787"/>
                  </a:lnTo>
                  <a:lnTo>
                    <a:pt x="1119" y="2620"/>
                  </a:lnTo>
                  <a:lnTo>
                    <a:pt x="1536" y="1787"/>
                  </a:lnTo>
                  <a:lnTo>
                    <a:pt x="2238" y="1310"/>
                  </a:lnTo>
                  <a:lnTo>
                    <a:pt x="1536" y="834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42"/>
            <p:cNvSpPr/>
            <p:nvPr/>
          </p:nvSpPr>
          <p:spPr>
            <a:xfrm>
              <a:off x="5716638" y="1329875"/>
              <a:ext cx="103900" cy="121475"/>
            </a:xfrm>
            <a:custGeom>
              <a:avLst/>
              <a:gdLst/>
              <a:ahLst/>
              <a:cxnLst/>
              <a:rect l="l" t="t" r="r" b="b"/>
              <a:pathLst>
                <a:path w="4156" h="4859" extrusionOk="0">
                  <a:moveTo>
                    <a:pt x="2084" y="0"/>
                  </a:moveTo>
                  <a:lnTo>
                    <a:pt x="1310" y="1548"/>
                  </a:lnTo>
                  <a:lnTo>
                    <a:pt x="0" y="2429"/>
                  </a:lnTo>
                  <a:lnTo>
                    <a:pt x="1310" y="3310"/>
                  </a:lnTo>
                  <a:lnTo>
                    <a:pt x="2084" y="4858"/>
                  </a:lnTo>
                  <a:lnTo>
                    <a:pt x="2846" y="3310"/>
                  </a:lnTo>
                  <a:lnTo>
                    <a:pt x="4155" y="2429"/>
                  </a:lnTo>
                  <a:lnTo>
                    <a:pt x="2846" y="1548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42"/>
            <p:cNvSpPr/>
            <p:nvPr/>
          </p:nvSpPr>
          <p:spPr>
            <a:xfrm>
              <a:off x="5974688" y="1417075"/>
              <a:ext cx="209875" cy="244400"/>
            </a:xfrm>
            <a:custGeom>
              <a:avLst/>
              <a:gdLst/>
              <a:ahLst/>
              <a:cxnLst/>
              <a:rect l="l" t="t" r="r" b="b"/>
              <a:pathLst>
                <a:path w="8395" h="9776" extrusionOk="0">
                  <a:moveTo>
                    <a:pt x="4192" y="1"/>
                  </a:moveTo>
                  <a:lnTo>
                    <a:pt x="2644" y="3108"/>
                  </a:lnTo>
                  <a:lnTo>
                    <a:pt x="1" y="4894"/>
                  </a:lnTo>
                  <a:lnTo>
                    <a:pt x="2644" y="6668"/>
                  </a:lnTo>
                  <a:lnTo>
                    <a:pt x="4192" y="9776"/>
                  </a:lnTo>
                  <a:lnTo>
                    <a:pt x="5728" y="6668"/>
                  </a:lnTo>
                  <a:lnTo>
                    <a:pt x="8395" y="4894"/>
                  </a:lnTo>
                  <a:lnTo>
                    <a:pt x="5728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42"/>
            <p:cNvSpPr/>
            <p:nvPr/>
          </p:nvSpPr>
          <p:spPr>
            <a:xfrm>
              <a:off x="6804263" y="2233550"/>
              <a:ext cx="103600" cy="121475"/>
            </a:xfrm>
            <a:custGeom>
              <a:avLst/>
              <a:gdLst/>
              <a:ahLst/>
              <a:cxnLst/>
              <a:rect l="l" t="t" r="r" b="b"/>
              <a:pathLst>
                <a:path w="4144" h="4859" extrusionOk="0">
                  <a:moveTo>
                    <a:pt x="2060" y="1"/>
                  </a:moveTo>
                  <a:lnTo>
                    <a:pt x="1310" y="1548"/>
                  </a:lnTo>
                  <a:lnTo>
                    <a:pt x="1" y="2429"/>
                  </a:lnTo>
                  <a:lnTo>
                    <a:pt x="1310" y="3311"/>
                  </a:lnTo>
                  <a:lnTo>
                    <a:pt x="2060" y="4858"/>
                  </a:lnTo>
                  <a:lnTo>
                    <a:pt x="2834" y="3311"/>
                  </a:lnTo>
                  <a:lnTo>
                    <a:pt x="4144" y="2429"/>
                  </a:lnTo>
                  <a:lnTo>
                    <a:pt x="2834" y="1548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2"/>
            <p:cNvSpPr/>
            <p:nvPr/>
          </p:nvSpPr>
          <p:spPr>
            <a:xfrm>
              <a:off x="7023638" y="2013000"/>
              <a:ext cx="55975" cy="65200"/>
            </a:xfrm>
            <a:custGeom>
              <a:avLst/>
              <a:gdLst/>
              <a:ahLst/>
              <a:cxnLst/>
              <a:rect l="l" t="t" r="r" b="b"/>
              <a:pathLst>
                <a:path w="2239" h="2608" extrusionOk="0">
                  <a:moveTo>
                    <a:pt x="1120" y="0"/>
                  </a:moveTo>
                  <a:lnTo>
                    <a:pt x="703" y="834"/>
                  </a:lnTo>
                  <a:lnTo>
                    <a:pt x="0" y="1298"/>
                  </a:lnTo>
                  <a:lnTo>
                    <a:pt x="703" y="1774"/>
                  </a:lnTo>
                  <a:lnTo>
                    <a:pt x="1120" y="2608"/>
                  </a:lnTo>
                  <a:lnTo>
                    <a:pt x="1524" y="1774"/>
                  </a:lnTo>
                  <a:lnTo>
                    <a:pt x="2239" y="1298"/>
                  </a:lnTo>
                  <a:lnTo>
                    <a:pt x="1524" y="834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2"/>
            <p:cNvSpPr/>
            <p:nvPr/>
          </p:nvSpPr>
          <p:spPr>
            <a:xfrm>
              <a:off x="6828088" y="1385225"/>
              <a:ext cx="55675" cy="65525"/>
            </a:xfrm>
            <a:custGeom>
              <a:avLst/>
              <a:gdLst/>
              <a:ahLst/>
              <a:cxnLst/>
              <a:rect l="l" t="t" r="r" b="b"/>
              <a:pathLst>
                <a:path w="2227" h="2621" extrusionOk="0">
                  <a:moveTo>
                    <a:pt x="1107" y="1"/>
                  </a:moveTo>
                  <a:lnTo>
                    <a:pt x="714" y="834"/>
                  </a:lnTo>
                  <a:lnTo>
                    <a:pt x="0" y="1311"/>
                  </a:lnTo>
                  <a:lnTo>
                    <a:pt x="714" y="1787"/>
                  </a:lnTo>
                  <a:lnTo>
                    <a:pt x="1107" y="2620"/>
                  </a:lnTo>
                  <a:lnTo>
                    <a:pt x="1524" y="1787"/>
                  </a:lnTo>
                  <a:lnTo>
                    <a:pt x="2227" y="1311"/>
                  </a:lnTo>
                  <a:lnTo>
                    <a:pt x="1524" y="834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42"/>
            <p:cNvSpPr/>
            <p:nvPr/>
          </p:nvSpPr>
          <p:spPr>
            <a:xfrm>
              <a:off x="3586888" y="1563825"/>
              <a:ext cx="56000" cy="65500"/>
            </a:xfrm>
            <a:custGeom>
              <a:avLst/>
              <a:gdLst/>
              <a:ahLst/>
              <a:cxnLst/>
              <a:rect l="l" t="t" r="r" b="b"/>
              <a:pathLst>
                <a:path w="2240" h="2620" extrusionOk="0">
                  <a:moveTo>
                    <a:pt x="1120" y="1"/>
                  </a:moveTo>
                  <a:lnTo>
                    <a:pt x="703" y="834"/>
                  </a:lnTo>
                  <a:lnTo>
                    <a:pt x="1" y="1310"/>
                  </a:lnTo>
                  <a:lnTo>
                    <a:pt x="703" y="1787"/>
                  </a:lnTo>
                  <a:lnTo>
                    <a:pt x="1120" y="2620"/>
                  </a:lnTo>
                  <a:lnTo>
                    <a:pt x="1525" y="1787"/>
                  </a:lnTo>
                  <a:lnTo>
                    <a:pt x="2239" y="1310"/>
                  </a:lnTo>
                  <a:lnTo>
                    <a:pt x="1525" y="83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42"/>
            <p:cNvSpPr/>
            <p:nvPr/>
          </p:nvSpPr>
          <p:spPr>
            <a:xfrm>
              <a:off x="3323163" y="1329875"/>
              <a:ext cx="103925" cy="121475"/>
            </a:xfrm>
            <a:custGeom>
              <a:avLst/>
              <a:gdLst/>
              <a:ahLst/>
              <a:cxnLst/>
              <a:rect l="l" t="t" r="r" b="b"/>
              <a:pathLst>
                <a:path w="4157" h="4859" extrusionOk="0">
                  <a:moveTo>
                    <a:pt x="2073" y="0"/>
                  </a:moveTo>
                  <a:lnTo>
                    <a:pt x="1311" y="1548"/>
                  </a:lnTo>
                  <a:lnTo>
                    <a:pt x="1" y="2429"/>
                  </a:lnTo>
                  <a:lnTo>
                    <a:pt x="1311" y="3310"/>
                  </a:lnTo>
                  <a:lnTo>
                    <a:pt x="2073" y="4858"/>
                  </a:lnTo>
                  <a:lnTo>
                    <a:pt x="2847" y="3310"/>
                  </a:lnTo>
                  <a:lnTo>
                    <a:pt x="4156" y="2429"/>
                  </a:lnTo>
                  <a:lnTo>
                    <a:pt x="2847" y="1548"/>
                  </a:lnTo>
                  <a:lnTo>
                    <a:pt x="20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42"/>
            <p:cNvSpPr/>
            <p:nvPr/>
          </p:nvSpPr>
          <p:spPr>
            <a:xfrm>
              <a:off x="2959438" y="1417075"/>
              <a:ext cx="209875" cy="244400"/>
            </a:xfrm>
            <a:custGeom>
              <a:avLst/>
              <a:gdLst/>
              <a:ahLst/>
              <a:cxnLst/>
              <a:rect l="l" t="t" r="r" b="b"/>
              <a:pathLst>
                <a:path w="8395" h="9776" extrusionOk="0">
                  <a:moveTo>
                    <a:pt x="4192" y="1"/>
                  </a:moveTo>
                  <a:lnTo>
                    <a:pt x="2656" y="3108"/>
                  </a:lnTo>
                  <a:lnTo>
                    <a:pt x="1" y="4894"/>
                  </a:lnTo>
                  <a:lnTo>
                    <a:pt x="2656" y="6668"/>
                  </a:lnTo>
                  <a:lnTo>
                    <a:pt x="4192" y="9776"/>
                  </a:lnTo>
                  <a:lnTo>
                    <a:pt x="5739" y="6668"/>
                  </a:lnTo>
                  <a:lnTo>
                    <a:pt x="8394" y="4894"/>
                  </a:lnTo>
                  <a:lnTo>
                    <a:pt x="5739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42"/>
            <p:cNvSpPr/>
            <p:nvPr/>
          </p:nvSpPr>
          <p:spPr>
            <a:xfrm>
              <a:off x="2235838" y="2233550"/>
              <a:ext cx="103900" cy="121475"/>
            </a:xfrm>
            <a:custGeom>
              <a:avLst/>
              <a:gdLst/>
              <a:ahLst/>
              <a:cxnLst/>
              <a:rect l="l" t="t" r="r" b="b"/>
              <a:pathLst>
                <a:path w="4156" h="4859" extrusionOk="0">
                  <a:moveTo>
                    <a:pt x="2084" y="1"/>
                  </a:moveTo>
                  <a:lnTo>
                    <a:pt x="1310" y="1548"/>
                  </a:lnTo>
                  <a:lnTo>
                    <a:pt x="0" y="2429"/>
                  </a:lnTo>
                  <a:lnTo>
                    <a:pt x="1310" y="3311"/>
                  </a:lnTo>
                  <a:lnTo>
                    <a:pt x="2084" y="4858"/>
                  </a:lnTo>
                  <a:lnTo>
                    <a:pt x="2846" y="3311"/>
                  </a:lnTo>
                  <a:lnTo>
                    <a:pt x="4156" y="2429"/>
                  </a:lnTo>
                  <a:lnTo>
                    <a:pt x="2846" y="1548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42"/>
            <p:cNvSpPr/>
            <p:nvPr/>
          </p:nvSpPr>
          <p:spPr>
            <a:xfrm>
              <a:off x="2064388" y="2013000"/>
              <a:ext cx="55675" cy="65200"/>
            </a:xfrm>
            <a:custGeom>
              <a:avLst/>
              <a:gdLst/>
              <a:ahLst/>
              <a:cxnLst/>
              <a:rect l="l" t="t" r="r" b="b"/>
              <a:pathLst>
                <a:path w="2227" h="2608" extrusionOk="0">
                  <a:moveTo>
                    <a:pt x="1108" y="0"/>
                  </a:moveTo>
                  <a:lnTo>
                    <a:pt x="715" y="834"/>
                  </a:lnTo>
                  <a:lnTo>
                    <a:pt x="0" y="1298"/>
                  </a:lnTo>
                  <a:lnTo>
                    <a:pt x="715" y="1774"/>
                  </a:lnTo>
                  <a:lnTo>
                    <a:pt x="1108" y="2608"/>
                  </a:lnTo>
                  <a:lnTo>
                    <a:pt x="1524" y="1774"/>
                  </a:lnTo>
                  <a:lnTo>
                    <a:pt x="2227" y="1298"/>
                  </a:lnTo>
                  <a:lnTo>
                    <a:pt x="1524" y="834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2"/>
            <p:cNvSpPr/>
            <p:nvPr/>
          </p:nvSpPr>
          <p:spPr>
            <a:xfrm>
              <a:off x="2259638" y="1385225"/>
              <a:ext cx="56300" cy="65525"/>
            </a:xfrm>
            <a:custGeom>
              <a:avLst/>
              <a:gdLst/>
              <a:ahLst/>
              <a:cxnLst/>
              <a:rect l="l" t="t" r="r" b="b"/>
              <a:pathLst>
                <a:path w="2252" h="2621" extrusionOk="0">
                  <a:moveTo>
                    <a:pt x="1132" y="1"/>
                  </a:moveTo>
                  <a:lnTo>
                    <a:pt x="715" y="834"/>
                  </a:lnTo>
                  <a:lnTo>
                    <a:pt x="1" y="1311"/>
                  </a:lnTo>
                  <a:lnTo>
                    <a:pt x="715" y="1787"/>
                  </a:lnTo>
                  <a:lnTo>
                    <a:pt x="1132" y="2620"/>
                  </a:lnTo>
                  <a:lnTo>
                    <a:pt x="1537" y="1787"/>
                  </a:lnTo>
                  <a:lnTo>
                    <a:pt x="2251" y="1311"/>
                  </a:lnTo>
                  <a:lnTo>
                    <a:pt x="1537" y="834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3592DD49-AE66-A394-612F-5D88CABBC25E}"/>
              </a:ext>
            </a:extLst>
          </p:cNvPr>
          <p:cNvSpPr txBox="1"/>
          <p:nvPr/>
        </p:nvSpPr>
        <p:spPr>
          <a:xfrm>
            <a:off x="332522" y="1199742"/>
            <a:ext cx="41427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solidFill>
                  <a:schemeClr val="bg1"/>
                </a:solidFill>
                <a:effectLst/>
                <a:latin typeface="Söhne"/>
              </a:rPr>
              <a:t>SSL (SECURE SOCKETS LAYER)</a:t>
            </a: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Predecesor de TLS, también se utiliza para proporcionar seguridad en las comunicaciones en línea.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Ha sido reemplazado en gran medida por TLS debido a vulnerabilidades conocidas.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BF1102B-ECAC-6E4B-FF38-02BECC8FD12A}"/>
              </a:ext>
            </a:extLst>
          </p:cNvPr>
          <p:cNvSpPr txBox="1"/>
          <p:nvPr/>
        </p:nvSpPr>
        <p:spPr>
          <a:xfrm>
            <a:off x="4746009" y="1195100"/>
            <a:ext cx="40654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solidFill>
                  <a:schemeClr val="bg1"/>
                </a:solidFill>
                <a:effectLst/>
                <a:latin typeface="Söhne"/>
              </a:rPr>
              <a:t>IPSEC (INTERNET PROTOCOL SECURITY)</a:t>
            </a: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Un conjunto de protocolos utilizados para proteger la comunicación a nivel de paquete IP.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Comúnmente utilizado para establecer conexiones VPN seguras y garantizar la confidencialidad y autenticación en las comunicaciones de red.</a:t>
            </a:r>
          </a:p>
        </p:txBody>
      </p:sp>
      <p:cxnSp>
        <p:nvCxnSpPr>
          <p:cNvPr id="4352" name="Conector recto 4351">
            <a:extLst>
              <a:ext uri="{FF2B5EF4-FFF2-40B4-BE49-F238E27FC236}">
                <a16:creationId xmlns:a16="http://schemas.microsoft.com/office/drawing/2014/main" id="{E8204853-B65E-79E6-C529-AD45F3E0B271}"/>
              </a:ext>
            </a:extLst>
          </p:cNvPr>
          <p:cNvCxnSpPr>
            <a:stCxn id="3934" idx="2"/>
          </p:cNvCxnSpPr>
          <p:nvPr/>
        </p:nvCxnSpPr>
        <p:spPr>
          <a:xfrm>
            <a:off x="4572000" y="865325"/>
            <a:ext cx="0" cy="2854792"/>
          </a:xfrm>
          <a:prstGeom prst="line">
            <a:avLst/>
          </a:prstGeom>
          <a:ln w="762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oogle Shape;888;p23">
            <a:extLst>
              <a:ext uri="{FF2B5EF4-FFF2-40B4-BE49-F238E27FC236}">
                <a16:creationId xmlns:a16="http://schemas.microsoft.com/office/drawing/2014/main" id="{6AB687CC-E1B0-EBA3-B468-811FD3FCBFA5}"/>
              </a:ext>
            </a:extLst>
          </p:cNvPr>
          <p:cNvGrpSpPr/>
          <p:nvPr/>
        </p:nvGrpSpPr>
        <p:grpSpPr>
          <a:xfrm>
            <a:off x="7553513" y="2635749"/>
            <a:ext cx="1464112" cy="1464112"/>
            <a:chOff x="2712091" y="1276337"/>
            <a:chExt cx="1464112" cy="1464112"/>
          </a:xfrm>
        </p:grpSpPr>
        <p:sp>
          <p:nvSpPr>
            <p:cNvPr id="3929" name="Google Shape;889;p23">
              <a:extLst>
                <a:ext uri="{FF2B5EF4-FFF2-40B4-BE49-F238E27FC236}">
                  <a16:creationId xmlns:a16="http://schemas.microsoft.com/office/drawing/2014/main" id="{F380FA31-09C5-75D0-8300-209978764A68}"/>
                </a:ext>
              </a:extLst>
            </p:cNvPr>
            <p:cNvSpPr/>
            <p:nvPr/>
          </p:nvSpPr>
          <p:spPr>
            <a:xfrm>
              <a:off x="2712091" y="1276337"/>
              <a:ext cx="1464112" cy="1464112"/>
            </a:xfrm>
            <a:custGeom>
              <a:avLst/>
              <a:gdLst/>
              <a:ahLst/>
              <a:cxnLst/>
              <a:rect l="l" t="t" r="r" b="b"/>
              <a:pathLst>
                <a:path w="43816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890;p23">
              <a:extLst>
                <a:ext uri="{FF2B5EF4-FFF2-40B4-BE49-F238E27FC236}">
                  <a16:creationId xmlns:a16="http://schemas.microsoft.com/office/drawing/2014/main" id="{A11E53A6-5034-50DB-281D-7DBD23984746}"/>
                </a:ext>
              </a:extLst>
            </p:cNvPr>
            <p:cNvSpPr/>
            <p:nvPr/>
          </p:nvSpPr>
          <p:spPr>
            <a:xfrm>
              <a:off x="2749917" y="1364887"/>
              <a:ext cx="1337569" cy="1286845"/>
            </a:xfrm>
            <a:custGeom>
              <a:avLst/>
              <a:gdLst/>
              <a:ahLst/>
              <a:cxnLst/>
              <a:rect l="l" t="t" r="r" b="b"/>
              <a:pathLst>
                <a:path w="40029" h="38511" extrusionOk="0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891;p23">
              <a:extLst>
                <a:ext uri="{FF2B5EF4-FFF2-40B4-BE49-F238E27FC236}">
                  <a16:creationId xmlns:a16="http://schemas.microsoft.com/office/drawing/2014/main" id="{FE4C54A6-2AC0-66A7-CF96-DD33A388D29D}"/>
                </a:ext>
              </a:extLst>
            </p:cNvPr>
            <p:cNvSpPr/>
            <p:nvPr/>
          </p:nvSpPr>
          <p:spPr>
            <a:xfrm>
              <a:off x="3339492" y="2092331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9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892;p23">
              <a:extLst>
                <a:ext uri="{FF2B5EF4-FFF2-40B4-BE49-F238E27FC236}">
                  <a16:creationId xmlns:a16="http://schemas.microsoft.com/office/drawing/2014/main" id="{E96DFB71-DDEB-A4D7-1B64-93DEFC7336CB}"/>
                </a:ext>
              </a:extLst>
            </p:cNvPr>
            <p:cNvSpPr/>
            <p:nvPr/>
          </p:nvSpPr>
          <p:spPr>
            <a:xfrm>
              <a:off x="2932096" y="1683733"/>
              <a:ext cx="932980" cy="646146"/>
            </a:xfrm>
            <a:custGeom>
              <a:avLst/>
              <a:gdLst/>
              <a:ahLst/>
              <a:cxnLst/>
              <a:rect l="l" t="t" r="r" b="b"/>
              <a:pathLst>
                <a:path w="27921" h="19337" extrusionOk="0">
                  <a:moveTo>
                    <a:pt x="429" y="1"/>
                  </a:moveTo>
                  <a:cubicBezTo>
                    <a:pt x="191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18" y="1"/>
                    <a:pt x="27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893;p23">
              <a:extLst>
                <a:ext uri="{FF2B5EF4-FFF2-40B4-BE49-F238E27FC236}">
                  <a16:creationId xmlns:a16="http://schemas.microsoft.com/office/drawing/2014/main" id="{0CF6F5CB-9AF3-30A7-EC39-2AE3D8A46EF5}"/>
                </a:ext>
              </a:extLst>
            </p:cNvPr>
            <p:cNvSpPr/>
            <p:nvPr/>
          </p:nvSpPr>
          <p:spPr>
            <a:xfrm>
              <a:off x="2966313" y="1718751"/>
              <a:ext cx="864179" cy="518033"/>
            </a:xfrm>
            <a:custGeom>
              <a:avLst/>
              <a:gdLst/>
              <a:ahLst/>
              <a:cxnLst/>
              <a:rect l="l" t="t" r="r" b="b"/>
              <a:pathLst>
                <a:path w="25862" h="15503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15324"/>
                  </a:lnTo>
                  <a:cubicBezTo>
                    <a:pt x="1" y="15419"/>
                    <a:pt x="84" y="15502"/>
                    <a:pt x="191" y="15502"/>
                  </a:cubicBezTo>
                  <a:lnTo>
                    <a:pt x="25682" y="15502"/>
                  </a:lnTo>
                  <a:cubicBezTo>
                    <a:pt x="25778" y="15502"/>
                    <a:pt x="25861" y="15419"/>
                    <a:pt x="25861" y="15324"/>
                  </a:cubicBezTo>
                  <a:lnTo>
                    <a:pt x="25861" y="191"/>
                  </a:lnTo>
                  <a:cubicBezTo>
                    <a:pt x="25861" y="84"/>
                    <a:pt x="25778" y="0"/>
                    <a:pt x="2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894;p23">
              <a:extLst>
                <a:ext uri="{FF2B5EF4-FFF2-40B4-BE49-F238E27FC236}">
                  <a16:creationId xmlns:a16="http://schemas.microsoft.com/office/drawing/2014/main" id="{81012FC4-ABF4-F2AE-257B-41C387993856}"/>
                </a:ext>
              </a:extLst>
            </p:cNvPr>
            <p:cNvSpPr/>
            <p:nvPr/>
          </p:nvSpPr>
          <p:spPr>
            <a:xfrm>
              <a:off x="2966313" y="1812648"/>
              <a:ext cx="864179" cy="424538"/>
            </a:xfrm>
            <a:custGeom>
              <a:avLst/>
              <a:gdLst/>
              <a:ahLst/>
              <a:cxnLst/>
              <a:rect l="l" t="t" r="r" b="b"/>
              <a:pathLst>
                <a:path w="25862" h="12705" extrusionOk="0">
                  <a:moveTo>
                    <a:pt x="1" y="0"/>
                  </a:moveTo>
                  <a:lnTo>
                    <a:pt x="1" y="12276"/>
                  </a:lnTo>
                  <a:cubicBezTo>
                    <a:pt x="24" y="12518"/>
                    <a:pt x="237" y="12705"/>
                    <a:pt x="478" y="12705"/>
                  </a:cubicBezTo>
                  <a:cubicBezTo>
                    <a:pt x="486" y="12705"/>
                    <a:pt x="493" y="12705"/>
                    <a:pt x="501" y="12704"/>
                  </a:cubicBezTo>
                  <a:lnTo>
                    <a:pt x="25361" y="12704"/>
                  </a:lnTo>
                  <a:cubicBezTo>
                    <a:pt x="25368" y="12705"/>
                    <a:pt x="25376" y="12705"/>
                    <a:pt x="25383" y="12705"/>
                  </a:cubicBezTo>
                  <a:cubicBezTo>
                    <a:pt x="25624" y="12705"/>
                    <a:pt x="25838" y="12518"/>
                    <a:pt x="25861" y="12276"/>
                  </a:cubicBezTo>
                  <a:lnTo>
                    <a:pt x="258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895;p23">
              <a:extLst>
                <a:ext uri="{FF2B5EF4-FFF2-40B4-BE49-F238E27FC236}">
                  <a16:creationId xmlns:a16="http://schemas.microsoft.com/office/drawing/2014/main" id="{FBB92A5B-5A3A-D96C-55F8-AC45E92FE523}"/>
                </a:ext>
              </a:extLst>
            </p:cNvPr>
            <p:cNvSpPr/>
            <p:nvPr/>
          </p:nvSpPr>
          <p:spPr>
            <a:xfrm>
              <a:off x="3089247" y="2403057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41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896;p23">
              <a:extLst>
                <a:ext uri="{FF2B5EF4-FFF2-40B4-BE49-F238E27FC236}">
                  <a16:creationId xmlns:a16="http://schemas.microsoft.com/office/drawing/2014/main" id="{C52D88FC-6F39-6EFF-E06A-73D2D53B9301}"/>
                </a:ext>
              </a:extLst>
            </p:cNvPr>
            <p:cNvSpPr/>
            <p:nvPr/>
          </p:nvSpPr>
          <p:spPr>
            <a:xfrm>
              <a:off x="3378888" y="2268963"/>
              <a:ext cx="34651" cy="29806"/>
            </a:xfrm>
            <a:custGeom>
              <a:avLst/>
              <a:gdLst/>
              <a:ahLst/>
              <a:cxnLst/>
              <a:rect l="l" t="t" r="r" b="b"/>
              <a:pathLst>
                <a:path w="1037" h="892" extrusionOk="0">
                  <a:moveTo>
                    <a:pt x="596" y="1"/>
                  </a:moveTo>
                  <a:cubicBezTo>
                    <a:pt x="191" y="1"/>
                    <a:pt x="0" y="477"/>
                    <a:pt x="274" y="763"/>
                  </a:cubicBezTo>
                  <a:cubicBezTo>
                    <a:pt x="367" y="851"/>
                    <a:pt x="479" y="891"/>
                    <a:pt x="588" y="891"/>
                  </a:cubicBezTo>
                  <a:cubicBezTo>
                    <a:pt x="818" y="891"/>
                    <a:pt x="1036" y="715"/>
                    <a:pt x="1036" y="441"/>
                  </a:cubicBezTo>
                  <a:cubicBezTo>
                    <a:pt x="1036" y="203"/>
                    <a:pt x="834" y="1"/>
                    <a:pt x="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897;p23">
              <a:extLst>
                <a:ext uri="{FF2B5EF4-FFF2-40B4-BE49-F238E27FC236}">
                  <a16:creationId xmlns:a16="http://schemas.microsoft.com/office/drawing/2014/main" id="{5531C640-182B-565C-371C-C0467F562B55}"/>
                </a:ext>
              </a:extLst>
            </p:cNvPr>
            <p:cNvSpPr/>
            <p:nvPr/>
          </p:nvSpPr>
          <p:spPr>
            <a:xfrm>
              <a:off x="2860488" y="1909718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39" y="2084"/>
                    <a:pt x="6239" y="2013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898;p23">
              <a:extLst>
                <a:ext uri="{FF2B5EF4-FFF2-40B4-BE49-F238E27FC236}">
                  <a16:creationId xmlns:a16="http://schemas.microsoft.com/office/drawing/2014/main" id="{49C5980F-C1AA-4343-C094-31185E897782}"/>
                </a:ext>
              </a:extLst>
            </p:cNvPr>
            <p:cNvSpPr/>
            <p:nvPr/>
          </p:nvSpPr>
          <p:spPr>
            <a:xfrm>
              <a:off x="3077719" y="1909718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3"/>
                  </a:lnTo>
                  <a:cubicBezTo>
                    <a:pt x="0" y="2084"/>
                    <a:pt x="48" y="2144"/>
                    <a:pt x="119" y="2144"/>
                  </a:cubicBezTo>
                  <a:lnTo>
                    <a:pt x="6096" y="2144"/>
                  </a:lnTo>
                  <a:cubicBezTo>
                    <a:pt x="6168" y="2144"/>
                    <a:pt x="6227" y="2084"/>
                    <a:pt x="6227" y="2013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899;p23">
              <a:extLst>
                <a:ext uri="{FF2B5EF4-FFF2-40B4-BE49-F238E27FC236}">
                  <a16:creationId xmlns:a16="http://schemas.microsoft.com/office/drawing/2014/main" id="{1D2FE052-EBB2-F1DE-6AB3-E478FDC10D3E}"/>
                </a:ext>
              </a:extLst>
            </p:cNvPr>
            <p:cNvSpPr/>
            <p:nvPr/>
          </p:nvSpPr>
          <p:spPr>
            <a:xfrm>
              <a:off x="3294148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900;p23">
              <a:extLst>
                <a:ext uri="{FF2B5EF4-FFF2-40B4-BE49-F238E27FC236}">
                  <a16:creationId xmlns:a16="http://schemas.microsoft.com/office/drawing/2014/main" id="{81AB2140-28A7-8944-54F0-EC9C00432FE4}"/>
                </a:ext>
              </a:extLst>
            </p:cNvPr>
            <p:cNvSpPr/>
            <p:nvPr/>
          </p:nvSpPr>
          <p:spPr>
            <a:xfrm>
              <a:off x="3510977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901;p23">
              <a:extLst>
                <a:ext uri="{FF2B5EF4-FFF2-40B4-BE49-F238E27FC236}">
                  <a16:creationId xmlns:a16="http://schemas.microsoft.com/office/drawing/2014/main" id="{BB7D22EB-7248-FE1E-21B0-53F857E8F50E}"/>
                </a:ext>
              </a:extLst>
            </p:cNvPr>
            <p:cNvSpPr/>
            <p:nvPr/>
          </p:nvSpPr>
          <p:spPr>
            <a:xfrm>
              <a:off x="3727807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902;p23">
              <a:extLst>
                <a:ext uri="{FF2B5EF4-FFF2-40B4-BE49-F238E27FC236}">
                  <a16:creationId xmlns:a16="http://schemas.microsoft.com/office/drawing/2014/main" id="{A771F93D-D302-E411-38AA-1595E62D04B2}"/>
                </a:ext>
              </a:extLst>
            </p:cNvPr>
            <p:cNvSpPr/>
            <p:nvPr/>
          </p:nvSpPr>
          <p:spPr>
            <a:xfrm>
              <a:off x="2969120" y="1826582"/>
              <a:ext cx="208476" cy="71642"/>
            </a:xfrm>
            <a:custGeom>
              <a:avLst/>
              <a:gdLst/>
              <a:ahLst/>
              <a:cxnLst/>
              <a:rect l="l" t="t" r="r" b="b"/>
              <a:pathLst>
                <a:path w="6239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79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79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903;p23">
              <a:extLst>
                <a:ext uri="{FF2B5EF4-FFF2-40B4-BE49-F238E27FC236}">
                  <a16:creationId xmlns:a16="http://schemas.microsoft.com/office/drawing/2014/main" id="{321C870E-B754-0D3C-52DF-52C8BDAE4844}"/>
                </a:ext>
              </a:extLst>
            </p:cNvPr>
            <p:cNvSpPr/>
            <p:nvPr/>
          </p:nvSpPr>
          <p:spPr>
            <a:xfrm>
              <a:off x="3185916" y="1826582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28" y="2084"/>
                    <a:pt x="6228" y="2012"/>
                  </a:cubicBezTo>
                  <a:lnTo>
                    <a:pt x="6228" y="131"/>
                  </a:lnTo>
                  <a:cubicBezTo>
                    <a:pt x="6228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904;p23">
              <a:extLst>
                <a:ext uri="{FF2B5EF4-FFF2-40B4-BE49-F238E27FC236}">
                  <a16:creationId xmlns:a16="http://schemas.microsoft.com/office/drawing/2014/main" id="{D58A1E0A-D15B-F00D-474E-B9F07AD9D6FD}"/>
                </a:ext>
              </a:extLst>
            </p:cNvPr>
            <p:cNvSpPr/>
            <p:nvPr/>
          </p:nvSpPr>
          <p:spPr>
            <a:xfrm>
              <a:off x="3402746" y="1826949"/>
              <a:ext cx="208510" cy="71675"/>
            </a:xfrm>
            <a:custGeom>
              <a:avLst/>
              <a:gdLst/>
              <a:ahLst/>
              <a:cxnLst/>
              <a:rect l="l" t="t" r="r" b="b"/>
              <a:pathLst>
                <a:path w="6240" h="214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5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905;p23">
              <a:extLst>
                <a:ext uri="{FF2B5EF4-FFF2-40B4-BE49-F238E27FC236}">
                  <a16:creationId xmlns:a16="http://schemas.microsoft.com/office/drawing/2014/main" id="{56CA16BC-8073-F46A-E41E-58887B45EAC5}"/>
                </a:ext>
              </a:extLst>
            </p:cNvPr>
            <p:cNvSpPr/>
            <p:nvPr/>
          </p:nvSpPr>
          <p:spPr>
            <a:xfrm>
              <a:off x="3619576" y="1826949"/>
              <a:ext cx="208109" cy="71675"/>
            </a:xfrm>
            <a:custGeom>
              <a:avLst/>
              <a:gdLst/>
              <a:ahLst/>
              <a:cxnLst/>
              <a:rect l="l" t="t" r="r" b="b"/>
              <a:pathLst>
                <a:path w="6228" h="2145" extrusionOk="0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5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906;p23">
              <a:extLst>
                <a:ext uri="{FF2B5EF4-FFF2-40B4-BE49-F238E27FC236}">
                  <a16:creationId xmlns:a16="http://schemas.microsoft.com/office/drawing/2014/main" id="{53B28276-7278-3545-B18C-D8528C0C1D2C}"/>
                </a:ext>
              </a:extLst>
            </p:cNvPr>
            <p:cNvSpPr/>
            <p:nvPr/>
          </p:nvSpPr>
          <p:spPr>
            <a:xfrm>
              <a:off x="2969120" y="2158760"/>
              <a:ext cx="208476" cy="71642"/>
            </a:xfrm>
            <a:custGeom>
              <a:avLst/>
              <a:gdLst/>
              <a:ahLst/>
              <a:cxnLst/>
              <a:rect l="l" t="t" r="r" b="b"/>
              <a:pathLst>
                <a:path w="6239" h="2144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44"/>
                    <a:pt x="131" y="2144"/>
                  </a:cubicBezTo>
                  <a:lnTo>
                    <a:pt x="6108" y="2144"/>
                  </a:lnTo>
                  <a:cubicBezTo>
                    <a:pt x="6179" y="2144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907;p23">
              <a:extLst>
                <a:ext uri="{FF2B5EF4-FFF2-40B4-BE49-F238E27FC236}">
                  <a16:creationId xmlns:a16="http://schemas.microsoft.com/office/drawing/2014/main" id="{7474619C-12A7-EC8F-64A3-EE366A8D7970}"/>
                </a:ext>
              </a:extLst>
            </p:cNvPr>
            <p:cNvSpPr/>
            <p:nvPr/>
          </p:nvSpPr>
          <p:spPr>
            <a:xfrm>
              <a:off x="3185916" y="2158760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908;p23">
              <a:extLst>
                <a:ext uri="{FF2B5EF4-FFF2-40B4-BE49-F238E27FC236}">
                  <a16:creationId xmlns:a16="http://schemas.microsoft.com/office/drawing/2014/main" id="{662C68B2-21C1-B184-869D-798B878BD0E6}"/>
                </a:ext>
              </a:extLst>
            </p:cNvPr>
            <p:cNvSpPr/>
            <p:nvPr/>
          </p:nvSpPr>
          <p:spPr>
            <a:xfrm>
              <a:off x="3402746" y="2159161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4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909;p23">
              <a:extLst>
                <a:ext uri="{FF2B5EF4-FFF2-40B4-BE49-F238E27FC236}">
                  <a16:creationId xmlns:a16="http://schemas.microsoft.com/office/drawing/2014/main" id="{5BE84775-54AA-22FF-0C75-973F05087F21}"/>
                </a:ext>
              </a:extLst>
            </p:cNvPr>
            <p:cNvSpPr/>
            <p:nvPr/>
          </p:nvSpPr>
          <p:spPr>
            <a:xfrm>
              <a:off x="3619576" y="2159161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910;p23">
              <a:extLst>
                <a:ext uri="{FF2B5EF4-FFF2-40B4-BE49-F238E27FC236}">
                  <a16:creationId xmlns:a16="http://schemas.microsoft.com/office/drawing/2014/main" id="{05A3AA39-BCD0-2BCE-04FC-4CE79FF7D31E}"/>
                </a:ext>
              </a:extLst>
            </p:cNvPr>
            <p:cNvSpPr/>
            <p:nvPr/>
          </p:nvSpPr>
          <p:spPr>
            <a:xfrm>
              <a:off x="2860488" y="2075624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911;p23">
              <a:extLst>
                <a:ext uri="{FF2B5EF4-FFF2-40B4-BE49-F238E27FC236}">
                  <a16:creationId xmlns:a16="http://schemas.microsoft.com/office/drawing/2014/main" id="{882E4BE7-158B-8A65-6C05-16AAD34F34B1}"/>
                </a:ext>
              </a:extLst>
            </p:cNvPr>
            <p:cNvSpPr/>
            <p:nvPr/>
          </p:nvSpPr>
          <p:spPr>
            <a:xfrm>
              <a:off x="3077719" y="2075624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48" y="2143"/>
                    <a:pt x="119" y="2143"/>
                  </a:cubicBezTo>
                  <a:lnTo>
                    <a:pt x="6096" y="2143"/>
                  </a:lnTo>
                  <a:cubicBezTo>
                    <a:pt x="6168" y="2143"/>
                    <a:pt x="6227" y="2084"/>
                    <a:pt x="6227" y="2012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912;p23">
              <a:extLst>
                <a:ext uri="{FF2B5EF4-FFF2-40B4-BE49-F238E27FC236}">
                  <a16:creationId xmlns:a16="http://schemas.microsoft.com/office/drawing/2014/main" id="{F8BC2196-DD6B-5737-A5B5-BB4E82C25056}"/>
                </a:ext>
              </a:extLst>
            </p:cNvPr>
            <p:cNvSpPr/>
            <p:nvPr/>
          </p:nvSpPr>
          <p:spPr>
            <a:xfrm>
              <a:off x="3294148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913;p23">
              <a:extLst>
                <a:ext uri="{FF2B5EF4-FFF2-40B4-BE49-F238E27FC236}">
                  <a16:creationId xmlns:a16="http://schemas.microsoft.com/office/drawing/2014/main" id="{D4D935AD-38CA-E1FA-75AF-15C40497D0CC}"/>
                </a:ext>
              </a:extLst>
            </p:cNvPr>
            <p:cNvSpPr/>
            <p:nvPr/>
          </p:nvSpPr>
          <p:spPr>
            <a:xfrm>
              <a:off x="3510977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914;p23">
              <a:extLst>
                <a:ext uri="{FF2B5EF4-FFF2-40B4-BE49-F238E27FC236}">
                  <a16:creationId xmlns:a16="http://schemas.microsoft.com/office/drawing/2014/main" id="{47FC0444-0AC2-38CE-B6E8-6BA044F9A712}"/>
                </a:ext>
              </a:extLst>
            </p:cNvPr>
            <p:cNvSpPr/>
            <p:nvPr/>
          </p:nvSpPr>
          <p:spPr>
            <a:xfrm>
              <a:off x="3727807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915;p23">
              <a:extLst>
                <a:ext uri="{FF2B5EF4-FFF2-40B4-BE49-F238E27FC236}">
                  <a16:creationId xmlns:a16="http://schemas.microsoft.com/office/drawing/2014/main" id="{17121EF7-0A40-E279-DE07-8AA4391F9844}"/>
                </a:ext>
              </a:extLst>
            </p:cNvPr>
            <p:cNvSpPr/>
            <p:nvPr/>
          </p:nvSpPr>
          <p:spPr>
            <a:xfrm>
              <a:off x="2969120" y="1992855"/>
              <a:ext cx="208476" cy="71274"/>
            </a:xfrm>
            <a:custGeom>
              <a:avLst/>
              <a:gdLst/>
              <a:ahLst/>
              <a:cxnLst/>
              <a:rect l="l" t="t" r="r" b="b"/>
              <a:pathLst>
                <a:path w="6239" h="213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32"/>
                    <a:pt x="131" y="2132"/>
                  </a:cubicBezTo>
                  <a:lnTo>
                    <a:pt x="6108" y="2132"/>
                  </a:lnTo>
                  <a:cubicBezTo>
                    <a:pt x="6179" y="2132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916;p23">
              <a:extLst>
                <a:ext uri="{FF2B5EF4-FFF2-40B4-BE49-F238E27FC236}">
                  <a16:creationId xmlns:a16="http://schemas.microsoft.com/office/drawing/2014/main" id="{B5863A88-8536-1FB8-7886-4649122E1EDC}"/>
                </a:ext>
              </a:extLst>
            </p:cNvPr>
            <p:cNvSpPr/>
            <p:nvPr/>
          </p:nvSpPr>
          <p:spPr>
            <a:xfrm>
              <a:off x="3185916" y="1992855"/>
              <a:ext cx="208109" cy="71274"/>
            </a:xfrm>
            <a:custGeom>
              <a:avLst/>
              <a:gdLst/>
              <a:ahLst/>
              <a:cxnLst/>
              <a:rect l="l" t="t" r="r" b="b"/>
              <a:pathLst>
                <a:path w="6228" h="213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917;p23">
              <a:extLst>
                <a:ext uri="{FF2B5EF4-FFF2-40B4-BE49-F238E27FC236}">
                  <a16:creationId xmlns:a16="http://schemas.microsoft.com/office/drawing/2014/main" id="{51BF15FB-B1F2-2F50-51EA-A66F8AFE99D8}"/>
                </a:ext>
              </a:extLst>
            </p:cNvPr>
            <p:cNvSpPr/>
            <p:nvPr/>
          </p:nvSpPr>
          <p:spPr>
            <a:xfrm>
              <a:off x="3402746" y="199325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2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40" y="2084"/>
                    <a:pt x="6240" y="2013"/>
                  </a:cubicBezTo>
                  <a:lnTo>
                    <a:pt x="6240" y="120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918;p23">
              <a:extLst>
                <a:ext uri="{FF2B5EF4-FFF2-40B4-BE49-F238E27FC236}">
                  <a16:creationId xmlns:a16="http://schemas.microsoft.com/office/drawing/2014/main" id="{E14F9940-8C14-E552-6C36-8818325CCE96}"/>
                </a:ext>
              </a:extLst>
            </p:cNvPr>
            <p:cNvSpPr/>
            <p:nvPr/>
          </p:nvSpPr>
          <p:spPr>
            <a:xfrm>
              <a:off x="3619576" y="1993256"/>
              <a:ext cx="208109" cy="71241"/>
            </a:xfrm>
            <a:custGeom>
              <a:avLst/>
              <a:gdLst/>
              <a:ahLst/>
              <a:cxnLst/>
              <a:rect l="l" t="t" r="r" b="b"/>
              <a:pathLst>
                <a:path w="6228" h="2132" extrusionOk="0">
                  <a:moveTo>
                    <a:pt x="120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20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20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919;p23">
              <a:extLst>
                <a:ext uri="{FF2B5EF4-FFF2-40B4-BE49-F238E27FC236}">
                  <a16:creationId xmlns:a16="http://schemas.microsoft.com/office/drawing/2014/main" id="{8960919E-52BA-1FB6-95D7-6AB9DAF25F5D}"/>
                </a:ext>
              </a:extLst>
            </p:cNvPr>
            <p:cNvSpPr/>
            <p:nvPr/>
          </p:nvSpPr>
          <p:spPr>
            <a:xfrm>
              <a:off x="3015667" y="1970199"/>
              <a:ext cx="219637" cy="262809"/>
            </a:xfrm>
            <a:custGeom>
              <a:avLst/>
              <a:gdLst/>
              <a:ahLst/>
              <a:cxnLst/>
              <a:rect l="l" t="t" r="r" b="b"/>
              <a:pathLst>
                <a:path w="6573" h="7865" extrusionOk="0">
                  <a:moveTo>
                    <a:pt x="3108" y="0"/>
                  </a:moveTo>
                  <a:cubicBezTo>
                    <a:pt x="3060" y="1096"/>
                    <a:pt x="1738" y="2155"/>
                    <a:pt x="1846" y="3251"/>
                  </a:cubicBezTo>
                  <a:cubicBezTo>
                    <a:pt x="1619" y="2989"/>
                    <a:pt x="1607" y="2572"/>
                    <a:pt x="1429" y="2274"/>
                  </a:cubicBezTo>
                  <a:cubicBezTo>
                    <a:pt x="953" y="3131"/>
                    <a:pt x="619" y="4251"/>
                    <a:pt x="1226" y="5072"/>
                  </a:cubicBezTo>
                  <a:cubicBezTo>
                    <a:pt x="881" y="4929"/>
                    <a:pt x="417" y="4715"/>
                    <a:pt x="262" y="4417"/>
                  </a:cubicBezTo>
                  <a:cubicBezTo>
                    <a:pt x="0" y="4763"/>
                    <a:pt x="143" y="6096"/>
                    <a:pt x="226" y="6346"/>
                  </a:cubicBezTo>
                  <a:cubicBezTo>
                    <a:pt x="405" y="6882"/>
                    <a:pt x="786" y="7311"/>
                    <a:pt x="1286" y="7561"/>
                  </a:cubicBezTo>
                  <a:cubicBezTo>
                    <a:pt x="1655" y="7739"/>
                    <a:pt x="2060" y="7834"/>
                    <a:pt x="2477" y="7846"/>
                  </a:cubicBezTo>
                  <a:cubicBezTo>
                    <a:pt x="2688" y="7854"/>
                    <a:pt x="2919" y="7864"/>
                    <a:pt x="3155" y="7864"/>
                  </a:cubicBezTo>
                  <a:cubicBezTo>
                    <a:pt x="3610" y="7864"/>
                    <a:pt x="4085" y="7829"/>
                    <a:pt x="4477" y="7680"/>
                  </a:cubicBezTo>
                  <a:cubicBezTo>
                    <a:pt x="6215" y="7061"/>
                    <a:pt x="6572" y="4679"/>
                    <a:pt x="6382" y="3941"/>
                  </a:cubicBezTo>
                  <a:lnTo>
                    <a:pt x="6382" y="3941"/>
                  </a:lnTo>
                  <a:cubicBezTo>
                    <a:pt x="6185" y="4161"/>
                    <a:pt x="5321" y="5015"/>
                    <a:pt x="4979" y="5015"/>
                  </a:cubicBezTo>
                  <a:cubicBezTo>
                    <a:pt x="4970" y="5015"/>
                    <a:pt x="4961" y="5014"/>
                    <a:pt x="4953" y="5013"/>
                  </a:cubicBezTo>
                  <a:cubicBezTo>
                    <a:pt x="5310" y="4775"/>
                    <a:pt x="5417" y="3453"/>
                    <a:pt x="5024" y="2631"/>
                  </a:cubicBezTo>
                  <a:lnTo>
                    <a:pt x="5024" y="2631"/>
                  </a:lnTo>
                  <a:cubicBezTo>
                    <a:pt x="4905" y="2893"/>
                    <a:pt x="5013" y="3893"/>
                    <a:pt x="4703" y="3989"/>
                  </a:cubicBezTo>
                  <a:cubicBezTo>
                    <a:pt x="4774" y="2810"/>
                    <a:pt x="4060" y="1869"/>
                    <a:pt x="3917" y="1453"/>
                  </a:cubicBezTo>
                  <a:cubicBezTo>
                    <a:pt x="3751" y="1643"/>
                    <a:pt x="3762" y="1965"/>
                    <a:pt x="3762" y="2191"/>
                  </a:cubicBezTo>
                  <a:cubicBezTo>
                    <a:pt x="3631" y="1227"/>
                    <a:pt x="3536" y="905"/>
                    <a:pt x="3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920;p23">
              <a:extLst>
                <a:ext uri="{FF2B5EF4-FFF2-40B4-BE49-F238E27FC236}">
                  <a16:creationId xmlns:a16="http://schemas.microsoft.com/office/drawing/2014/main" id="{28992064-FDBA-7DE2-4538-CB62EE724213}"/>
                </a:ext>
              </a:extLst>
            </p:cNvPr>
            <p:cNvSpPr/>
            <p:nvPr/>
          </p:nvSpPr>
          <p:spPr>
            <a:xfrm>
              <a:off x="3059407" y="2096308"/>
              <a:ext cx="121397" cy="137302"/>
            </a:xfrm>
            <a:custGeom>
              <a:avLst/>
              <a:gdLst/>
              <a:ahLst/>
              <a:cxnLst/>
              <a:rect l="l" t="t" r="r" b="b"/>
              <a:pathLst>
                <a:path w="3633" h="4109" extrusionOk="0">
                  <a:moveTo>
                    <a:pt x="1989" y="0"/>
                  </a:moveTo>
                  <a:lnTo>
                    <a:pt x="1989" y="0"/>
                  </a:lnTo>
                  <a:cubicBezTo>
                    <a:pt x="1584" y="560"/>
                    <a:pt x="1418" y="1251"/>
                    <a:pt x="1501" y="1929"/>
                  </a:cubicBezTo>
                  <a:cubicBezTo>
                    <a:pt x="1239" y="1774"/>
                    <a:pt x="1048" y="1513"/>
                    <a:pt x="977" y="1215"/>
                  </a:cubicBezTo>
                  <a:cubicBezTo>
                    <a:pt x="846" y="1536"/>
                    <a:pt x="775" y="1894"/>
                    <a:pt x="787" y="2239"/>
                  </a:cubicBezTo>
                  <a:cubicBezTo>
                    <a:pt x="775" y="2501"/>
                    <a:pt x="882" y="2739"/>
                    <a:pt x="1072" y="2906"/>
                  </a:cubicBezTo>
                  <a:cubicBezTo>
                    <a:pt x="656" y="2846"/>
                    <a:pt x="310" y="2548"/>
                    <a:pt x="191" y="2144"/>
                  </a:cubicBezTo>
                  <a:lnTo>
                    <a:pt x="191" y="2144"/>
                  </a:lnTo>
                  <a:cubicBezTo>
                    <a:pt x="1" y="2596"/>
                    <a:pt x="286" y="3346"/>
                    <a:pt x="703" y="3656"/>
                  </a:cubicBezTo>
                  <a:cubicBezTo>
                    <a:pt x="1107" y="3957"/>
                    <a:pt x="1526" y="4108"/>
                    <a:pt x="1952" y="4108"/>
                  </a:cubicBezTo>
                  <a:cubicBezTo>
                    <a:pt x="2268" y="4108"/>
                    <a:pt x="2587" y="4025"/>
                    <a:pt x="2906" y="3858"/>
                  </a:cubicBezTo>
                  <a:cubicBezTo>
                    <a:pt x="3632" y="3489"/>
                    <a:pt x="3596" y="2453"/>
                    <a:pt x="3632" y="2239"/>
                  </a:cubicBezTo>
                  <a:lnTo>
                    <a:pt x="3632" y="2239"/>
                  </a:lnTo>
                  <a:cubicBezTo>
                    <a:pt x="3492" y="2433"/>
                    <a:pt x="3216" y="2627"/>
                    <a:pt x="2962" y="2627"/>
                  </a:cubicBezTo>
                  <a:cubicBezTo>
                    <a:pt x="2935" y="2627"/>
                    <a:pt x="2908" y="2624"/>
                    <a:pt x="2882" y="2620"/>
                  </a:cubicBezTo>
                  <a:cubicBezTo>
                    <a:pt x="3192" y="2334"/>
                    <a:pt x="3239" y="1822"/>
                    <a:pt x="3275" y="1429"/>
                  </a:cubicBezTo>
                  <a:lnTo>
                    <a:pt x="3275" y="1429"/>
                  </a:lnTo>
                  <a:cubicBezTo>
                    <a:pt x="3049" y="1560"/>
                    <a:pt x="2894" y="1941"/>
                    <a:pt x="2453" y="2048"/>
                  </a:cubicBezTo>
                  <a:cubicBezTo>
                    <a:pt x="1977" y="1489"/>
                    <a:pt x="1989" y="262"/>
                    <a:pt x="1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921;p23">
              <a:extLst>
                <a:ext uri="{FF2B5EF4-FFF2-40B4-BE49-F238E27FC236}">
                  <a16:creationId xmlns:a16="http://schemas.microsoft.com/office/drawing/2014/main" id="{ED647635-4074-6C26-2298-1AE4245189BF}"/>
                </a:ext>
              </a:extLst>
            </p:cNvPr>
            <p:cNvSpPr/>
            <p:nvPr/>
          </p:nvSpPr>
          <p:spPr>
            <a:xfrm>
              <a:off x="3545996" y="1605775"/>
              <a:ext cx="463900" cy="463900"/>
            </a:xfrm>
            <a:custGeom>
              <a:avLst/>
              <a:gdLst/>
              <a:ahLst/>
              <a:cxnLst/>
              <a:rect l="l" t="t" r="r" b="b"/>
              <a:pathLst>
                <a:path w="13883" h="13883" extrusionOk="0">
                  <a:moveTo>
                    <a:pt x="6941" y="0"/>
                  </a:moveTo>
                  <a:cubicBezTo>
                    <a:pt x="3108" y="0"/>
                    <a:pt x="0" y="3108"/>
                    <a:pt x="0" y="6941"/>
                  </a:cubicBezTo>
                  <a:cubicBezTo>
                    <a:pt x="0" y="10775"/>
                    <a:pt x="3108" y="13883"/>
                    <a:pt x="6941" y="13883"/>
                  </a:cubicBezTo>
                  <a:cubicBezTo>
                    <a:pt x="10775" y="13883"/>
                    <a:pt x="13883" y="10775"/>
                    <a:pt x="13883" y="6941"/>
                  </a:cubicBezTo>
                  <a:cubicBezTo>
                    <a:pt x="13883" y="3108"/>
                    <a:pt x="10775" y="0"/>
                    <a:pt x="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922;p23">
              <a:extLst>
                <a:ext uri="{FF2B5EF4-FFF2-40B4-BE49-F238E27FC236}">
                  <a16:creationId xmlns:a16="http://schemas.microsoft.com/office/drawing/2014/main" id="{60E861C7-6ABF-F112-66E3-53E15A94D3ED}"/>
                </a:ext>
              </a:extLst>
            </p:cNvPr>
            <p:cNvSpPr/>
            <p:nvPr/>
          </p:nvSpPr>
          <p:spPr>
            <a:xfrm>
              <a:off x="3569053" y="1644069"/>
              <a:ext cx="402651" cy="387414"/>
            </a:xfrm>
            <a:custGeom>
              <a:avLst/>
              <a:gdLst/>
              <a:ahLst/>
              <a:cxnLst/>
              <a:rect l="l" t="t" r="r" b="b"/>
              <a:pathLst>
                <a:path w="12050" h="11594" extrusionOk="0">
                  <a:moveTo>
                    <a:pt x="6267" y="0"/>
                  </a:moveTo>
                  <a:cubicBezTo>
                    <a:pt x="4754" y="0"/>
                    <a:pt x="3265" y="591"/>
                    <a:pt x="2156" y="1700"/>
                  </a:cubicBezTo>
                  <a:cubicBezTo>
                    <a:pt x="501" y="3355"/>
                    <a:pt x="1" y="5843"/>
                    <a:pt x="894" y="8010"/>
                  </a:cubicBezTo>
                  <a:cubicBezTo>
                    <a:pt x="1787" y="10177"/>
                    <a:pt x="3906" y="11594"/>
                    <a:pt x="6251" y="11594"/>
                  </a:cubicBezTo>
                  <a:cubicBezTo>
                    <a:pt x="9442" y="11594"/>
                    <a:pt x="12050" y="8998"/>
                    <a:pt x="12050" y="5795"/>
                  </a:cubicBezTo>
                  <a:cubicBezTo>
                    <a:pt x="12050" y="3450"/>
                    <a:pt x="10645" y="1342"/>
                    <a:pt x="8478" y="438"/>
                  </a:cubicBezTo>
                  <a:cubicBezTo>
                    <a:pt x="7763" y="143"/>
                    <a:pt x="7012" y="0"/>
                    <a:pt x="6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923;p23">
              <a:extLst>
                <a:ext uri="{FF2B5EF4-FFF2-40B4-BE49-F238E27FC236}">
                  <a16:creationId xmlns:a16="http://schemas.microsoft.com/office/drawing/2014/main" id="{E9DA0B5D-D8B1-E6DD-3F7D-1E69F1C73B5D}"/>
                </a:ext>
              </a:extLst>
            </p:cNvPr>
            <p:cNvSpPr/>
            <p:nvPr/>
          </p:nvSpPr>
          <p:spPr>
            <a:xfrm>
              <a:off x="3625558" y="1815421"/>
              <a:ext cx="307953" cy="222043"/>
            </a:xfrm>
            <a:custGeom>
              <a:avLst/>
              <a:gdLst/>
              <a:ahLst/>
              <a:cxnLst/>
              <a:rect l="l" t="t" r="r" b="b"/>
              <a:pathLst>
                <a:path w="9216" h="6645" extrusionOk="0">
                  <a:moveTo>
                    <a:pt x="5906" y="1"/>
                  </a:moveTo>
                  <a:lnTo>
                    <a:pt x="2786" y="36"/>
                  </a:lnTo>
                  <a:cubicBezTo>
                    <a:pt x="2786" y="36"/>
                    <a:pt x="1131" y="1263"/>
                    <a:pt x="774" y="1739"/>
                  </a:cubicBezTo>
                  <a:cubicBezTo>
                    <a:pt x="0" y="2787"/>
                    <a:pt x="1060" y="6644"/>
                    <a:pt x="1060" y="6644"/>
                  </a:cubicBezTo>
                  <a:lnTo>
                    <a:pt x="8228" y="6644"/>
                  </a:lnTo>
                  <a:cubicBezTo>
                    <a:pt x="8228" y="6644"/>
                    <a:pt x="9216" y="2370"/>
                    <a:pt x="8097" y="1251"/>
                  </a:cubicBezTo>
                  <a:cubicBezTo>
                    <a:pt x="7751" y="906"/>
                    <a:pt x="5906" y="1"/>
                    <a:pt x="5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924;p23">
              <a:extLst>
                <a:ext uri="{FF2B5EF4-FFF2-40B4-BE49-F238E27FC236}">
                  <a16:creationId xmlns:a16="http://schemas.microsoft.com/office/drawing/2014/main" id="{59D39631-CBCC-0FEE-74DD-FAC471CA66DD}"/>
                </a:ext>
              </a:extLst>
            </p:cNvPr>
            <p:cNvSpPr/>
            <p:nvPr/>
          </p:nvSpPr>
          <p:spPr>
            <a:xfrm>
              <a:off x="3682831" y="1652155"/>
              <a:ext cx="169514" cy="224983"/>
            </a:xfrm>
            <a:custGeom>
              <a:avLst/>
              <a:gdLst/>
              <a:ahLst/>
              <a:cxnLst/>
              <a:rect l="l" t="t" r="r" b="b"/>
              <a:pathLst>
                <a:path w="5073" h="6733" extrusionOk="0">
                  <a:moveTo>
                    <a:pt x="2522" y="0"/>
                  </a:moveTo>
                  <a:cubicBezTo>
                    <a:pt x="2461" y="0"/>
                    <a:pt x="2398" y="2"/>
                    <a:pt x="2334" y="5"/>
                  </a:cubicBezTo>
                  <a:cubicBezTo>
                    <a:pt x="1632" y="41"/>
                    <a:pt x="1108" y="493"/>
                    <a:pt x="715" y="1053"/>
                  </a:cubicBezTo>
                  <a:cubicBezTo>
                    <a:pt x="132" y="1910"/>
                    <a:pt x="1" y="3017"/>
                    <a:pt x="382" y="3994"/>
                  </a:cubicBezTo>
                  <a:cubicBezTo>
                    <a:pt x="632" y="4660"/>
                    <a:pt x="1001" y="5399"/>
                    <a:pt x="1489" y="5851"/>
                  </a:cubicBezTo>
                  <a:cubicBezTo>
                    <a:pt x="1668" y="6113"/>
                    <a:pt x="2596" y="6732"/>
                    <a:pt x="2596" y="6732"/>
                  </a:cubicBezTo>
                  <a:cubicBezTo>
                    <a:pt x="2596" y="6732"/>
                    <a:pt x="2601" y="6733"/>
                    <a:pt x="2611" y="6733"/>
                  </a:cubicBezTo>
                  <a:cubicBezTo>
                    <a:pt x="2691" y="6733"/>
                    <a:pt x="3111" y="6685"/>
                    <a:pt x="3930" y="5792"/>
                  </a:cubicBezTo>
                  <a:cubicBezTo>
                    <a:pt x="4847" y="4779"/>
                    <a:pt x="5073" y="3077"/>
                    <a:pt x="5037" y="2493"/>
                  </a:cubicBezTo>
                  <a:cubicBezTo>
                    <a:pt x="5002" y="1927"/>
                    <a:pt x="4608" y="0"/>
                    <a:pt x="2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925;p23">
              <a:extLst>
                <a:ext uri="{FF2B5EF4-FFF2-40B4-BE49-F238E27FC236}">
                  <a16:creationId xmlns:a16="http://schemas.microsoft.com/office/drawing/2014/main" id="{BB9F9BFC-6E73-EAC1-91B8-A551DE90D60A}"/>
                </a:ext>
              </a:extLst>
            </p:cNvPr>
            <p:cNvSpPr/>
            <p:nvPr/>
          </p:nvSpPr>
          <p:spPr>
            <a:xfrm>
              <a:off x="3698770" y="1698836"/>
              <a:ext cx="140443" cy="174694"/>
            </a:xfrm>
            <a:custGeom>
              <a:avLst/>
              <a:gdLst/>
              <a:ahLst/>
              <a:cxnLst/>
              <a:rect l="l" t="t" r="r" b="b"/>
              <a:pathLst>
                <a:path w="4203" h="5228" extrusionOk="0">
                  <a:moveTo>
                    <a:pt x="1938" y="1"/>
                  </a:moveTo>
                  <a:cubicBezTo>
                    <a:pt x="1927" y="1"/>
                    <a:pt x="1916" y="1"/>
                    <a:pt x="1905" y="1"/>
                  </a:cubicBezTo>
                  <a:cubicBezTo>
                    <a:pt x="583" y="13"/>
                    <a:pt x="0" y="1966"/>
                    <a:pt x="0" y="1966"/>
                  </a:cubicBezTo>
                  <a:cubicBezTo>
                    <a:pt x="0" y="1966"/>
                    <a:pt x="274" y="3716"/>
                    <a:pt x="1226" y="4525"/>
                  </a:cubicBezTo>
                  <a:cubicBezTo>
                    <a:pt x="1369" y="4728"/>
                    <a:pt x="2107" y="5228"/>
                    <a:pt x="2107" y="5228"/>
                  </a:cubicBezTo>
                  <a:cubicBezTo>
                    <a:pt x="2107" y="5228"/>
                    <a:pt x="2429" y="5109"/>
                    <a:pt x="3167" y="4466"/>
                  </a:cubicBezTo>
                  <a:cubicBezTo>
                    <a:pt x="3989" y="3763"/>
                    <a:pt x="4203" y="2323"/>
                    <a:pt x="4167" y="1858"/>
                  </a:cubicBezTo>
                  <a:cubicBezTo>
                    <a:pt x="4144" y="1398"/>
                    <a:pt x="3230" y="1"/>
                    <a:pt x="19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926;p23">
              <a:extLst>
                <a:ext uri="{FF2B5EF4-FFF2-40B4-BE49-F238E27FC236}">
                  <a16:creationId xmlns:a16="http://schemas.microsoft.com/office/drawing/2014/main" id="{05678567-1DFF-0315-CDEB-EB2FEE99CE0A}"/>
                </a:ext>
              </a:extLst>
            </p:cNvPr>
            <p:cNvSpPr/>
            <p:nvPr/>
          </p:nvSpPr>
          <p:spPr>
            <a:xfrm>
              <a:off x="3717449" y="1778063"/>
              <a:ext cx="103085" cy="109935"/>
            </a:xfrm>
            <a:custGeom>
              <a:avLst/>
              <a:gdLst/>
              <a:ahLst/>
              <a:cxnLst/>
              <a:rect l="l" t="t" r="r" b="b"/>
              <a:pathLst>
                <a:path w="3085" h="3290" extrusionOk="0">
                  <a:moveTo>
                    <a:pt x="1532" y="1"/>
                  </a:moveTo>
                  <a:cubicBezTo>
                    <a:pt x="1135" y="1"/>
                    <a:pt x="732" y="102"/>
                    <a:pt x="763" y="321"/>
                  </a:cubicBezTo>
                  <a:cubicBezTo>
                    <a:pt x="822" y="714"/>
                    <a:pt x="810" y="1392"/>
                    <a:pt x="596" y="1476"/>
                  </a:cubicBezTo>
                  <a:cubicBezTo>
                    <a:pt x="529" y="1504"/>
                    <a:pt x="440" y="1513"/>
                    <a:pt x="352" y="1513"/>
                  </a:cubicBezTo>
                  <a:cubicBezTo>
                    <a:pt x="175" y="1513"/>
                    <a:pt x="1" y="1476"/>
                    <a:pt x="1" y="1476"/>
                  </a:cubicBezTo>
                  <a:lnTo>
                    <a:pt x="1" y="1476"/>
                  </a:lnTo>
                  <a:cubicBezTo>
                    <a:pt x="1" y="1476"/>
                    <a:pt x="1105" y="3290"/>
                    <a:pt x="1614" y="3290"/>
                  </a:cubicBezTo>
                  <a:cubicBezTo>
                    <a:pt x="1629" y="3290"/>
                    <a:pt x="1642" y="3288"/>
                    <a:pt x="1656" y="3286"/>
                  </a:cubicBezTo>
                  <a:cubicBezTo>
                    <a:pt x="2132" y="3190"/>
                    <a:pt x="3084" y="1583"/>
                    <a:pt x="3084" y="1583"/>
                  </a:cubicBezTo>
                  <a:cubicBezTo>
                    <a:pt x="2822" y="1535"/>
                    <a:pt x="2572" y="1476"/>
                    <a:pt x="2334" y="1392"/>
                  </a:cubicBezTo>
                  <a:cubicBezTo>
                    <a:pt x="2180" y="1309"/>
                    <a:pt x="2263" y="607"/>
                    <a:pt x="2275" y="261"/>
                  </a:cubicBezTo>
                  <a:cubicBezTo>
                    <a:pt x="2286" y="93"/>
                    <a:pt x="1912" y="1"/>
                    <a:pt x="1532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927;p23">
              <a:extLst>
                <a:ext uri="{FF2B5EF4-FFF2-40B4-BE49-F238E27FC236}">
                  <a16:creationId xmlns:a16="http://schemas.microsoft.com/office/drawing/2014/main" id="{91D08426-723A-CD4C-A22B-241101AE64A3}"/>
                </a:ext>
              </a:extLst>
            </p:cNvPr>
            <p:cNvSpPr/>
            <p:nvPr/>
          </p:nvSpPr>
          <p:spPr>
            <a:xfrm>
              <a:off x="3717449" y="1826582"/>
              <a:ext cx="102684" cy="61417"/>
            </a:xfrm>
            <a:custGeom>
              <a:avLst/>
              <a:gdLst/>
              <a:ahLst/>
              <a:cxnLst/>
              <a:rect l="l" t="t" r="r" b="b"/>
              <a:pathLst>
                <a:path w="3073" h="1838" extrusionOk="0">
                  <a:moveTo>
                    <a:pt x="2477" y="0"/>
                  </a:moveTo>
                  <a:cubicBezTo>
                    <a:pt x="2389" y="367"/>
                    <a:pt x="1948" y="679"/>
                    <a:pt x="1491" y="679"/>
                  </a:cubicBezTo>
                  <a:cubicBezTo>
                    <a:pt x="1146" y="679"/>
                    <a:pt x="792" y="501"/>
                    <a:pt x="572" y="36"/>
                  </a:cubicBezTo>
                  <a:cubicBezTo>
                    <a:pt x="477" y="54"/>
                    <a:pt x="382" y="63"/>
                    <a:pt x="286" y="63"/>
                  </a:cubicBezTo>
                  <a:cubicBezTo>
                    <a:pt x="191" y="63"/>
                    <a:pt x="96" y="54"/>
                    <a:pt x="1" y="36"/>
                  </a:cubicBezTo>
                  <a:lnTo>
                    <a:pt x="1" y="36"/>
                  </a:lnTo>
                  <a:cubicBezTo>
                    <a:pt x="1" y="36"/>
                    <a:pt x="1105" y="1838"/>
                    <a:pt x="1603" y="1838"/>
                  </a:cubicBezTo>
                  <a:cubicBezTo>
                    <a:pt x="1617" y="1838"/>
                    <a:pt x="1631" y="1837"/>
                    <a:pt x="1644" y="1834"/>
                  </a:cubicBezTo>
                  <a:cubicBezTo>
                    <a:pt x="2120" y="1738"/>
                    <a:pt x="3072" y="143"/>
                    <a:pt x="3072" y="143"/>
                  </a:cubicBezTo>
                  <a:cubicBezTo>
                    <a:pt x="3072" y="143"/>
                    <a:pt x="2703" y="60"/>
                    <a:pt x="2477" y="0"/>
                  </a:cubicBezTo>
                  <a:close/>
                </a:path>
              </a:pathLst>
            </a:custGeom>
            <a:solidFill>
              <a:srgbClr val="475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928;p23">
              <a:extLst>
                <a:ext uri="{FF2B5EF4-FFF2-40B4-BE49-F238E27FC236}">
                  <a16:creationId xmlns:a16="http://schemas.microsoft.com/office/drawing/2014/main" id="{CEC74B31-39B2-9C92-4817-5CCECD3791BF}"/>
                </a:ext>
              </a:extLst>
            </p:cNvPr>
            <p:cNvSpPr/>
            <p:nvPr/>
          </p:nvSpPr>
          <p:spPr>
            <a:xfrm>
              <a:off x="3741909" y="1778364"/>
              <a:ext cx="51760" cy="51092"/>
            </a:xfrm>
            <a:custGeom>
              <a:avLst/>
              <a:gdLst/>
              <a:ahLst/>
              <a:cxnLst/>
              <a:rect l="l" t="t" r="r" b="b"/>
              <a:pathLst>
                <a:path w="1549" h="1529" extrusionOk="0">
                  <a:moveTo>
                    <a:pt x="778" y="1"/>
                  </a:moveTo>
                  <a:cubicBezTo>
                    <a:pt x="388" y="1"/>
                    <a:pt x="1" y="96"/>
                    <a:pt x="31" y="312"/>
                  </a:cubicBezTo>
                  <a:cubicBezTo>
                    <a:pt x="90" y="621"/>
                    <a:pt x="78" y="943"/>
                    <a:pt x="7" y="1253"/>
                  </a:cubicBezTo>
                  <a:cubicBezTo>
                    <a:pt x="247" y="1436"/>
                    <a:pt x="532" y="1529"/>
                    <a:pt x="817" y="1529"/>
                  </a:cubicBezTo>
                  <a:cubicBezTo>
                    <a:pt x="1068" y="1529"/>
                    <a:pt x="1320" y="1457"/>
                    <a:pt x="1543" y="1312"/>
                  </a:cubicBezTo>
                  <a:cubicBezTo>
                    <a:pt x="1459" y="1098"/>
                    <a:pt x="1519" y="550"/>
                    <a:pt x="1543" y="252"/>
                  </a:cubicBezTo>
                  <a:cubicBezTo>
                    <a:pt x="1549" y="93"/>
                    <a:pt x="1162" y="1"/>
                    <a:pt x="778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929;p23">
              <a:extLst>
                <a:ext uri="{FF2B5EF4-FFF2-40B4-BE49-F238E27FC236}">
                  <a16:creationId xmlns:a16="http://schemas.microsoft.com/office/drawing/2014/main" id="{B8A05193-3E2A-4D13-1475-D3B9D9D1C734}"/>
                </a:ext>
              </a:extLst>
            </p:cNvPr>
            <p:cNvSpPr/>
            <p:nvPr/>
          </p:nvSpPr>
          <p:spPr>
            <a:xfrm>
              <a:off x="3711868" y="1696464"/>
              <a:ext cx="111840" cy="129349"/>
            </a:xfrm>
            <a:custGeom>
              <a:avLst/>
              <a:gdLst/>
              <a:ahLst/>
              <a:cxnLst/>
              <a:rect l="l" t="t" r="r" b="b"/>
              <a:pathLst>
                <a:path w="3347" h="3871" extrusionOk="0">
                  <a:moveTo>
                    <a:pt x="1656" y="1"/>
                  </a:moveTo>
                  <a:cubicBezTo>
                    <a:pt x="763" y="13"/>
                    <a:pt x="37" y="632"/>
                    <a:pt x="1" y="1406"/>
                  </a:cubicBezTo>
                  <a:lnTo>
                    <a:pt x="1" y="1429"/>
                  </a:lnTo>
                  <a:cubicBezTo>
                    <a:pt x="1" y="1548"/>
                    <a:pt x="13" y="1668"/>
                    <a:pt x="37" y="1787"/>
                  </a:cubicBezTo>
                  <a:cubicBezTo>
                    <a:pt x="132" y="2382"/>
                    <a:pt x="596" y="3834"/>
                    <a:pt x="1680" y="3870"/>
                  </a:cubicBezTo>
                  <a:cubicBezTo>
                    <a:pt x="1688" y="3870"/>
                    <a:pt x="1697" y="3870"/>
                    <a:pt x="1705" y="3870"/>
                  </a:cubicBezTo>
                  <a:cubicBezTo>
                    <a:pt x="2770" y="3870"/>
                    <a:pt x="3216" y="2377"/>
                    <a:pt x="3311" y="1787"/>
                  </a:cubicBezTo>
                  <a:cubicBezTo>
                    <a:pt x="3335" y="1656"/>
                    <a:pt x="3347" y="1537"/>
                    <a:pt x="3347" y="1406"/>
                  </a:cubicBezTo>
                  <a:cubicBezTo>
                    <a:pt x="3311" y="644"/>
                    <a:pt x="2585" y="24"/>
                    <a:pt x="1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930;p23">
              <a:extLst>
                <a:ext uri="{FF2B5EF4-FFF2-40B4-BE49-F238E27FC236}">
                  <a16:creationId xmlns:a16="http://schemas.microsoft.com/office/drawing/2014/main" id="{DA795202-EAC7-D720-9BAC-3EB2A95F5B98}"/>
                </a:ext>
              </a:extLst>
            </p:cNvPr>
            <p:cNvSpPr/>
            <p:nvPr/>
          </p:nvSpPr>
          <p:spPr>
            <a:xfrm>
              <a:off x="3711868" y="1696865"/>
              <a:ext cx="112241" cy="85576"/>
            </a:xfrm>
            <a:custGeom>
              <a:avLst/>
              <a:gdLst/>
              <a:ahLst/>
              <a:cxnLst/>
              <a:rect l="l" t="t" r="r" b="b"/>
              <a:pathLst>
                <a:path w="3359" h="2561" extrusionOk="0">
                  <a:moveTo>
                    <a:pt x="1656" y="1"/>
                  </a:moveTo>
                  <a:cubicBezTo>
                    <a:pt x="763" y="12"/>
                    <a:pt x="37" y="632"/>
                    <a:pt x="1" y="1406"/>
                  </a:cubicBezTo>
                  <a:lnTo>
                    <a:pt x="1" y="1417"/>
                  </a:lnTo>
                  <a:cubicBezTo>
                    <a:pt x="1" y="1536"/>
                    <a:pt x="13" y="1656"/>
                    <a:pt x="37" y="1775"/>
                  </a:cubicBezTo>
                  <a:cubicBezTo>
                    <a:pt x="84" y="2037"/>
                    <a:pt x="156" y="2287"/>
                    <a:pt x="251" y="2537"/>
                  </a:cubicBezTo>
                  <a:cubicBezTo>
                    <a:pt x="523" y="2316"/>
                    <a:pt x="1044" y="2209"/>
                    <a:pt x="1585" y="2209"/>
                  </a:cubicBezTo>
                  <a:cubicBezTo>
                    <a:pt x="2156" y="2209"/>
                    <a:pt x="2748" y="2328"/>
                    <a:pt x="3097" y="2560"/>
                  </a:cubicBezTo>
                  <a:cubicBezTo>
                    <a:pt x="3216" y="2310"/>
                    <a:pt x="3299" y="2048"/>
                    <a:pt x="3347" y="1775"/>
                  </a:cubicBezTo>
                  <a:cubicBezTo>
                    <a:pt x="3359" y="1644"/>
                    <a:pt x="3359" y="1525"/>
                    <a:pt x="3347" y="1406"/>
                  </a:cubicBezTo>
                  <a:cubicBezTo>
                    <a:pt x="3311" y="632"/>
                    <a:pt x="2585" y="12"/>
                    <a:pt x="16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931;p23">
              <a:extLst>
                <a:ext uri="{FF2B5EF4-FFF2-40B4-BE49-F238E27FC236}">
                  <a16:creationId xmlns:a16="http://schemas.microsoft.com/office/drawing/2014/main" id="{ABFA2E77-C4C3-B693-4194-8298D3252A64}"/>
                </a:ext>
              </a:extLst>
            </p:cNvPr>
            <p:cNvSpPr/>
            <p:nvPr/>
          </p:nvSpPr>
          <p:spPr>
            <a:xfrm>
              <a:off x="3696197" y="1662113"/>
              <a:ext cx="149799" cy="75384"/>
            </a:xfrm>
            <a:custGeom>
              <a:avLst/>
              <a:gdLst/>
              <a:ahLst/>
              <a:cxnLst/>
              <a:rect l="l" t="t" r="r" b="b"/>
              <a:pathLst>
                <a:path w="4483" h="2256" extrusionOk="0">
                  <a:moveTo>
                    <a:pt x="2261" y="0"/>
                  </a:moveTo>
                  <a:cubicBezTo>
                    <a:pt x="1244" y="0"/>
                    <a:pt x="1" y="575"/>
                    <a:pt x="434" y="2255"/>
                  </a:cubicBezTo>
                  <a:cubicBezTo>
                    <a:pt x="434" y="2255"/>
                    <a:pt x="979" y="1906"/>
                    <a:pt x="2013" y="1906"/>
                  </a:cubicBezTo>
                  <a:cubicBezTo>
                    <a:pt x="2530" y="1906"/>
                    <a:pt x="3169" y="1993"/>
                    <a:pt x="3923" y="2255"/>
                  </a:cubicBezTo>
                  <a:cubicBezTo>
                    <a:pt x="4482" y="850"/>
                    <a:pt x="3470" y="124"/>
                    <a:pt x="2554" y="17"/>
                  </a:cubicBezTo>
                  <a:cubicBezTo>
                    <a:pt x="2459" y="6"/>
                    <a:pt x="2361" y="0"/>
                    <a:pt x="2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932;p23">
              <a:extLst>
                <a:ext uri="{FF2B5EF4-FFF2-40B4-BE49-F238E27FC236}">
                  <a16:creationId xmlns:a16="http://schemas.microsoft.com/office/drawing/2014/main" id="{D1101CCA-D186-4AB0-458C-BEFD88F5E57E}"/>
                </a:ext>
              </a:extLst>
            </p:cNvPr>
            <p:cNvSpPr/>
            <p:nvPr/>
          </p:nvSpPr>
          <p:spPr>
            <a:xfrm>
              <a:off x="3564274" y="1731884"/>
              <a:ext cx="428113" cy="218033"/>
            </a:xfrm>
            <a:custGeom>
              <a:avLst/>
              <a:gdLst/>
              <a:ahLst/>
              <a:cxnLst/>
              <a:rect l="l" t="t" r="r" b="b"/>
              <a:pathLst>
                <a:path w="12812" h="6525" extrusionOk="0">
                  <a:moveTo>
                    <a:pt x="560" y="0"/>
                  </a:moveTo>
                  <a:lnTo>
                    <a:pt x="1" y="1334"/>
                  </a:lnTo>
                  <a:lnTo>
                    <a:pt x="12252" y="6525"/>
                  </a:lnTo>
                  <a:lnTo>
                    <a:pt x="12812" y="518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939;p23">
            <a:extLst>
              <a:ext uri="{FF2B5EF4-FFF2-40B4-BE49-F238E27FC236}">
                <a16:creationId xmlns:a16="http://schemas.microsoft.com/office/drawing/2014/main" id="{A276F92E-2A07-1DB8-9291-98AF6C9CF3C0}"/>
              </a:ext>
            </a:extLst>
          </p:cNvPr>
          <p:cNvGrpSpPr/>
          <p:nvPr/>
        </p:nvGrpSpPr>
        <p:grpSpPr>
          <a:xfrm>
            <a:off x="567621" y="2758530"/>
            <a:ext cx="1464513" cy="1464112"/>
            <a:chOff x="4966993" y="1276337"/>
            <a:chExt cx="1464513" cy="1464112"/>
          </a:xfrm>
        </p:grpSpPr>
        <p:sp>
          <p:nvSpPr>
            <p:cNvPr id="6" name="Google Shape;940;p23">
              <a:extLst>
                <a:ext uri="{FF2B5EF4-FFF2-40B4-BE49-F238E27FC236}">
                  <a16:creationId xmlns:a16="http://schemas.microsoft.com/office/drawing/2014/main" id="{C08E9067-6446-0AF8-3F02-E086E4DAA795}"/>
                </a:ext>
              </a:extLst>
            </p:cNvPr>
            <p:cNvSpPr/>
            <p:nvPr/>
          </p:nvSpPr>
          <p:spPr>
            <a:xfrm>
              <a:off x="4966993" y="1276337"/>
              <a:ext cx="1464513" cy="1464112"/>
            </a:xfrm>
            <a:custGeom>
              <a:avLst/>
              <a:gdLst/>
              <a:ahLst/>
              <a:cxnLst/>
              <a:rect l="l" t="t" r="r" b="b"/>
              <a:pathLst>
                <a:path w="43828" h="43816" extrusionOk="0">
                  <a:moveTo>
                    <a:pt x="21908" y="1"/>
                  </a:moveTo>
                  <a:cubicBezTo>
                    <a:pt x="9811" y="1"/>
                    <a:pt x="0" y="9800"/>
                    <a:pt x="0" y="21908"/>
                  </a:cubicBezTo>
                  <a:cubicBezTo>
                    <a:pt x="0" y="34005"/>
                    <a:pt x="9811" y="43816"/>
                    <a:pt x="21908" y="43816"/>
                  </a:cubicBezTo>
                  <a:cubicBezTo>
                    <a:pt x="34016" y="43816"/>
                    <a:pt x="43827" y="34005"/>
                    <a:pt x="43827" y="21908"/>
                  </a:cubicBezTo>
                  <a:cubicBezTo>
                    <a:pt x="43827" y="9800"/>
                    <a:pt x="34016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41;p23">
              <a:extLst>
                <a:ext uri="{FF2B5EF4-FFF2-40B4-BE49-F238E27FC236}">
                  <a16:creationId xmlns:a16="http://schemas.microsoft.com/office/drawing/2014/main" id="{BB98AA87-F88F-FED8-3D82-9A1593195503}"/>
                </a:ext>
              </a:extLst>
            </p:cNvPr>
            <p:cNvSpPr/>
            <p:nvPr/>
          </p:nvSpPr>
          <p:spPr>
            <a:xfrm>
              <a:off x="5005186" y="1364887"/>
              <a:ext cx="1337602" cy="1286845"/>
            </a:xfrm>
            <a:custGeom>
              <a:avLst/>
              <a:gdLst/>
              <a:ahLst/>
              <a:cxnLst/>
              <a:rect l="l" t="t" r="r" b="b"/>
              <a:pathLst>
                <a:path w="40030" h="38511" extrusionOk="0">
                  <a:moveTo>
                    <a:pt x="20776" y="0"/>
                  </a:moveTo>
                  <a:cubicBezTo>
                    <a:pt x="15765" y="0"/>
                    <a:pt x="10843" y="1959"/>
                    <a:pt x="7156" y="5637"/>
                  </a:cubicBezTo>
                  <a:cubicBezTo>
                    <a:pt x="1643" y="11150"/>
                    <a:pt x="0" y="19425"/>
                    <a:pt x="2977" y="26628"/>
                  </a:cubicBezTo>
                  <a:cubicBezTo>
                    <a:pt x="5965" y="33819"/>
                    <a:pt x="12978" y="38511"/>
                    <a:pt x="20765" y="38511"/>
                  </a:cubicBezTo>
                  <a:cubicBezTo>
                    <a:pt x="31397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7" y="1470"/>
                  </a:cubicBezTo>
                  <a:cubicBezTo>
                    <a:pt x="25761" y="480"/>
                    <a:pt x="23257" y="0"/>
                    <a:pt x="20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42;p23">
              <a:extLst>
                <a:ext uri="{FF2B5EF4-FFF2-40B4-BE49-F238E27FC236}">
                  <a16:creationId xmlns:a16="http://schemas.microsoft.com/office/drawing/2014/main" id="{6A6FD817-9FC3-B60C-CF60-C47A0E1FC5F8}"/>
                </a:ext>
              </a:extLst>
            </p:cNvPr>
            <p:cNvSpPr/>
            <p:nvPr/>
          </p:nvSpPr>
          <p:spPr>
            <a:xfrm>
              <a:off x="5630982" y="2092331"/>
              <a:ext cx="117821" cy="334618"/>
            </a:xfrm>
            <a:custGeom>
              <a:avLst/>
              <a:gdLst/>
              <a:ahLst/>
              <a:cxnLst/>
              <a:rect l="l" t="t" r="r" b="b"/>
              <a:pathLst>
                <a:path w="3526" h="10014" extrusionOk="0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43;p23">
              <a:extLst>
                <a:ext uri="{FF2B5EF4-FFF2-40B4-BE49-F238E27FC236}">
                  <a16:creationId xmlns:a16="http://schemas.microsoft.com/office/drawing/2014/main" id="{1F05C512-6CA0-9D81-4101-BBBC308014B9}"/>
                </a:ext>
              </a:extLst>
            </p:cNvPr>
            <p:cNvSpPr/>
            <p:nvPr/>
          </p:nvSpPr>
          <p:spPr>
            <a:xfrm>
              <a:off x="5223185" y="1683733"/>
              <a:ext cx="933014" cy="646146"/>
            </a:xfrm>
            <a:custGeom>
              <a:avLst/>
              <a:gdLst/>
              <a:ahLst/>
              <a:cxnLst/>
              <a:rect l="l" t="t" r="r" b="b"/>
              <a:pathLst>
                <a:path w="27922" h="19337" extrusionOk="0">
                  <a:moveTo>
                    <a:pt x="441" y="1"/>
                  </a:moveTo>
                  <a:cubicBezTo>
                    <a:pt x="203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203" y="19336"/>
                    <a:pt x="441" y="19336"/>
                  </a:cubicBezTo>
                  <a:lnTo>
                    <a:pt x="27492" y="19336"/>
                  </a:lnTo>
                  <a:cubicBezTo>
                    <a:pt x="27731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31" y="1"/>
                    <a:pt x="27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44;p23">
              <a:extLst>
                <a:ext uri="{FF2B5EF4-FFF2-40B4-BE49-F238E27FC236}">
                  <a16:creationId xmlns:a16="http://schemas.microsoft.com/office/drawing/2014/main" id="{36689659-46C7-4A38-EB00-135E58B3AECC}"/>
                </a:ext>
              </a:extLst>
            </p:cNvPr>
            <p:cNvSpPr/>
            <p:nvPr/>
          </p:nvSpPr>
          <p:spPr>
            <a:xfrm>
              <a:off x="5257803" y="1719152"/>
              <a:ext cx="864179" cy="517632"/>
            </a:xfrm>
            <a:custGeom>
              <a:avLst/>
              <a:gdLst/>
              <a:ahLst/>
              <a:cxnLst/>
              <a:rect l="l" t="t" r="r" b="b"/>
              <a:pathLst>
                <a:path w="25862" h="15491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15312"/>
                  </a:lnTo>
                  <a:cubicBezTo>
                    <a:pt x="1" y="15407"/>
                    <a:pt x="84" y="15490"/>
                    <a:pt x="191" y="15490"/>
                  </a:cubicBezTo>
                  <a:lnTo>
                    <a:pt x="25671" y="15490"/>
                  </a:lnTo>
                  <a:cubicBezTo>
                    <a:pt x="25778" y="15490"/>
                    <a:pt x="25861" y="15407"/>
                    <a:pt x="25861" y="15312"/>
                  </a:cubicBezTo>
                  <a:lnTo>
                    <a:pt x="25861" y="179"/>
                  </a:lnTo>
                  <a:cubicBezTo>
                    <a:pt x="25861" y="72"/>
                    <a:pt x="25778" y="0"/>
                    <a:pt x="25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45;p23">
              <a:extLst>
                <a:ext uri="{FF2B5EF4-FFF2-40B4-BE49-F238E27FC236}">
                  <a16:creationId xmlns:a16="http://schemas.microsoft.com/office/drawing/2014/main" id="{B0027D45-4057-6F2A-009E-D172205972F7}"/>
                </a:ext>
              </a:extLst>
            </p:cNvPr>
            <p:cNvSpPr/>
            <p:nvPr/>
          </p:nvSpPr>
          <p:spPr>
            <a:xfrm>
              <a:off x="5380737" y="2403057"/>
              <a:ext cx="618311" cy="23892"/>
            </a:xfrm>
            <a:custGeom>
              <a:avLst/>
              <a:gdLst/>
              <a:ahLst/>
              <a:cxnLst/>
              <a:rect l="l" t="t" r="r" b="b"/>
              <a:pathLst>
                <a:path w="18504" h="715" extrusionOk="0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29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46;p23">
              <a:extLst>
                <a:ext uri="{FF2B5EF4-FFF2-40B4-BE49-F238E27FC236}">
                  <a16:creationId xmlns:a16="http://schemas.microsoft.com/office/drawing/2014/main" id="{81A4094E-1B63-CD46-75F1-DB1866E715C8}"/>
                </a:ext>
              </a:extLst>
            </p:cNvPr>
            <p:cNvSpPr/>
            <p:nvPr/>
          </p:nvSpPr>
          <p:spPr>
            <a:xfrm>
              <a:off x="5669977" y="2268963"/>
              <a:ext cx="35052" cy="29806"/>
            </a:xfrm>
            <a:custGeom>
              <a:avLst/>
              <a:gdLst/>
              <a:ahLst/>
              <a:cxnLst/>
              <a:rect l="l" t="t" r="r" b="b"/>
              <a:pathLst>
                <a:path w="1049" h="892" extrusionOk="0">
                  <a:moveTo>
                    <a:pt x="608" y="1"/>
                  </a:moveTo>
                  <a:cubicBezTo>
                    <a:pt x="203" y="1"/>
                    <a:pt x="1" y="477"/>
                    <a:pt x="286" y="763"/>
                  </a:cubicBezTo>
                  <a:cubicBezTo>
                    <a:pt x="379" y="851"/>
                    <a:pt x="491" y="891"/>
                    <a:pt x="600" y="891"/>
                  </a:cubicBezTo>
                  <a:cubicBezTo>
                    <a:pt x="830" y="891"/>
                    <a:pt x="1048" y="715"/>
                    <a:pt x="1048" y="441"/>
                  </a:cubicBezTo>
                  <a:cubicBezTo>
                    <a:pt x="1048" y="203"/>
                    <a:pt x="846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47;p23">
              <a:extLst>
                <a:ext uri="{FF2B5EF4-FFF2-40B4-BE49-F238E27FC236}">
                  <a16:creationId xmlns:a16="http://schemas.microsoft.com/office/drawing/2014/main" id="{3E7EAFC7-6917-BACA-2C43-F4962BB31A28}"/>
                </a:ext>
              </a:extLst>
            </p:cNvPr>
            <p:cNvSpPr/>
            <p:nvPr/>
          </p:nvSpPr>
          <p:spPr>
            <a:xfrm>
              <a:off x="5305152" y="1773251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48;p23">
              <a:extLst>
                <a:ext uri="{FF2B5EF4-FFF2-40B4-BE49-F238E27FC236}">
                  <a16:creationId xmlns:a16="http://schemas.microsoft.com/office/drawing/2014/main" id="{4B153D09-3C56-CC47-E018-6E3B9E098CB2}"/>
                </a:ext>
              </a:extLst>
            </p:cNvPr>
            <p:cNvSpPr/>
            <p:nvPr/>
          </p:nvSpPr>
          <p:spPr>
            <a:xfrm>
              <a:off x="5305152" y="1763695"/>
              <a:ext cx="66462" cy="19949"/>
            </a:xfrm>
            <a:custGeom>
              <a:avLst/>
              <a:gdLst/>
              <a:ahLst/>
              <a:cxnLst/>
              <a:rect l="l" t="t" r="r" b="b"/>
              <a:pathLst>
                <a:path w="1989" h="597" extrusionOk="0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49;p23">
              <a:extLst>
                <a:ext uri="{FF2B5EF4-FFF2-40B4-BE49-F238E27FC236}">
                  <a16:creationId xmlns:a16="http://schemas.microsoft.com/office/drawing/2014/main" id="{41973B13-DB98-F6C0-6E53-23CC8850D69A}"/>
                </a:ext>
              </a:extLst>
            </p:cNvPr>
            <p:cNvSpPr/>
            <p:nvPr/>
          </p:nvSpPr>
          <p:spPr>
            <a:xfrm>
              <a:off x="5305152" y="1783610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50;p23">
              <a:extLst>
                <a:ext uri="{FF2B5EF4-FFF2-40B4-BE49-F238E27FC236}">
                  <a16:creationId xmlns:a16="http://schemas.microsoft.com/office/drawing/2014/main" id="{FDFDF778-AF50-4B2E-70AA-448669595F20}"/>
                </a:ext>
              </a:extLst>
            </p:cNvPr>
            <p:cNvSpPr/>
            <p:nvPr/>
          </p:nvSpPr>
          <p:spPr>
            <a:xfrm>
              <a:off x="5398647" y="1765299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0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51;p23">
              <a:extLst>
                <a:ext uri="{FF2B5EF4-FFF2-40B4-BE49-F238E27FC236}">
                  <a16:creationId xmlns:a16="http://schemas.microsoft.com/office/drawing/2014/main" id="{7A0D3F75-A819-BCCC-03FD-48103A55D2ED}"/>
                </a:ext>
              </a:extLst>
            </p:cNvPr>
            <p:cNvSpPr/>
            <p:nvPr/>
          </p:nvSpPr>
          <p:spPr>
            <a:xfrm>
              <a:off x="5305152" y="1908916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52;p23">
              <a:extLst>
                <a:ext uri="{FF2B5EF4-FFF2-40B4-BE49-F238E27FC236}">
                  <a16:creationId xmlns:a16="http://schemas.microsoft.com/office/drawing/2014/main" id="{DB968877-B63B-E382-EF3E-D11F62181914}"/>
                </a:ext>
              </a:extLst>
            </p:cNvPr>
            <p:cNvSpPr/>
            <p:nvPr/>
          </p:nvSpPr>
          <p:spPr>
            <a:xfrm>
              <a:off x="5305152" y="1899360"/>
              <a:ext cx="66462" cy="19548"/>
            </a:xfrm>
            <a:custGeom>
              <a:avLst/>
              <a:gdLst/>
              <a:ahLst/>
              <a:cxnLst/>
              <a:rect l="l" t="t" r="r" b="b"/>
              <a:pathLst>
                <a:path w="1989" h="585" extrusionOk="0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3;p23">
              <a:extLst>
                <a:ext uri="{FF2B5EF4-FFF2-40B4-BE49-F238E27FC236}">
                  <a16:creationId xmlns:a16="http://schemas.microsoft.com/office/drawing/2014/main" id="{EC8AAACF-524D-D76F-524C-B852D188439F}"/>
                </a:ext>
              </a:extLst>
            </p:cNvPr>
            <p:cNvSpPr/>
            <p:nvPr/>
          </p:nvSpPr>
          <p:spPr>
            <a:xfrm>
              <a:off x="5305152" y="1918874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54;p23">
              <a:extLst>
                <a:ext uri="{FF2B5EF4-FFF2-40B4-BE49-F238E27FC236}">
                  <a16:creationId xmlns:a16="http://schemas.microsoft.com/office/drawing/2014/main" id="{6287FF31-3AC6-B0EC-8863-51635D242E98}"/>
                </a:ext>
              </a:extLst>
            </p:cNvPr>
            <p:cNvSpPr/>
            <p:nvPr/>
          </p:nvSpPr>
          <p:spPr>
            <a:xfrm>
              <a:off x="5299973" y="2044180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3728" y="2311"/>
                  </a:lnTo>
                  <a:lnTo>
                    <a:pt x="37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55;p23">
              <a:extLst>
                <a:ext uri="{FF2B5EF4-FFF2-40B4-BE49-F238E27FC236}">
                  <a16:creationId xmlns:a16="http://schemas.microsoft.com/office/drawing/2014/main" id="{5D392CC2-CEBF-85AC-1DBE-0F1381B52EC9}"/>
                </a:ext>
              </a:extLst>
            </p:cNvPr>
            <p:cNvSpPr/>
            <p:nvPr/>
          </p:nvSpPr>
          <p:spPr>
            <a:xfrm>
              <a:off x="5299973" y="2034623"/>
              <a:ext cx="66496" cy="19548"/>
            </a:xfrm>
            <a:custGeom>
              <a:avLst/>
              <a:gdLst/>
              <a:ahLst/>
              <a:cxnLst/>
              <a:rect l="l" t="t" r="r" b="b"/>
              <a:pathLst>
                <a:path w="1990" h="585" extrusionOk="0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56;p23">
              <a:extLst>
                <a:ext uri="{FF2B5EF4-FFF2-40B4-BE49-F238E27FC236}">
                  <a16:creationId xmlns:a16="http://schemas.microsoft.com/office/drawing/2014/main" id="{B3817DF1-3F36-1FA6-2013-5DA2646B5DEC}"/>
                </a:ext>
              </a:extLst>
            </p:cNvPr>
            <p:cNvSpPr/>
            <p:nvPr/>
          </p:nvSpPr>
          <p:spPr>
            <a:xfrm>
              <a:off x="5299973" y="2054138"/>
              <a:ext cx="124571" cy="72444"/>
            </a:xfrm>
            <a:custGeom>
              <a:avLst/>
              <a:gdLst/>
              <a:ahLst/>
              <a:cxnLst/>
              <a:rect l="l" t="t" r="r" b="b"/>
              <a:pathLst>
                <a:path w="3728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3728" y="2167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57;p23">
              <a:extLst>
                <a:ext uri="{FF2B5EF4-FFF2-40B4-BE49-F238E27FC236}">
                  <a16:creationId xmlns:a16="http://schemas.microsoft.com/office/drawing/2014/main" id="{D6639A96-07CB-E648-C40A-F123F3C4916F}"/>
                </a:ext>
              </a:extLst>
            </p:cNvPr>
            <p:cNvSpPr/>
            <p:nvPr/>
          </p:nvSpPr>
          <p:spPr>
            <a:xfrm>
              <a:off x="5474232" y="1773251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58;p23">
              <a:extLst>
                <a:ext uri="{FF2B5EF4-FFF2-40B4-BE49-F238E27FC236}">
                  <a16:creationId xmlns:a16="http://schemas.microsoft.com/office/drawing/2014/main" id="{EAAAE12D-5A29-2502-E69D-19F188306E54}"/>
                </a:ext>
              </a:extLst>
            </p:cNvPr>
            <p:cNvSpPr/>
            <p:nvPr/>
          </p:nvSpPr>
          <p:spPr>
            <a:xfrm>
              <a:off x="5474232" y="1763695"/>
              <a:ext cx="66496" cy="19949"/>
            </a:xfrm>
            <a:custGeom>
              <a:avLst/>
              <a:gdLst/>
              <a:ahLst/>
              <a:cxnLst/>
              <a:rect l="l" t="t" r="r" b="b"/>
              <a:pathLst>
                <a:path w="1990" h="597" extrusionOk="0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59;p23">
              <a:extLst>
                <a:ext uri="{FF2B5EF4-FFF2-40B4-BE49-F238E27FC236}">
                  <a16:creationId xmlns:a16="http://schemas.microsoft.com/office/drawing/2014/main" id="{3E95A519-6F13-C930-C0F0-4563E5C0095F}"/>
                </a:ext>
              </a:extLst>
            </p:cNvPr>
            <p:cNvSpPr/>
            <p:nvPr/>
          </p:nvSpPr>
          <p:spPr>
            <a:xfrm>
              <a:off x="5474232" y="1783610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60;p23">
              <a:extLst>
                <a:ext uri="{FF2B5EF4-FFF2-40B4-BE49-F238E27FC236}">
                  <a16:creationId xmlns:a16="http://schemas.microsoft.com/office/drawing/2014/main" id="{67033C9E-4B33-0E79-C8BE-66D65A220320}"/>
                </a:ext>
              </a:extLst>
            </p:cNvPr>
            <p:cNvSpPr/>
            <p:nvPr/>
          </p:nvSpPr>
          <p:spPr>
            <a:xfrm>
              <a:off x="5567727" y="1764497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61;p23">
              <a:extLst>
                <a:ext uri="{FF2B5EF4-FFF2-40B4-BE49-F238E27FC236}">
                  <a16:creationId xmlns:a16="http://schemas.microsoft.com/office/drawing/2014/main" id="{04BA2E97-5525-3546-C1F9-7BF116539F70}"/>
                </a:ext>
              </a:extLst>
            </p:cNvPr>
            <p:cNvSpPr/>
            <p:nvPr/>
          </p:nvSpPr>
          <p:spPr>
            <a:xfrm>
              <a:off x="5398647" y="1899761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62;p23">
              <a:extLst>
                <a:ext uri="{FF2B5EF4-FFF2-40B4-BE49-F238E27FC236}">
                  <a16:creationId xmlns:a16="http://schemas.microsoft.com/office/drawing/2014/main" id="{7678802A-AEA2-B898-CBB7-D4006AE07FF8}"/>
                </a:ext>
              </a:extLst>
            </p:cNvPr>
            <p:cNvSpPr/>
            <p:nvPr/>
          </p:nvSpPr>
          <p:spPr>
            <a:xfrm>
              <a:off x="5393468" y="2036227"/>
              <a:ext cx="31076" cy="17944"/>
            </a:xfrm>
            <a:custGeom>
              <a:avLst/>
              <a:gdLst/>
              <a:ahLst/>
              <a:cxnLst/>
              <a:rect l="l" t="t" r="r" b="b"/>
              <a:pathLst>
                <a:path w="930" h="537" extrusionOk="0">
                  <a:moveTo>
                    <a:pt x="501" y="1"/>
                  </a:moveTo>
                  <a:lnTo>
                    <a:pt x="1" y="536"/>
                  </a:lnTo>
                  <a:lnTo>
                    <a:pt x="930" y="536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963;p23">
              <a:extLst>
                <a:ext uri="{FF2B5EF4-FFF2-40B4-BE49-F238E27FC236}">
                  <a16:creationId xmlns:a16="http://schemas.microsoft.com/office/drawing/2014/main" id="{D1ACFFCF-AD87-04B7-17B6-55290E186531}"/>
                </a:ext>
              </a:extLst>
            </p:cNvPr>
            <p:cNvSpPr/>
            <p:nvPr/>
          </p:nvSpPr>
          <p:spPr>
            <a:xfrm>
              <a:off x="5821548" y="1517025"/>
              <a:ext cx="408231" cy="312764"/>
            </a:xfrm>
            <a:custGeom>
              <a:avLst/>
              <a:gdLst/>
              <a:ahLst/>
              <a:cxnLst/>
              <a:rect l="l" t="t" r="r" b="b"/>
              <a:pathLst>
                <a:path w="12217" h="9360" extrusionOk="0">
                  <a:moveTo>
                    <a:pt x="6109" y="1"/>
                  </a:moveTo>
                  <a:cubicBezTo>
                    <a:pt x="6008" y="1"/>
                    <a:pt x="5906" y="49"/>
                    <a:pt x="5847" y="144"/>
                  </a:cubicBezTo>
                  <a:lnTo>
                    <a:pt x="2966" y="4549"/>
                  </a:lnTo>
                  <a:lnTo>
                    <a:pt x="132" y="8871"/>
                  </a:lnTo>
                  <a:cubicBezTo>
                    <a:pt x="1" y="9074"/>
                    <a:pt x="144" y="9347"/>
                    <a:pt x="406" y="9359"/>
                  </a:cubicBezTo>
                  <a:lnTo>
                    <a:pt x="11812" y="9359"/>
                  </a:lnTo>
                  <a:cubicBezTo>
                    <a:pt x="12062" y="9347"/>
                    <a:pt x="12217" y="9074"/>
                    <a:pt x="12074" y="8871"/>
                  </a:cubicBezTo>
                  <a:lnTo>
                    <a:pt x="9252" y="4549"/>
                  </a:lnTo>
                  <a:lnTo>
                    <a:pt x="6371" y="144"/>
                  </a:lnTo>
                  <a:cubicBezTo>
                    <a:pt x="6311" y="49"/>
                    <a:pt x="6210" y="1"/>
                    <a:pt x="6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964;p23">
              <a:extLst>
                <a:ext uri="{FF2B5EF4-FFF2-40B4-BE49-F238E27FC236}">
                  <a16:creationId xmlns:a16="http://schemas.microsoft.com/office/drawing/2014/main" id="{3AB9CF48-81CE-9FA5-30F9-7B3491B734AE}"/>
                </a:ext>
              </a:extLst>
            </p:cNvPr>
            <p:cNvSpPr/>
            <p:nvPr/>
          </p:nvSpPr>
          <p:spPr>
            <a:xfrm>
              <a:off x="5866123" y="1561300"/>
              <a:ext cx="318712" cy="243829"/>
            </a:xfrm>
            <a:custGeom>
              <a:avLst/>
              <a:gdLst/>
              <a:ahLst/>
              <a:cxnLst/>
              <a:rect l="l" t="t" r="r" b="b"/>
              <a:pathLst>
                <a:path w="9538" h="7297" extrusionOk="0">
                  <a:moveTo>
                    <a:pt x="4769" y="1"/>
                  </a:moveTo>
                  <a:cubicBezTo>
                    <a:pt x="4715" y="1"/>
                    <a:pt x="4662" y="27"/>
                    <a:pt x="4632" y="81"/>
                  </a:cubicBezTo>
                  <a:lnTo>
                    <a:pt x="72" y="7046"/>
                  </a:lnTo>
                  <a:cubicBezTo>
                    <a:pt x="0" y="7153"/>
                    <a:pt x="84" y="7296"/>
                    <a:pt x="215" y="7296"/>
                  </a:cubicBezTo>
                  <a:lnTo>
                    <a:pt x="9323" y="7296"/>
                  </a:lnTo>
                  <a:cubicBezTo>
                    <a:pt x="9454" y="7296"/>
                    <a:pt x="9537" y="7153"/>
                    <a:pt x="9466" y="7046"/>
                  </a:cubicBezTo>
                  <a:lnTo>
                    <a:pt x="4906" y="81"/>
                  </a:lnTo>
                  <a:cubicBezTo>
                    <a:pt x="4876" y="27"/>
                    <a:pt x="4822" y="1"/>
                    <a:pt x="4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965;p23">
              <a:extLst>
                <a:ext uri="{FF2B5EF4-FFF2-40B4-BE49-F238E27FC236}">
                  <a16:creationId xmlns:a16="http://schemas.microsoft.com/office/drawing/2014/main" id="{CA9F4177-E07A-8D8E-BA1D-2B46BC689CD9}"/>
                </a:ext>
              </a:extLst>
            </p:cNvPr>
            <p:cNvSpPr/>
            <p:nvPr/>
          </p:nvSpPr>
          <p:spPr>
            <a:xfrm>
              <a:off x="6004562" y="1626058"/>
              <a:ext cx="41802" cy="118590"/>
            </a:xfrm>
            <a:custGeom>
              <a:avLst/>
              <a:gdLst/>
              <a:ahLst/>
              <a:cxnLst/>
              <a:rect l="l" t="t" r="r" b="b"/>
              <a:pathLst>
                <a:path w="1251" h="3549" extrusionOk="0">
                  <a:moveTo>
                    <a:pt x="203" y="0"/>
                  </a:moveTo>
                  <a:cubicBezTo>
                    <a:pt x="96" y="0"/>
                    <a:pt x="1" y="96"/>
                    <a:pt x="13" y="215"/>
                  </a:cubicBezTo>
                  <a:lnTo>
                    <a:pt x="227" y="3334"/>
                  </a:lnTo>
                  <a:cubicBezTo>
                    <a:pt x="227" y="3453"/>
                    <a:pt x="334" y="3548"/>
                    <a:pt x="453" y="3548"/>
                  </a:cubicBezTo>
                  <a:lnTo>
                    <a:pt x="810" y="3548"/>
                  </a:lnTo>
                  <a:cubicBezTo>
                    <a:pt x="930" y="3548"/>
                    <a:pt x="1025" y="3453"/>
                    <a:pt x="1037" y="3334"/>
                  </a:cubicBezTo>
                  <a:lnTo>
                    <a:pt x="1239" y="215"/>
                  </a:lnTo>
                  <a:cubicBezTo>
                    <a:pt x="1251" y="96"/>
                    <a:pt x="1156" y="0"/>
                    <a:pt x="1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966;p23">
              <a:extLst>
                <a:ext uri="{FF2B5EF4-FFF2-40B4-BE49-F238E27FC236}">
                  <a16:creationId xmlns:a16="http://schemas.microsoft.com/office/drawing/2014/main" id="{9BDEBDC9-BCD9-4FE1-3F87-7E089F6E403B}"/>
                </a:ext>
              </a:extLst>
            </p:cNvPr>
            <p:cNvSpPr/>
            <p:nvPr/>
          </p:nvSpPr>
          <p:spPr>
            <a:xfrm>
              <a:off x="6004161" y="1752567"/>
              <a:ext cx="37458" cy="31978"/>
            </a:xfrm>
            <a:custGeom>
              <a:avLst/>
              <a:gdLst/>
              <a:ahLst/>
              <a:cxnLst/>
              <a:rect l="l" t="t" r="r" b="b"/>
              <a:pathLst>
                <a:path w="1121" h="957" extrusionOk="0">
                  <a:moveTo>
                    <a:pt x="644" y="0"/>
                  </a:moveTo>
                  <a:cubicBezTo>
                    <a:pt x="215" y="0"/>
                    <a:pt x="1" y="512"/>
                    <a:pt x="299" y="810"/>
                  </a:cubicBezTo>
                  <a:cubicBezTo>
                    <a:pt x="400" y="911"/>
                    <a:pt x="523" y="957"/>
                    <a:pt x="642" y="957"/>
                  </a:cubicBezTo>
                  <a:cubicBezTo>
                    <a:pt x="888" y="957"/>
                    <a:pt x="1120" y="765"/>
                    <a:pt x="1120" y="477"/>
                  </a:cubicBezTo>
                  <a:cubicBezTo>
                    <a:pt x="1120" y="215"/>
                    <a:pt x="906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967;p23">
              <a:extLst>
                <a:ext uri="{FF2B5EF4-FFF2-40B4-BE49-F238E27FC236}">
                  <a16:creationId xmlns:a16="http://schemas.microsoft.com/office/drawing/2014/main" id="{B0DB033F-7BB5-C01B-9B41-9BEF2270B960}"/>
                </a:ext>
              </a:extLst>
            </p:cNvPr>
            <p:cNvSpPr/>
            <p:nvPr/>
          </p:nvSpPr>
          <p:spPr>
            <a:xfrm>
              <a:off x="5864519" y="2142855"/>
              <a:ext cx="102283" cy="105057"/>
            </a:xfrm>
            <a:custGeom>
              <a:avLst/>
              <a:gdLst/>
              <a:ahLst/>
              <a:cxnLst/>
              <a:rect l="l" t="t" r="r" b="b"/>
              <a:pathLst>
                <a:path w="3061" h="3144" extrusionOk="0">
                  <a:moveTo>
                    <a:pt x="691" y="0"/>
                  </a:moveTo>
                  <a:lnTo>
                    <a:pt x="1" y="655"/>
                  </a:lnTo>
                  <a:lnTo>
                    <a:pt x="2382" y="3144"/>
                  </a:lnTo>
                  <a:lnTo>
                    <a:pt x="3061" y="248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968;p23">
              <a:extLst>
                <a:ext uri="{FF2B5EF4-FFF2-40B4-BE49-F238E27FC236}">
                  <a16:creationId xmlns:a16="http://schemas.microsoft.com/office/drawing/2014/main" id="{558C84D5-02D2-F4A2-41FE-9D5893F22682}"/>
                </a:ext>
              </a:extLst>
            </p:cNvPr>
            <p:cNvSpPr/>
            <p:nvPr/>
          </p:nvSpPr>
          <p:spPr>
            <a:xfrm>
              <a:off x="5916647" y="2201765"/>
              <a:ext cx="231967" cy="234005"/>
            </a:xfrm>
            <a:custGeom>
              <a:avLst/>
              <a:gdLst/>
              <a:ahLst/>
              <a:cxnLst/>
              <a:rect l="l" t="t" r="r" b="b"/>
              <a:pathLst>
                <a:path w="6942" h="7003" extrusionOk="0">
                  <a:moveTo>
                    <a:pt x="876" y="1"/>
                  </a:moveTo>
                  <a:cubicBezTo>
                    <a:pt x="680" y="1"/>
                    <a:pt x="484" y="75"/>
                    <a:pt x="334" y="226"/>
                  </a:cubicBezTo>
                  <a:cubicBezTo>
                    <a:pt x="12" y="523"/>
                    <a:pt x="1" y="1024"/>
                    <a:pt x="310" y="1333"/>
                  </a:cubicBezTo>
                  <a:lnTo>
                    <a:pt x="5501" y="6762"/>
                  </a:lnTo>
                  <a:cubicBezTo>
                    <a:pt x="5654" y="6922"/>
                    <a:pt x="5861" y="7002"/>
                    <a:pt x="6070" y="7002"/>
                  </a:cubicBezTo>
                  <a:cubicBezTo>
                    <a:pt x="6266" y="7002"/>
                    <a:pt x="6464" y="6931"/>
                    <a:pt x="6620" y="6786"/>
                  </a:cubicBezTo>
                  <a:cubicBezTo>
                    <a:pt x="6930" y="6488"/>
                    <a:pt x="6942" y="5988"/>
                    <a:pt x="6644" y="5679"/>
                  </a:cubicBezTo>
                  <a:lnTo>
                    <a:pt x="1453" y="250"/>
                  </a:lnTo>
                  <a:cubicBezTo>
                    <a:pt x="1294" y="84"/>
                    <a:pt x="1084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969;p23">
              <a:extLst>
                <a:ext uri="{FF2B5EF4-FFF2-40B4-BE49-F238E27FC236}">
                  <a16:creationId xmlns:a16="http://schemas.microsoft.com/office/drawing/2014/main" id="{F2420596-9BC3-7379-1CD1-314BFA446440}"/>
                </a:ext>
              </a:extLst>
            </p:cNvPr>
            <p:cNvSpPr/>
            <p:nvPr/>
          </p:nvSpPr>
          <p:spPr>
            <a:xfrm>
              <a:off x="5520378" y="1826515"/>
              <a:ext cx="413410" cy="395634"/>
            </a:xfrm>
            <a:custGeom>
              <a:avLst/>
              <a:gdLst/>
              <a:ahLst/>
              <a:cxnLst/>
              <a:rect l="l" t="t" r="r" b="b"/>
              <a:pathLst>
                <a:path w="12372" h="11840" extrusionOk="0">
                  <a:moveTo>
                    <a:pt x="6402" y="1422"/>
                  </a:moveTo>
                  <a:cubicBezTo>
                    <a:pt x="8749" y="1422"/>
                    <a:pt x="10985" y="3281"/>
                    <a:pt x="10919" y="6027"/>
                  </a:cubicBezTo>
                  <a:cubicBezTo>
                    <a:pt x="10849" y="8471"/>
                    <a:pt x="8837" y="10410"/>
                    <a:pt x="6407" y="10410"/>
                  </a:cubicBezTo>
                  <a:cubicBezTo>
                    <a:pt x="6363" y="10410"/>
                    <a:pt x="6319" y="10409"/>
                    <a:pt x="6276" y="10408"/>
                  </a:cubicBezTo>
                  <a:cubicBezTo>
                    <a:pt x="2287" y="10265"/>
                    <a:pt x="441" y="5384"/>
                    <a:pt x="3347" y="2657"/>
                  </a:cubicBezTo>
                  <a:cubicBezTo>
                    <a:pt x="4252" y="1803"/>
                    <a:pt x="5338" y="1422"/>
                    <a:pt x="6402" y="1422"/>
                  </a:cubicBezTo>
                  <a:close/>
                  <a:moveTo>
                    <a:pt x="6395" y="1"/>
                  </a:moveTo>
                  <a:cubicBezTo>
                    <a:pt x="4048" y="1"/>
                    <a:pt x="1914" y="1384"/>
                    <a:pt x="965" y="3526"/>
                  </a:cubicBezTo>
                  <a:cubicBezTo>
                    <a:pt x="1" y="5717"/>
                    <a:pt x="441" y="8277"/>
                    <a:pt x="2096" y="10003"/>
                  </a:cubicBezTo>
                  <a:cubicBezTo>
                    <a:pt x="3237" y="11202"/>
                    <a:pt x="4797" y="11840"/>
                    <a:pt x="6385" y="11840"/>
                  </a:cubicBezTo>
                  <a:cubicBezTo>
                    <a:pt x="7101" y="11840"/>
                    <a:pt x="7822" y="11710"/>
                    <a:pt x="8514" y="11444"/>
                  </a:cubicBezTo>
                  <a:cubicBezTo>
                    <a:pt x="10752" y="10575"/>
                    <a:pt x="12241" y="8455"/>
                    <a:pt x="12300" y="6062"/>
                  </a:cubicBezTo>
                  <a:cubicBezTo>
                    <a:pt x="12372" y="2788"/>
                    <a:pt x="9776" y="85"/>
                    <a:pt x="6514" y="2"/>
                  </a:cubicBezTo>
                  <a:cubicBezTo>
                    <a:pt x="6474" y="1"/>
                    <a:pt x="6434" y="1"/>
                    <a:pt x="6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970;p23">
              <a:extLst>
                <a:ext uri="{FF2B5EF4-FFF2-40B4-BE49-F238E27FC236}">
                  <a16:creationId xmlns:a16="http://schemas.microsoft.com/office/drawing/2014/main" id="{0E1E4090-5A4E-8B12-AD06-CAD0A4EDB72D}"/>
                </a:ext>
              </a:extLst>
            </p:cNvPr>
            <p:cNvSpPr/>
            <p:nvPr/>
          </p:nvSpPr>
          <p:spPr>
            <a:xfrm>
              <a:off x="5728855" y="1955363"/>
              <a:ext cx="90354" cy="44709"/>
            </a:xfrm>
            <a:custGeom>
              <a:avLst/>
              <a:gdLst/>
              <a:ahLst/>
              <a:cxnLst/>
              <a:rect l="l" t="t" r="r" b="b"/>
              <a:pathLst>
                <a:path w="2704" h="1338" extrusionOk="0">
                  <a:moveTo>
                    <a:pt x="2229" y="1"/>
                  </a:moveTo>
                  <a:cubicBezTo>
                    <a:pt x="2209" y="1"/>
                    <a:pt x="2192" y="10"/>
                    <a:pt x="2180" y="27"/>
                  </a:cubicBezTo>
                  <a:cubicBezTo>
                    <a:pt x="2156" y="51"/>
                    <a:pt x="2156" y="99"/>
                    <a:pt x="2180" y="123"/>
                  </a:cubicBezTo>
                  <a:cubicBezTo>
                    <a:pt x="2299" y="266"/>
                    <a:pt x="2418" y="420"/>
                    <a:pt x="2513" y="587"/>
                  </a:cubicBezTo>
                  <a:cubicBezTo>
                    <a:pt x="2108" y="706"/>
                    <a:pt x="441" y="1182"/>
                    <a:pt x="108" y="1182"/>
                  </a:cubicBezTo>
                  <a:cubicBezTo>
                    <a:pt x="1" y="1182"/>
                    <a:pt x="1" y="1337"/>
                    <a:pt x="108" y="1337"/>
                  </a:cubicBezTo>
                  <a:lnTo>
                    <a:pt x="108" y="1325"/>
                  </a:lnTo>
                  <a:cubicBezTo>
                    <a:pt x="513" y="1325"/>
                    <a:pt x="2549" y="718"/>
                    <a:pt x="2632" y="694"/>
                  </a:cubicBezTo>
                  <a:cubicBezTo>
                    <a:pt x="2680" y="682"/>
                    <a:pt x="2704" y="623"/>
                    <a:pt x="2680" y="587"/>
                  </a:cubicBezTo>
                  <a:cubicBezTo>
                    <a:pt x="2561" y="385"/>
                    <a:pt x="2430" y="194"/>
                    <a:pt x="2287" y="27"/>
                  </a:cubicBezTo>
                  <a:cubicBezTo>
                    <a:pt x="2269" y="10"/>
                    <a:pt x="2248" y="1"/>
                    <a:pt x="2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971;p23">
              <a:extLst>
                <a:ext uri="{FF2B5EF4-FFF2-40B4-BE49-F238E27FC236}">
                  <a16:creationId xmlns:a16="http://schemas.microsoft.com/office/drawing/2014/main" id="{47F8BDEC-37D9-E6ED-E923-74AD9BAE4DF0}"/>
                </a:ext>
              </a:extLst>
            </p:cNvPr>
            <p:cNvSpPr/>
            <p:nvPr/>
          </p:nvSpPr>
          <p:spPr>
            <a:xfrm>
              <a:off x="5800095" y="1954661"/>
              <a:ext cx="7986" cy="6817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48" y="1"/>
                    <a:pt x="0" y="48"/>
                    <a:pt x="0" y="96"/>
                  </a:cubicBezTo>
                  <a:cubicBezTo>
                    <a:pt x="0" y="156"/>
                    <a:pt x="48" y="203"/>
                    <a:pt x="119" y="203"/>
                  </a:cubicBezTo>
                  <a:cubicBezTo>
                    <a:pt x="179" y="203"/>
                    <a:pt x="238" y="156"/>
                    <a:pt x="238" y="96"/>
                  </a:cubicBezTo>
                  <a:cubicBezTo>
                    <a:pt x="238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972;p23">
              <a:extLst>
                <a:ext uri="{FF2B5EF4-FFF2-40B4-BE49-F238E27FC236}">
                  <a16:creationId xmlns:a16="http://schemas.microsoft.com/office/drawing/2014/main" id="{854D9693-6190-0215-76B5-F2A250494505}"/>
                </a:ext>
              </a:extLst>
            </p:cNvPr>
            <p:cNvSpPr/>
            <p:nvPr/>
          </p:nvSpPr>
          <p:spPr>
            <a:xfrm>
              <a:off x="5758460" y="2010364"/>
              <a:ext cx="73881" cy="26298"/>
            </a:xfrm>
            <a:custGeom>
              <a:avLst/>
              <a:gdLst/>
              <a:ahLst/>
              <a:cxnLst/>
              <a:rect l="l" t="t" r="r" b="b"/>
              <a:pathLst>
                <a:path w="2211" h="787" extrusionOk="0">
                  <a:moveTo>
                    <a:pt x="2032" y="1"/>
                  </a:moveTo>
                  <a:lnTo>
                    <a:pt x="103" y="263"/>
                  </a:lnTo>
                  <a:cubicBezTo>
                    <a:pt x="0" y="274"/>
                    <a:pt x="18" y="406"/>
                    <a:pt x="104" y="406"/>
                  </a:cubicBezTo>
                  <a:cubicBezTo>
                    <a:pt x="107" y="406"/>
                    <a:pt x="111" y="406"/>
                    <a:pt x="115" y="405"/>
                  </a:cubicBezTo>
                  <a:lnTo>
                    <a:pt x="1972" y="167"/>
                  </a:lnTo>
                  <a:lnTo>
                    <a:pt x="2056" y="727"/>
                  </a:lnTo>
                  <a:cubicBezTo>
                    <a:pt x="2068" y="763"/>
                    <a:pt x="2091" y="786"/>
                    <a:pt x="2127" y="786"/>
                  </a:cubicBezTo>
                  <a:lnTo>
                    <a:pt x="2151" y="786"/>
                  </a:lnTo>
                  <a:cubicBezTo>
                    <a:pt x="2187" y="775"/>
                    <a:pt x="2210" y="739"/>
                    <a:pt x="2210" y="703"/>
                  </a:cubicBezTo>
                  <a:lnTo>
                    <a:pt x="2115" y="72"/>
                  </a:lnTo>
                  <a:cubicBezTo>
                    <a:pt x="2103" y="25"/>
                    <a:pt x="2068" y="1"/>
                    <a:pt x="2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973;p23">
              <a:extLst>
                <a:ext uri="{FF2B5EF4-FFF2-40B4-BE49-F238E27FC236}">
                  <a16:creationId xmlns:a16="http://schemas.microsoft.com/office/drawing/2014/main" id="{F22EE471-FB63-40A1-240F-8642B09E0FEF}"/>
                </a:ext>
              </a:extLst>
            </p:cNvPr>
            <p:cNvSpPr/>
            <p:nvPr/>
          </p:nvSpPr>
          <p:spPr>
            <a:xfrm>
              <a:off x="5825558" y="2030246"/>
              <a:ext cx="8387" cy="6817"/>
            </a:xfrm>
            <a:custGeom>
              <a:avLst/>
              <a:gdLst/>
              <a:ahLst/>
              <a:cxnLst/>
              <a:rect l="l" t="t" r="r" b="b"/>
              <a:pathLst>
                <a:path w="251" h="204" extrusionOk="0">
                  <a:moveTo>
                    <a:pt x="119" y="1"/>
                  </a:moveTo>
                  <a:cubicBezTo>
                    <a:pt x="60" y="1"/>
                    <a:pt x="0" y="37"/>
                    <a:pt x="0" y="96"/>
                  </a:cubicBezTo>
                  <a:cubicBezTo>
                    <a:pt x="0" y="156"/>
                    <a:pt x="60" y="203"/>
                    <a:pt x="119" y="203"/>
                  </a:cubicBezTo>
                  <a:cubicBezTo>
                    <a:pt x="191" y="203"/>
                    <a:pt x="250" y="156"/>
                    <a:pt x="250" y="96"/>
                  </a:cubicBezTo>
                  <a:cubicBezTo>
                    <a:pt x="250" y="37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974;p23">
              <a:extLst>
                <a:ext uri="{FF2B5EF4-FFF2-40B4-BE49-F238E27FC236}">
                  <a16:creationId xmlns:a16="http://schemas.microsoft.com/office/drawing/2014/main" id="{3DBE2861-7116-B675-9A7A-6EB7D794444E}"/>
                </a:ext>
              </a:extLst>
            </p:cNvPr>
            <p:cNvSpPr/>
            <p:nvPr/>
          </p:nvSpPr>
          <p:spPr>
            <a:xfrm>
              <a:off x="5751142" y="2051197"/>
              <a:ext cx="70439" cy="24861"/>
            </a:xfrm>
            <a:custGeom>
              <a:avLst/>
              <a:gdLst/>
              <a:ahLst/>
              <a:cxnLst/>
              <a:rect l="l" t="t" r="r" b="b"/>
              <a:pathLst>
                <a:path w="2108" h="744" extrusionOk="0">
                  <a:moveTo>
                    <a:pt x="2043" y="0"/>
                  </a:moveTo>
                  <a:cubicBezTo>
                    <a:pt x="2038" y="0"/>
                    <a:pt x="2032" y="2"/>
                    <a:pt x="2025" y="5"/>
                  </a:cubicBezTo>
                  <a:lnTo>
                    <a:pt x="72" y="160"/>
                  </a:lnTo>
                  <a:cubicBezTo>
                    <a:pt x="24" y="160"/>
                    <a:pt x="1" y="196"/>
                    <a:pt x="1" y="243"/>
                  </a:cubicBezTo>
                  <a:cubicBezTo>
                    <a:pt x="12" y="279"/>
                    <a:pt x="36" y="303"/>
                    <a:pt x="84" y="303"/>
                  </a:cubicBezTo>
                  <a:lnTo>
                    <a:pt x="1953" y="160"/>
                  </a:lnTo>
                  <a:lnTo>
                    <a:pt x="1941" y="672"/>
                  </a:lnTo>
                  <a:cubicBezTo>
                    <a:pt x="1929" y="707"/>
                    <a:pt x="1965" y="743"/>
                    <a:pt x="2001" y="743"/>
                  </a:cubicBezTo>
                  <a:cubicBezTo>
                    <a:pt x="2048" y="743"/>
                    <a:pt x="2084" y="707"/>
                    <a:pt x="2084" y="672"/>
                  </a:cubicBezTo>
                  <a:lnTo>
                    <a:pt x="2108" y="76"/>
                  </a:lnTo>
                  <a:cubicBezTo>
                    <a:pt x="2108" y="53"/>
                    <a:pt x="2096" y="29"/>
                    <a:pt x="2084" y="17"/>
                  </a:cubicBezTo>
                  <a:cubicBezTo>
                    <a:pt x="2067" y="9"/>
                    <a:pt x="2056" y="0"/>
                    <a:pt x="2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975;p23">
              <a:extLst>
                <a:ext uri="{FF2B5EF4-FFF2-40B4-BE49-F238E27FC236}">
                  <a16:creationId xmlns:a16="http://schemas.microsoft.com/office/drawing/2014/main" id="{0E74BE04-0D79-99CD-52CA-E9D5E1FC89DF}"/>
                </a:ext>
              </a:extLst>
            </p:cNvPr>
            <p:cNvSpPr/>
            <p:nvPr/>
          </p:nvSpPr>
          <p:spPr>
            <a:xfrm>
              <a:off x="5812826" y="2069809"/>
              <a:ext cx="9156" cy="6950"/>
            </a:xfrm>
            <a:custGeom>
              <a:avLst/>
              <a:gdLst/>
              <a:ahLst/>
              <a:cxnLst/>
              <a:rect l="l" t="t" r="r" b="b"/>
              <a:pathLst>
                <a:path w="274" h="208" extrusionOk="0">
                  <a:moveTo>
                    <a:pt x="147" y="0"/>
                  </a:moveTo>
                  <a:cubicBezTo>
                    <a:pt x="134" y="0"/>
                    <a:pt x="120" y="2"/>
                    <a:pt x="107" y="8"/>
                  </a:cubicBezTo>
                  <a:cubicBezTo>
                    <a:pt x="48" y="20"/>
                    <a:pt x="0" y="79"/>
                    <a:pt x="24" y="139"/>
                  </a:cubicBezTo>
                  <a:cubicBezTo>
                    <a:pt x="33" y="183"/>
                    <a:pt x="74" y="207"/>
                    <a:pt x="119" y="207"/>
                  </a:cubicBezTo>
                  <a:cubicBezTo>
                    <a:pt x="135" y="207"/>
                    <a:pt x="151" y="204"/>
                    <a:pt x="167" y="198"/>
                  </a:cubicBezTo>
                  <a:cubicBezTo>
                    <a:pt x="226" y="186"/>
                    <a:pt x="274" y="127"/>
                    <a:pt x="250" y="67"/>
                  </a:cubicBezTo>
                  <a:cubicBezTo>
                    <a:pt x="241" y="30"/>
                    <a:pt x="195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976;p23">
              <a:extLst>
                <a:ext uri="{FF2B5EF4-FFF2-40B4-BE49-F238E27FC236}">
                  <a16:creationId xmlns:a16="http://schemas.microsoft.com/office/drawing/2014/main" id="{89DBF70D-067A-934D-CE94-31EB9196BCE0}"/>
                </a:ext>
              </a:extLst>
            </p:cNvPr>
            <p:cNvSpPr/>
            <p:nvPr/>
          </p:nvSpPr>
          <p:spPr>
            <a:xfrm>
              <a:off x="5658048" y="1955664"/>
              <a:ext cx="90354" cy="44810"/>
            </a:xfrm>
            <a:custGeom>
              <a:avLst/>
              <a:gdLst/>
              <a:ahLst/>
              <a:cxnLst/>
              <a:rect l="l" t="t" r="r" b="b"/>
              <a:pathLst>
                <a:path w="2704" h="1341" extrusionOk="0">
                  <a:moveTo>
                    <a:pt x="471" y="1"/>
                  </a:moveTo>
                  <a:cubicBezTo>
                    <a:pt x="453" y="1"/>
                    <a:pt x="435" y="7"/>
                    <a:pt x="417" y="18"/>
                  </a:cubicBezTo>
                  <a:cubicBezTo>
                    <a:pt x="274" y="197"/>
                    <a:pt x="143" y="388"/>
                    <a:pt x="24" y="590"/>
                  </a:cubicBezTo>
                  <a:cubicBezTo>
                    <a:pt x="0" y="626"/>
                    <a:pt x="24" y="673"/>
                    <a:pt x="72" y="697"/>
                  </a:cubicBezTo>
                  <a:cubicBezTo>
                    <a:pt x="155" y="721"/>
                    <a:pt x="2191" y="1328"/>
                    <a:pt x="2596" y="1328"/>
                  </a:cubicBezTo>
                  <a:lnTo>
                    <a:pt x="2596" y="1340"/>
                  </a:lnTo>
                  <a:cubicBezTo>
                    <a:pt x="2703" y="1340"/>
                    <a:pt x="2703" y="1185"/>
                    <a:pt x="2596" y="1185"/>
                  </a:cubicBezTo>
                  <a:cubicBezTo>
                    <a:pt x="2263" y="1173"/>
                    <a:pt x="596" y="697"/>
                    <a:pt x="191" y="578"/>
                  </a:cubicBezTo>
                  <a:cubicBezTo>
                    <a:pt x="286" y="423"/>
                    <a:pt x="393" y="268"/>
                    <a:pt x="524" y="126"/>
                  </a:cubicBezTo>
                  <a:cubicBezTo>
                    <a:pt x="548" y="102"/>
                    <a:pt x="548" y="54"/>
                    <a:pt x="524" y="18"/>
                  </a:cubicBezTo>
                  <a:cubicBezTo>
                    <a:pt x="506" y="7"/>
                    <a:pt x="489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977;p23">
              <a:extLst>
                <a:ext uri="{FF2B5EF4-FFF2-40B4-BE49-F238E27FC236}">
                  <a16:creationId xmlns:a16="http://schemas.microsoft.com/office/drawing/2014/main" id="{7B97695C-295C-4964-DD6A-416A63AFE55E}"/>
                </a:ext>
              </a:extLst>
            </p:cNvPr>
            <p:cNvSpPr/>
            <p:nvPr/>
          </p:nvSpPr>
          <p:spPr>
            <a:xfrm>
              <a:off x="5669175" y="1954661"/>
              <a:ext cx="7986" cy="6817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20" y="1"/>
                  </a:moveTo>
                  <a:cubicBezTo>
                    <a:pt x="48" y="1"/>
                    <a:pt x="1" y="48"/>
                    <a:pt x="1" y="96"/>
                  </a:cubicBezTo>
                  <a:cubicBezTo>
                    <a:pt x="1" y="156"/>
                    <a:pt x="48" y="203"/>
                    <a:pt x="120" y="203"/>
                  </a:cubicBezTo>
                  <a:cubicBezTo>
                    <a:pt x="179" y="203"/>
                    <a:pt x="239" y="156"/>
                    <a:pt x="239" y="96"/>
                  </a:cubicBezTo>
                  <a:cubicBezTo>
                    <a:pt x="239" y="48"/>
                    <a:pt x="17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978;p23">
              <a:extLst>
                <a:ext uri="{FF2B5EF4-FFF2-40B4-BE49-F238E27FC236}">
                  <a16:creationId xmlns:a16="http://schemas.microsoft.com/office/drawing/2014/main" id="{FD9F867D-FDC8-B291-7EEE-5B816453429D}"/>
                </a:ext>
              </a:extLst>
            </p:cNvPr>
            <p:cNvSpPr/>
            <p:nvPr/>
          </p:nvSpPr>
          <p:spPr>
            <a:xfrm>
              <a:off x="5644515" y="2010765"/>
              <a:ext cx="74315" cy="25897"/>
            </a:xfrm>
            <a:custGeom>
              <a:avLst/>
              <a:gdLst/>
              <a:ahLst/>
              <a:cxnLst/>
              <a:rect l="l" t="t" r="r" b="b"/>
              <a:pathLst>
                <a:path w="2224" h="775" extrusionOk="0">
                  <a:moveTo>
                    <a:pt x="191" y="1"/>
                  </a:moveTo>
                  <a:cubicBezTo>
                    <a:pt x="155" y="1"/>
                    <a:pt x="120" y="24"/>
                    <a:pt x="108" y="60"/>
                  </a:cubicBezTo>
                  <a:lnTo>
                    <a:pt x="13" y="691"/>
                  </a:lnTo>
                  <a:cubicBezTo>
                    <a:pt x="1" y="739"/>
                    <a:pt x="36" y="774"/>
                    <a:pt x="72" y="774"/>
                  </a:cubicBezTo>
                  <a:lnTo>
                    <a:pt x="84" y="774"/>
                  </a:lnTo>
                  <a:cubicBezTo>
                    <a:pt x="120" y="774"/>
                    <a:pt x="155" y="751"/>
                    <a:pt x="155" y="715"/>
                  </a:cubicBezTo>
                  <a:lnTo>
                    <a:pt x="251" y="155"/>
                  </a:lnTo>
                  <a:lnTo>
                    <a:pt x="2108" y="405"/>
                  </a:lnTo>
                  <a:cubicBezTo>
                    <a:pt x="2112" y="406"/>
                    <a:pt x="2115" y="406"/>
                    <a:pt x="2118" y="406"/>
                  </a:cubicBezTo>
                  <a:cubicBezTo>
                    <a:pt x="2205" y="406"/>
                    <a:pt x="2223" y="262"/>
                    <a:pt x="2120" y="251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979;p23">
              <a:extLst>
                <a:ext uri="{FF2B5EF4-FFF2-40B4-BE49-F238E27FC236}">
                  <a16:creationId xmlns:a16="http://schemas.microsoft.com/office/drawing/2014/main" id="{F42B2C3D-8355-233C-5E48-EFA7ECB5173B}"/>
                </a:ext>
              </a:extLst>
            </p:cNvPr>
            <p:cNvSpPr/>
            <p:nvPr/>
          </p:nvSpPr>
          <p:spPr>
            <a:xfrm>
              <a:off x="5643312" y="2030246"/>
              <a:ext cx="8020" cy="6817"/>
            </a:xfrm>
            <a:custGeom>
              <a:avLst/>
              <a:gdLst/>
              <a:ahLst/>
              <a:cxnLst/>
              <a:rect l="l" t="t" r="r" b="b"/>
              <a:pathLst>
                <a:path w="240" h="204" extrusionOk="0">
                  <a:moveTo>
                    <a:pt x="120" y="1"/>
                  </a:moveTo>
                  <a:cubicBezTo>
                    <a:pt x="49" y="1"/>
                    <a:pt x="1" y="37"/>
                    <a:pt x="1" y="96"/>
                  </a:cubicBezTo>
                  <a:cubicBezTo>
                    <a:pt x="1" y="156"/>
                    <a:pt x="49" y="203"/>
                    <a:pt x="120" y="203"/>
                  </a:cubicBezTo>
                  <a:cubicBezTo>
                    <a:pt x="191" y="203"/>
                    <a:pt x="239" y="156"/>
                    <a:pt x="239" y="96"/>
                  </a:cubicBezTo>
                  <a:cubicBezTo>
                    <a:pt x="239" y="37"/>
                    <a:pt x="19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980;p23">
              <a:extLst>
                <a:ext uri="{FF2B5EF4-FFF2-40B4-BE49-F238E27FC236}">
                  <a16:creationId xmlns:a16="http://schemas.microsoft.com/office/drawing/2014/main" id="{C3B558A9-46E6-146F-89B7-7F26403CFC72}"/>
                </a:ext>
              </a:extLst>
            </p:cNvPr>
            <p:cNvSpPr/>
            <p:nvPr/>
          </p:nvSpPr>
          <p:spPr>
            <a:xfrm>
              <a:off x="5655676" y="2051364"/>
              <a:ext cx="70439" cy="24694"/>
            </a:xfrm>
            <a:custGeom>
              <a:avLst/>
              <a:gdLst/>
              <a:ahLst/>
              <a:cxnLst/>
              <a:rect l="l" t="t" r="r" b="b"/>
              <a:pathLst>
                <a:path w="2108" h="739" extrusionOk="0">
                  <a:moveTo>
                    <a:pt x="83" y="0"/>
                  </a:moveTo>
                  <a:cubicBezTo>
                    <a:pt x="60" y="0"/>
                    <a:pt x="36" y="0"/>
                    <a:pt x="24" y="12"/>
                  </a:cubicBezTo>
                  <a:cubicBezTo>
                    <a:pt x="12" y="36"/>
                    <a:pt x="0" y="48"/>
                    <a:pt x="0" y="71"/>
                  </a:cubicBezTo>
                  <a:lnTo>
                    <a:pt x="24" y="667"/>
                  </a:lnTo>
                  <a:cubicBezTo>
                    <a:pt x="36" y="702"/>
                    <a:pt x="60" y="738"/>
                    <a:pt x="95" y="738"/>
                  </a:cubicBezTo>
                  <a:lnTo>
                    <a:pt x="107" y="738"/>
                  </a:lnTo>
                  <a:cubicBezTo>
                    <a:pt x="143" y="738"/>
                    <a:pt x="179" y="702"/>
                    <a:pt x="167" y="667"/>
                  </a:cubicBezTo>
                  <a:lnTo>
                    <a:pt x="155" y="155"/>
                  </a:lnTo>
                  <a:lnTo>
                    <a:pt x="2024" y="298"/>
                  </a:lnTo>
                  <a:cubicBezTo>
                    <a:pt x="2060" y="298"/>
                    <a:pt x="2096" y="274"/>
                    <a:pt x="2107" y="238"/>
                  </a:cubicBezTo>
                  <a:cubicBezTo>
                    <a:pt x="2107" y="202"/>
                    <a:pt x="2072" y="167"/>
                    <a:pt x="2036" y="155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981;p23">
              <a:extLst>
                <a:ext uri="{FF2B5EF4-FFF2-40B4-BE49-F238E27FC236}">
                  <a16:creationId xmlns:a16="http://schemas.microsoft.com/office/drawing/2014/main" id="{F67D0739-2D0A-BA10-37EB-2C1DB5DFB802}"/>
                </a:ext>
              </a:extLst>
            </p:cNvPr>
            <p:cNvSpPr/>
            <p:nvPr/>
          </p:nvSpPr>
          <p:spPr>
            <a:xfrm>
              <a:off x="5655275" y="2070344"/>
              <a:ext cx="9156" cy="6984"/>
            </a:xfrm>
            <a:custGeom>
              <a:avLst/>
              <a:gdLst/>
              <a:ahLst/>
              <a:cxnLst/>
              <a:rect l="l" t="t" r="r" b="b"/>
              <a:pathLst>
                <a:path w="274" h="209" extrusionOk="0">
                  <a:moveTo>
                    <a:pt x="136" y="1"/>
                  </a:moveTo>
                  <a:cubicBezTo>
                    <a:pt x="85" y="1"/>
                    <a:pt x="34" y="25"/>
                    <a:pt x="24" y="75"/>
                  </a:cubicBezTo>
                  <a:cubicBezTo>
                    <a:pt x="0" y="123"/>
                    <a:pt x="48" y="182"/>
                    <a:pt x="107" y="206"/>
                  </a:cubicBezTo>
                  <a:cubicBezTo>
                    <a:pt x="117" y="208"/>
                    <a:pt x="127" y="209"/>
                    <a:pt x="138" y="209"/>
                  </a:cubicBezTo>
                  <a:cubicBezTo>
                    <a:pt x="189" y="209"/>
                    <a:pt x="240" y="184"/>
                    <a:pt x="250" y="134"/>
                  </a:cubicBezTo>
                  <a:cubicBezTo>
                    <a:pt x="274" y="87"/>
                    <a:pt x="226" y="27"/>
                    <a:pt x="167" y="4"/>
                  </a:cubicBezTo>
                  <a:cubicBezTo>
                    <a:pt x="157" y="2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982;p23">
              <a:extLst>
                <a:ext uri="{FF2B5EF4-FFF2-40B4-BE49-F238E27FC236}">
                  <a16:creationId xmlns:a16="http://schemas.microsoft.com/office/drawing/2014/main" id="{A2F569C5-FFD9-2BCE-18CD-857EF5D18F12}"/>
                </a:ext>
              </a:extLst>
            </p:cNvPr>
            <p:cNvSpPr/>
            <p:nvPr/>
          </p:nvSpPr>
          <p:spPr>
            <a:xfrm>
              <a:off x="5712949" y="1951888"/>
              <a:ext cx="51359" cy="43807"/>
            </a:xfrm>
            <a:custGeom>
              <a:avLst/>
              <a:gdLst/>
              <a:ahLst/>
              <a:cxnLst/>
              <a:rect l="l" t="t" r="r" b="b"/>
              <a:pathLst>
                <a:path w="1537" h="1311" extrusionOk="0">
                  <a:moveTo>
                    <a:pt x="763" y="0"/>
                  </a:moveTo>
                  <a:cubicBezTo>
                    <a:pt x="346" y="0"/>
                    <a:pt x="1" y="286"/>
                    <a:pt x="1" y="655"/>
                  </a:cubicBezTo>
                  <a:cubicBezTo>
                    <a:pt x="1" y="1013"/>
                    <a:pt x="346" y="1310"/>
                    <a:pt x="763" y="1310"/>
                  </a:cubicBezTo>
                  <a:cubicBezTo>
                    <a:pt x="1191" y="1310"/>
                    <a:pt x="1536" y="1013"/>
                    <a:pt x="1536" y="655"/>
                  </a:cubicBezTo>
                  <a:cubicBezTo>
                    <a:pt x="1536" y="286"/>
                    <a:pt x="1191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983;p23">
              <a:extLst>
                <a:ext uri="{FF2B5EF4-FFF2-40B4-BE49-F238E27FC236}">
                  <a16:creationId xmlns:a16="http://schemas.microsoft.com/office/drawing/2014/main" id="{69B0E99E-B905-123D-C61D-138DBCCB3BAB}"/>
                </a:ext>
              </a:extLst>
            </p:cNvPr>
            <p:cNvSpPr/>
            <p:nvPr/>
          </p:nvSpPr>
          <p:spPr>
            <a:xfrm>
              <a:off x="5720100" y="1951888"/>
              <a:ext cx="9189" cy="9189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4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74"/>
                    <a:pt x="144" y="274"/>
                  </a:cubicBezTo>
                  <a:cubicBezTo>
                    <a:pt x="215" y="274"/>
                    <a:pt x="275" y="203"/>
                    <a:pt x="275" y="131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984;p23">
              <a:extLst>
                <a:ext uri="{FF2B5EF4-FFF2-40B4-BE49-F238E27FC236}">
                  <a16:creationId xmlns:a16="http://schemas.microsoft.com/office/drawing/2014/main" id="{44C35022-16A9-F139-DEFB-2A93884F8B96}"/>
                </a:ext>
              </a:extLst>
            </p:cNvPr>
            <p:cNvSpPr/>
            <p:nvPr/>
          </p:nvSpPr>
          <p:spPr>
            <a:xfrm>
              <a:off x="5747567" y="1951888"/>
              <a:ext cx="9189" cy="9189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3" y="0"/>
                  </a:moveTo>
                  <a:cubicBezTo>
                    <a:pt x="72" y="0"/>
                    <a:pt x="0" y="60"/>
                    <a:pt x="0" y="131"/>
                  </a:cubicBezTo>
                  <a:cubicBezTo>
                    <a:pt x="0" y="203"/>
                    <a:pt x="72" y="274"/>
                    <a:pt x="143" y="274"/>
                  </a:cubicBezTo>
                  <a:cubicBezTo>
                    <a:pt x="215" y="274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985;p23">
              <a:extLst>
                <a:ext uri="{FF2B5EF4-FFF2-40B4-BE49-F238E27FC236}">
                  <a16:creationId xmlns:a16="http://schemas.microsoft.com/office/drawing/2014/main" id="{5F9E4DCF-DC13-16B9-66F0-4F1CE823E5D7}"/>
                </a:ext>
              </a:extLst>
            </p:cNvPr>
            <p:cNvSpPr/>
            <p:nvPr/>
          </p:nvSpPr>
          <p:spPr>
            <a:xfrm>
              <a:off x="5673553" y="1967393"/>
              <a:ext cx="128948" cy="135297"/>
            </a:xfrm>
            <a:custGeom>
              <a:avLst/>
              <a:gdLst/>
              <a:ahLst/>
              <a:cxnLst/>
              <a:rect l="l" t="t" r="r" b="b"/>
              <a:pathLst>
                <a:path w="3859" h="4049" extrusionOk="0">
                  <a:moveTo>
                    <a:pt x="1930" y="1"/>
                  </a:moveTo>
                  <a:cubicBezTo>
                    <a:pt x="858" y="1"/>
                    <a:pt x="1" y="906"/>
                    <a:pt x="1" y="2025"/>
                  </a:cubicBezTo>
                  <a:cubicBezTo>
                    <a:pt x="1" y="3144"/>
                    <a:pt x="858" y="4049"/>
                    <a:pt x="1930" y="4049"/>
                  </a:cubicBezTo>
                  <a:cubicBezTo>
                    <a:pt x="2989" y="4049"/>
                    <a:pt x="3858" y="3144"/>
                    <a:pt x="3858" y="2025"/>
                  </a:cubicBezTo>
                  <a:cubicBezTo>
                    <a:pt x="3858" y="906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986;p23">
              <a:extLst>
                <a:ext uri="{FF2B5EF4-FFF2-40B4-BE49-F238E27FC236}">
                  <a16:creationId xmlns:a16="http://schemas.microsoft.com/office/drawing/2014/main" id="{E89A7065-E7A9-3B93-FBB0-7A1F0D0CF77C}"/>
                </a:ext>
              </a:extLst>
            </p:cNvPr>
            <p:cNvSpPr/>
            <p:nvPr/>
          </p:nvSpPr>
          <p:spPr>
            <a:xfrm>
              <a:off x="5674756" y="1967793"/>
              <a:ext cx="64491" cy="134128"/>
            </a:xfrm>
            <a:custGeom>
              <a:avLst/>
              <a:gdLst/>
              <a:ahLst/>
              <a:cxnLst/>
              <a:rect l="l" t="t" r="r" b="b"/>
              <a:pathLst>
                <a:path w="1930" h="4014" extrusionOk="0">
                  <a:moveTo>
                    <a:pt x="1897" y="1"/>
                  </a:moveTo>
                  <a:cubicBezTo>
                    <a:pt x="847" y="1"/>
                    <a:pt x="1" y="913"/>
                    <a:pt x="1" y="2013"/>
                  </a:cubicBezTo>
                  <a:cubicBezTo>
                    <a:pt x="1" y="2930"/>
                    <a:pt x="572" y="3846"/>
                    <a:pt x="1667" y="4013"/>
                  </a:cubicBezTo>
                  <a:cubicBezTo>
                    <a:pt x="1727" y="2656"/>
                    <a:pt x="1929" y="1"/>
                    <a:pt x="1917" y="1"/>
                  </a:cubicBezTo>
                  <a:cubicBezTo>
                    <a:pt x="1911" y="1"/>
                    <a:pt x="1904" y="1"/>
                    <a:pt x="1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987;p23">
              <a:extLst>
                <a:ext uri="{FF2B5EF4-FFF2-40B4-BE49-F238E27FC236}">
                  <a16:creationId xmlns:a16="http://schemas.microsoft.com/office/drawing/2014/main" id="{1B2EE2C3-48E7-82BD-4091-769715009F00}"/>
                </a:ext>
              </a:extLst>
            </p:cNvPr>
            <p:cNvSpPr/>
            <p:nvPr/>
          </p:nvSpPr>
          <p:spPr>
            <a:xfrm>
              <a:off x="5739213" y="1967793"/>
              <a:ext cx="64491" cy="134128"/>
            </a:xfrm>
            <a:custGeom>
              <a:avLst/>
              <a:gdLst/>
              <a:ahLst/>
              <a:cxnLst/>
              <a:rect l="l" t="t" r="r" b="b"/>
              <a:pathLst>
                <a:path w="1930" h="4014" extrusionOk="0">
                  <a:moveTo>
                    <a:pt x="21" y="1"/>
                  </a:moveTo>
                  <a:cubicBezTo>
                    <a:pt x="14" y="1"/>
                    <a:pt x="7" y="1"/>
                    <a:pt x="0" y="1"/>
                  </a:cubicBezTo>
                  <a:cubicBezTo>
                    <a:pt x="0" y="1"/>
                    <a:pt x="203" y="2656"/>
                    <a:pt x="262" y="4013"/>
                  </a:cubicBezTo>
                  <a:cubicBezTo>
                    <a:pt x="1358" y="3846"/>
                    <a:pt x="1929" y="2930"/>
                    <a:pt x="1929" y="2013"/>
                  </a:cubicBezTo>
                  <a:cubicBezTo>
                    <a:pt x="1929" y="913"/>
                    <a:pt x="1083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7071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3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GRACIAS POR SU ATENCIÓN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534" name="Google Shape;2534;p34"/>
          <p:cNvGrpSpPr/>
          <p:nvPr/>
        </p:nvGrpSpPr>
        <p:grpSpPr>
          <a:xfrm>
            <a:off x="5078476" y="1134266"/>
            <a:ext cx="3075820" cy="3716609"/>
            <a:chOff x="2830400" y="1863150"/>
            <a:chExt cx="2083025" cy="2616125"/>
          </a:xfrm>
        </p:grpSpPr>
        <p:sp>
          <p:nvSpPr>
            <p:cNvPr id="2535" name="Google Shape;2535;p34"/>
            <p:cNvSpPr/>
            <p:nvPr/>
          </p:nvSpPr>
          <p:spPr>
            <a:xfrm>
              <a:off x="4667525" y="3763400"/>
              <a:ext cx="23850" cy="43775"/>
            </a:xfrm>
            <a:custGeom>
              <a:avLst/>
              <a:gdLst/>
              <a:ahLst/>
              <a:cxnLst/>
              <a:rect l="l" t="t" r="r" b="b"/>
              <a:pathLst>
                <a:path w="954" h="1751" extrusionOk="0">
                  <a:moveTo>
                    <a:pt x="953" y="0"/>
                  </a:moveTo>
                  <a:lnTo>
                    <a:pt x="1" y="548"/>
                  </a:lnTo>
                  <a:lnTo>
                    <a:pt x="1" y="1750"/>
                  </a:lnTo>
                  <a:lnTo>
                    <a:pt x="953" y="1203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4"/>
            <p:cNvSpPr/>
            <p:nvPr/>
          </p:nvSpPr>
          <p:spPr>
            <a:xfrm>
              <a:off x="4667525" y="3763400"/>
              <a:ext cx="23850" cy="43775"/>
            </a:xfrm>
            <a:custGeom>
              <a:avLst/>
              <a:gdLst/>
              <a:ahLst/>
              <a:cxnLst/>
              <a:rect l="l" t="t" r="r" b="b"/>
              <a:pathLst>
                <a:path w="954" h="1751" fill="none" extrusionOk="0">
                  <a:moveTo>
                    <a:pt x="1" y="548"/>
                  </a:moveTo>
                  <a:lnTo>
                    <a:pt x="953" y="0"/>
                  </a:lnTo>
                  <a:lnTo>
                    <a:pt x="953" y="1203"/>
                  </a:lnTo>
                  <a:lnTo>
                    <a:pt x="1" y="1750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4"/>
            <p:cNvSpPr/>
            <p:nvPr/>
          </p:nvSpPr>
          <p:spPr>
            <a:xfrm>
              <a:off x="3569175" y="3129375"/>
              <a:ext cx="1122200" cy="647725"/>
            </a:xfrm>
            <a:custGeom>
              <a:avLst/>
              <a:gdLst/>
              <a:ahLst/>
              <a:cxnLst/>
              <a:rect l="l" t="t" r="r" b="b"/>
              <a:pathLst>
                <a:path w="44888" h="25909" extrusionOk="0">
                  <a:moveTo>
                    <a:pt x="953" y="1"/>
                  </a:moveTo>
                  <a:lnTo>
                    <a:pt x="1" y="549"/>
                  </a:lnTo>
                  <a:lnTo>
                    <a:pt x="43935" y="25909"/>
                  </a:lnTo>
                  <a:lnTo>
                    <a:pt x="44887" y="2536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4"/>
            <p:cNvSpPr/>
            <p:nvPr/>
          </p:nvSpPr>
          <p:spPr>
            <a:xfrm>
              <a:off x="3569175" y="3129375"/>
              <a:ext cx="1122200" cy="647725"/>
            </a:xfrm>
            <a:custGeom>
              <a:avLst/>
              <a:gdLst/>
              <a:ahLst/>
              <a:cxnLst/>
              <a:rect l="l" t="t" r="r" b="b"/>
              <a:pathLst>
                <a:path w="44888" h="25909" fill="none" extrusionOk="0">
                  <a:moveTo>
                    <a:pt x="1" y="549"/>
                  </a:moveTo>
                  <a:lnTo>
                    <a:pt x="953" y="1"/>
                  </a:lnTo>
                  <a:lnTo>
                    <a:pt x="44887" y="25361"/>
                  </a:lnTo>
                  <a:lnTo>
                    <a:pt x="43935" y="25909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4"/>
            <p:cNvSpPr/>
            <p:nvPr/>
          </p:nvSpPr>
          <p:spPr>
            <a:xfrm>
              <a:off x="3568875" y="3143075"/>
              <a:ext cx="1098675" cy="664100"/>
            </a:xfrm>
            <a:custGeom>
              <a:avLst/>
              <a:gdLst/>
              <a:ahLst/>
              <a:cxnLst/>
              <a:rect l="l" t="t" r="r" b="b"/>
              <a:pathLst>
                <a:path w="43947" h="26564" extrusionOk="0">
                  <a:moveTo>
                    <a:pt x="13" y="1"/>
                  </a:moveTo>
                  <a:lnTo>
                    <a:pt x="1" y="1191"/>
                  </a:lnTo>
                  <a:lnTo>
                    <a:pt x="43947" y="26563"/>
                  </a:lnTo>
                  <a:lnTo>
                    <a:pt x="43947" y="2536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4"/>
            <p:cNvSpPr/>
            <p:nvPr/>
          </p:nvSpPr>
          <p:spPr>
            <a:xfrm>
              <a:off x="3568875" y="3143075"/>
              <a:ext cx="1098675" cy="664100"/>
            </a:xfrm>
            <a:custGeom>
              <a:avLst/>
              <a:gdLst/>
              <a:ahLst/>
              <a:cxnLst/>
              <a:rect l="l" t="t" r="r" b="b"/>
              <a:pathLst>
                <a:path w="43947" h="26564" fill="none" extrusionOk="0">
                  <a:moveTo>
                    <a:pt x="43947" y="25361"/>
                  </a:moveTo>
                  <a:lnTo>
                    <a:pt x="43947" y="26563"/>
                  </a:lnTo>
                  <a:lnTo>
                    <a:pt x="1" y="1191"/>
                  </a:lnTo>
                  <a:lnTo>
                    <a:pt x="13" y="1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4"/>
            <p:cNvSpPr/>
            <p:nvPr/>
          </p:nvSpPr>
          <p:spPr>
            <a:xfrm>
              <a:off x="2830400" y="3170100"/>
              <a:ext cx="1829425" cy="1053925"/>
            </a:xfrm>
            <a:custGeom>
              <a:avLst/>
              <a:gdLst/>
              <a:ahLst/>
              <a:cxnLst/>
              <a:rect l="l" t="t" r="r" b="b"/>
              <a:pathLst>
                <a:path w="73177" h="42157" extrusionOk="0">
                  <a:moveTo>
                    <a:pt x="29891" y="0"/>
                  </a:moveTo>
                  <a:cubicBezTo>
                    <a:pt x="29367" y="0"/>
                    <a:pt x="28843" y="116"/>
                    <a:pt x="28445" y="348"/>
                  </a:cubicBezTo>
                  <a:lnTo>
                    <a:pt x="786" y="16422"/>
                  </a:lnTo>
                  <a:cubicBezTo>
                    <a:pt x="1" y="16886"/>
                    <a:pt x="1" y="17648"/>
                    <a:pt x="798" y="18100"/>
                  </a:cubicBezTo>
                  <a:lnTo>
                    <a:pt x="41839" y="41818"/>
                  </a:lnTo>
                  <a:cubicBezTo>
                    <a:pt x="42238" y="42044"/>
                    <a:pt x="42762" y="42157"/>
                    <a:pt x="43286" y="42157"/>
                  </a:cubicBezTo>
                  <a:cubicBezTo>
                    <a:pt x="43810" y="42157"/>
                    <a:pt x="44333" y="42044"/>
                    <a:pt x="44732" y="41818"/>
                  </a:cubicBezTo>
                  <a:lnTo>
                    <a:pt x="72391" y="25744"/>
                  </a:lnTo>
                  <a:cubicBezTo>
                    <a:pt x="73176" y="25280"/>
                    <a:pt x="73176" y="24518"/>
                    <a:pt x="72379" y="24054"/>
                  </a:cubicBezTo>
                  <a:lnTo>
                    <a:pt x="31338" y="348"/>
                  </a:lnTo>
                  <a:cubicBezTo>
                    <a:pt x="30939" y="116"/>
                    <a:pt x="30415" y="0"/>
                    <a:pt x="29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4"/>
            <p:cNvSpPr/>
            <p:nvPr/>
          </p:nvSpPr>
          <p:spPr>
            <a:xfrm>
              <a:off x="2830400" y="3167175"/>
              <a:ext cx="1829425" cy="1059700"/>
            </a:xfrm>
            <a:custGeom>
              <a:avLst/>
              <a:gdLst/>
              <a:ahLst/>
              <a:cxnLst/>
              <a:rect l="l" t="t" r="r" b="b"/>
              <a:pathLst>
                <a:path w="73177" h="42388" fill="none" extrusionOk="0">
                  <a:moveTo>
                    <a:pt x="72391" y="25861"/>
                  </a:moveTo>
                  <a:lnTo>
                    <a:pt x="44732" y="41935"/>
                  </a:lnTo>
                  <a:cubicBezTo>
                    <a:pt x="43935" y="42387"/>
                    <a:pt x="42637" y="42387"/>
                    <a:pt x="41839" y="41935"/>
                  </a:cubicBezTo>
                  <a:lnTo>
                    <a:pt x="798" y="18217"/>
                  </a:lnTo>
                  <a:cubicBezTo>
                    <a:pt x="1" y="17765"/>
                    <a:pt x="1" y="17003"/>
                    <a:pt x="786" y="16539"/>
                  </a:cubicBezTo>
                  <a:lnTo>
                    <a:pt x="28445" y="465"/>
                  </a:lnTo>
                  <a:cubicBezTo>
                    <a:pt x="29242" y="1"/>
                    <a:pt x="30540" y="1"/>
                    <a:pt x="31338" y="465"/>
                  </a:cubicBezTo>
                  <a:lnTo>
                    <a:pt x="72379" y="24171"/>
                  </a:lnTo>
                  <a:cubicBezTo>
                    <a:pt x="73176" y="24635"/>
                    <a:pt x="73176" y="25397"/>
                    <a:pt x="72391" y="2586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4"/>
            <p:cNvSpPr/>
            <p:nvPr/>
          </p:nvSpPr>
          <p:spPr>
            <a:xfrm>
              <a:off x="3258125" y="3661375"/>
              <a:ext cx="539675" cy="307050"/>
            </a:xfrm>
            <a:custGeom>
              <a:avLst/>
              <a:gdLst/>
              <a:ahLst/>
              <a:cxnLst/>
              <a:rect l="l" t="t" r="r" b="b"/>
              <a:pathLst>
                <a:path w="21587" h="12282" extrusionOk="0">
                  <a:moveTo>
                    <a:pt x="7572" y="0"/>
                  </a:moveTo>
                  <a:cubicBezTo>
                    <a:pt x="7118" y="0"/>
                    <a:pt x="6662" y="98"/>
                    <a:pt x="6311" y="295"/>
                  </a:cubicBezTo>
                  <a:lnTo>
                    <a:pt x="691" y="3557"/>
                  </a:lnTo>
                  <a:cubicBezTo>
                    <a:pt x="1" y="3962"/>
                    <a:pt x="1" y="4617"/>
                    <a:pt x="703" y="5022"/>
                  </a:cubicBezTo>
                  <a:lnTo>
                    <a:pt x="12764" y="11987"/>
                  </a:lnTo>
                  <a:cubicBezTo>
                    <a:pt x="13110" y="12183"/>
                    <a:pt x="13562" y="12282"/>
                    <a:pt x="14016" y="12282"/>
                  </a:cubicBezTo>
                  <a:cubicBezTo>
                    <a:pt x="14470" y="12282"/>
                    <a:pt x="14925" y="12183"/>
                    <a:pt x="15277" y="11987"/>
                  </a:cubicBezTo>
                  <a:lnTo>
                    <a:pt x="20896" y="8725"/>
                  </a:lnTo>
                  <a:cubicBezTo>
                    <a:pt x="21587" y="8320"/>
                    <a:pt x="21587" y="7665"/>
                    <a:pt x="20884" y="7260"/>
                  </a:cubicBezTo>
                  <a:lnTo>
                    <a:pt x="8823" y="295"/>
                  </a:lnTo>
                  <a:cubicBezTo>
                    <a:pt x="8478" y="98"/>
                    <a:pt x="8026" y="0"/>
                    <a:pt x="7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4"/>
            <p:cNvSpPr/>
            <p:nvPr/>
          </p:nvSpPr>
          <p:spPr>
            <a:xfrm>
              <a:off x="3258125" y="3658925"/>
              <a:ext cx="539675" cy="311950"/>
            </a:xfrm>
            <a:custGeom>
              <a:avLst/>
              <a:gdLst/>
              <a:ahLst/>
              <a:cxnLst/>
              <a:rect l="l" t="t" r="r" b="b"/>
              <a:pathLst>
                <a:path w="21587" h="12478" fill="none" extrusionOk="0">
                  <a:moveTo>
                    <a:pt x="20884" y="7358"/>
                  </a:moveTo>
                  <a:cubicBezTo>
                    <a:pt x="21587" y="7763"/>
                    <a:pt x="21587" y="8418"/>
                    <a:pt x="20896" y="8823"/>
                  </a:cubicBezTo>
                  <a:lnTo>
                    <a:pt x="15277" y="12085"/>
                  </a:lnTo>
                  <a:cubicBezTo>
                    <a:pt x="14574" y="12478"/>
                    <a:pt x="13455" y="12478"/>
                    <a:pt x="12764" y="12085"/>
                  </a:cubicBezTo>
                  <a:lnTo>
                    <a:pt x="703" y="5120"/>
                  </a:lnTo>
                  <a:cubicBezTo>
                    <a:pt x="1" y="4715"/>
                    <a:pt x="1" y="4060"/>
                    <a:pt x="691" y="3655"/>
                  </a:cubicBezTo>
                  <a:lnTo>
                    <a:pt x="6311" y="393"/>
                  </a:lnTo>
                  <a:cubicBezTo>
                    <a:pt x="7014" y="0"/>
                    <a:pt x="8133" y="0"/>
                    <a:pt x="8823" y="39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4"/>
            <p:cNvSpPr/>
            <p:nvPr/>
          </p:nvSpPr>
          <p:spPr>
            <a:xfrm>
              <a:off x="2835175" y="3601775"/>
              <a:ext cx="1819875" cy="677325"/>
            </a:xfrm>
            <a:custGeom>
              <a:avLst/>
              <a:gdLst/>
              <a:ahLst/>
              <a:cxnLst/>
              <a:rect l="l" t="t" r="r" b="b"/>
              <a:pathLst>
                <a:path w="72795" h="27093" extrusionOk="0">
                  <a:moveTo>
                    <a:pt x="0" y="0"/>
                  </a:moveTo>
                  <a:lnTo>
                    <a:pt x="0" y="2203"/>
                  </a:lnTo>
                  <a:cubicBezTo>
                    <a:pt x="0" y="2524"/>
                    <a:pt x="214" y="2822"/>
                    <a:pt x="607" y="3060"/>
                  </a:cubicBezTo>
                  <a:lnTo>
                    <a:pt x="41648" y="26753"/>
                  </a:lnTo>
                  <a:cubicBezTo>
                    <a:pt x="42047" y="26980"/>
                    <a:pt x="42571" y="27093"/>
                    <a:pt x="43095" y="27093"/>
                  </a:cubicBezTo>
                  <a:cubicBezTo>
                    <a:pt x="43619" y="27093"/>
                    <a:pt x="44142" y="26980"/>
                    <a:pt x="44541" y="26753"/>
                  </a:cubicBezTo>
                  <a:lnTo>
                    <a:pt x="72200" y="10680"/>
                  </a:lnTo>
                  <a:cubicBezTo>
                    <a:pt x="72604" y="10454"/>
                    <a:pt x="72795" y="10132"/>
                    <a:pt x="72795" y="9835"/>
                  </a:cubicBezTo>
                  <a:lnTo>
                    <a:pt x="72795" y="7644"/>
                  </a:lnTo>
                  <a:cubicBezTo>
                    <a:pt x="72795" y="7941"/>
                    <a:pt x="72581" y="8239"/>
                    <a:pt x="72200" y="8477"/>
                  </a:cubicBezTo>
                  <a:lnTo>
                    <a:pt x="44541" y="24551"/>
                  </a:lnTo>
                  <a:cubicBezTo>
                    <a:pt x="44142" y="24777"/>
                    <a:pt x="43619" y="24890"/>
                    <a:pt x="43095" y="24890"/>
                  </a:cubicBezTo>
                  <a:cubicBezTo>
                    <a:pt x="42571" y="24890"/>
                    <a:pt x="42047" y="24777"/>
                    <a:pt x="41648" y="24551"/>
                  </a:cubicBezTo>
                  <a:lnTo>
                    <a:pt x="607" y="857"/>
                  </a:lnTo>
                  <a:cubicBezTo>
                    <a:pt x="214" y="619"/>
                    <a:pt x="0" y="29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4"/>
            <p:cNvSpPr/>
            <p:nvPr/>
          </p:nvSpPr>
          <p:spPr>
            <a:xfrm>
              <a:off x="2835175" y="3601775"/>
              <a:ext cx="1819875" cy="680150"/>
            </a:xfrm>
            <a:custGeom>
              <a:avLst/>
              <a:gdLst/>
              <a:ahLst/>
              <a:cxnLst/>
              <a:rect l="l" t="t" r="r" b="b"/>
              <a:pathLst>
                <a:path w="72795" h="27206" fill="none" extrusionOk="0">
                  <a:moveTo>
                    <a:pt x="72795" y="7644"/>
                  </a:moveTo>
                  <a:lnTo>
                    <a:pt x="72795" y="9835"/>
                  </a:lnTo>
                  <a:cubicBezTo>
                    <a:pt x="72795" y="10132"/>
                    <a:pt x="72604" y="10454"/>
                    <a:pt x="72200" y="10680"/>
                  </a:cubicBezTo>
                  <a:lnTo>
                    <a:pt x="44541" y="26753"/>
                  </a:lnTo>
                  <a:cubicBezTo>
                    <a:pt x="43744" y="27206"/>
                    <a:pt x="42446" y="27206"/>
                    <a:pt x="41648" y="26753"/>
                  </a:cubicBezTo>
                  <a:lnTo>
                    <a:pt x="607" y="3060"/>
                  </a:lnTo>
                  <a:cubicBezTo>
                    <a:pt x="214" y="2822"/>
                    <a:pt x="0" y="2524"/>
                    <a:pt x="0" y="2203"/>
                  </a:cubicBezTo>
                  <a:lnTo>
                    <a:pt x="0" y="0"/>
                  </a:lnTo>
                  <a:cubicBezTo>
                    <a:pt x="0" y="298"/>
                    <a:pt x="214" y="619"/>
                    <a:pt x="607" y="857"/>
                  </a:cubicBezTo>
                  <a:lnTo>
                    <a:pt x="41648" y="24551"/>
                  </a:lnTo>
                  <a:cubicBezTo>
                    <a:pt x="42446" y="25003"/>
                    <a:pt x="43744" y="25003"/>
                    <a:pt x="44541" y="24551"/>
                  </a:cubicBezTo>
                  <a:lnTo>
                    <a:pt x="72200" y="8477"/>
                  </a:lnTo>
                  <a:cubicBezTo>
                    <a:pt x="72581" y="8239"/>
                    <a:pt x="72795" y="7941"/>
                    <a:pt x="72795" y="764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4"/>
            <p:cNvSpPr/>
            <p:nvPr/>
          </p:nvSpPr>
          <p:spPr>
            <a:xfrm>
              <a:off x="3505200" y="3204625"/>
              <a:ext cx="90500" cy="50700"/>
            </a:xfrm>
            <a:custGeom>
              <a:avLst/>
              <a:gdLst/>
              <a:ahLst/>
              <a:cxnLst/>
              <a:rect l="l" t="t" r="r" b="b"/>
              <a:pathLst>
                <a:path w="3620" h="2028" extrusionOk="0">
                  <a:moveTo>
                    <a:pt x="1459" y="0"/>
                  </a:moveTo>
                  <a:cubicBezTo>
                    <a:pt x="1354" y="0"/>
                    <a:pt x="1250" y="21"/>
                    <a:pt x="1167" y="63"/>
                  </a:cubicBezTo>
                  <a:lnTo>
                    <a:pt x="167" y="646"/>
                  </a:lnTo>
                  <a:cubicBezTo>
                    <a:pt x="0" y="741"/>
                    <a:pt x="0" y="884"/>
                    <a:pt x="167" y="979"/>
                  </a:cubicBezTo>
                  <a:lnTo>
                    <a:pt x="1881" y="1956"/>
                  </a:lnTo>
                  <a:cubicBezTo>
                    <a:pt x="1965" y="2003"/>
                    <a:pt x="2069" y="2027"/>
                    <a:pt x="2171" y="2027"/>
                  </a:cubicBezTo>
                  <a:cubicBezTo>
                    <a:pt x="2274" y="2027"/>
                    <a:pt x="2375" y="2003"/>
                    <a:pt x="2453" y="1956"/>
                  </a:cubicBezTo>
                  <a:lnTo>
                    <a:pt x="3453" y="1384"/>
                  </a:lnTo>
                  <a:cubicBezTo>
                    <a:pt x="3620" y="1289"/>
                    <a:pt x="3620" y="1146"/>
                    <a:pt x="3453" y="1051"/>
                  </a:cubicBezTo>
                  <a:lnTo>
                    <a:pt x="1750" y="63"/>
                  </a:lnTo>
                  <a:cubicBezTo>
                    <a:pt x="1667" y="21"/>
                    <a:pt x="1563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4"/>
            <p:cNvSpPr/>
            <p:nvPr/>
          </p:nvSpPr>
          <p:spPr>
            <a:xfrm>
              <a:off x="3505200" y="3204100"/>
              <a:ext cx="90500" cy="51800"/>
            </a:xfrm>
            <a:custGeom>
              <a:avLst/>
              <a:gdLst/>
              <a:ahLst/>
              <a:cxnLst/>
              <a:rect l="l" t="t" r="r" b="b"/>
              <a:pathLst>
                <a:path w="3620" h="2072" fill="none" extrusionOk="0">
                  <a:moveTo>
                    <a:pt x="3453" y="1072"/>
                  </a:moveTo>
                  <a:cubicBezTo>
                    <a:pt x="3620" y="1167"/>
                    <a:pt x="3620" y="1310"/>
                    <a:pt x="3453" y="1405"/>
                  </a:cubicBezTo>
                  <a:lnTo>
                    <a:pt x="2453" y="1977"/>
                  </a:lnTo>
                  <a:cubicBezTo>
                    <a:pt x="2298" y="2072"/>
                    <a:pt x="2048" y="2072"/>
                    <a:pt x="1881" y="1977"/>
                  </a:cubicBezTo>
                  <a:lnTo>
                    <a:pt x="167" y="1000"/>
                  </a:lnTo>
                  <a:cubicBezTo>
                    <a:pt x="0" y="905"/>
                    <a:pt x="0" y="762"/>
                    <a:pt x="167" y="667"/>
                  </a:cubicBezTo>
                  <a:lnTo>
                    <a:pt x="1167" y="84"/>
                  </a:lnTo>
                  <a:cubicBezTo>
                    <a:pt x="1334" y="0"/>
                    <a:pt x="1584" y="0"/>
                    <a:pt x="1750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4"/>
            <p:cNvSpPr/>
            <p:nvPr/>
          </p:nvSpPr>
          <p:spPr>
            <a:xfrm>
              <a:off x="3428400" y="3239225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3"/>
                    <a:pt x="0" y="1286"/>
                    <a:pt x="155" y="1381"/>
                  </a:cubicBezTo>
                  <a:lnTo>
                    <a:pt x="1869" y="2358"/>
                  </a:lnTo>
                  <a:cubicBezTo>
                    <a:pt x="1953" y="2405"/>
                    <a:pt x="2057" y="2429"/>
                    <a:pt x="2161" y="2429"/>
                  </a:cubicBezTo>
                  <a:cubicBezTo>
                    <a:pt x="2265" y="2429"/>
                    <a:pt x="2370" y="2405"/>
                    <a:pt x="2453" y="2358"/>
                  </a:cubicBezTo>
                  <a:lnTo>
                    <a:pt x="4144" y="1381"/>
                  </a:lnTo>
                  <a:cubicBezTo>
                    <a:pt x="4310" y="1286"/>
                    <a:pt x="4310" y="1143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4"/>
            <p:cNvSpPr/>
            <p:nvPr/>
          </p:nvSpPr>
          <p:spPr>
            <a:xfrm>
              <a:off x="3428400" y="32386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4" y="1072"/>
                  </a:moveTo>
                  <a:cubicBezTo>
                    <a:pt x="4310" y="1167"/>
                    <a:pt x="4310" y="1310"/>
                    <a:pt x="4144" y="1405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69" y="2382"/>
                  </a:cubicBezTo>
                  <a:lnTo>
                    <a:pt x="155" y="1405"/>
                  </a:lnTo>
                  <a:cubicBezTo>
                    <a:pt x="0" y="1310"/>
                    <a:pt x="0" y="1167"/>
                    <a:pt x="155" y="1072"/>
                  </a:cubicBezTo>
                  <a:lnTo>
                    <a:pt x="1858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4"/>
            <p:cNvSpPr/>
            <p:nvPr/>
          </p:nvSpPr>
          <p:spPr>
            <a:xfrm>
              <a:off x="3494175" y="3277550"/>
              <a:ext cx="107775" cy="60800"/>
            </a:xfrm>
            <a:custGeom>
              <a:avLst/>
              <a:gdLst/>
              <a:ahLst/>
              <a:cxnLst/>
              <a:rect l="l" t="t" r="r" b="b"/>
              <a:pathLst>
                <a:path w="4311" h="2432" extrusionOk="0">
                  <a:moveTo>
                    <a:pt x="2150" y="0"/>
                  </a:moveTo>
                  <a:cubicBezTo>
                    <a:pt x="2045" y="0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0" y="1146"/>
                    <a:pt x="0" y="1289"/>
                    <a:pt x="167" y="1384"/>
                  </a:cubicBezTo>
                  <a:lnTo>
                    <a:pt x="1870" y="2361"/>
                  </a:lnTo>
                  <a:cubicBezTo>
                    <a:pt x="1953" y="2408"/>
                    <a:pt x="2057" y="2432"/>
                    <a:pt x="2161" y="2432"/>
                  </a:cubicBezTo>
                  <a:cubicBezTo>
                    <a:pt x="2266" y="2432"/>
                    <a:pt x="2370" y="2408"/>
                    <a:pt x="2453" y="2361"/>
                  </a:cubicBezTo>
                  <a:lnTo>
                    <a:pt x="4156" y="1384"/>
                  </a:lnTo>
                  <a:cubicBezTo>
                    <a:pt x="4311" y="1289"/>
                    <a:pt x="4311" y="1146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4"/>
            <p:cNvSpPr/>
            <p:nvPr/>
          </p:nvSpPr>
          <p:spPr>
            <a:xfrm>
              <a:off x="3494175" y="32770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56" y="1072"/>
                  </a:moveTo>
                  <a:cubicBezTo>
                    <a:pt x="4311" y="1167"/>
                    <a:pt x="4311" y="1310"/>
                    <a:pt x="4156" y="1405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4"/>
            <p:cNvSpPr/>
            <p:nvPr/>
          </p:nvSpPr>
          <p:spPr>
            <a:xfrm>
              <a:off x="3632875" y="3278425"/>
              <a:ext cx="90525" cy="50475"/>
            </a:xfrm>
            <a:custGeom>
              <a:avLst/>
              <a:gdLst/>
              <a:ahLst/>
              <a:cxnLst/>
              <a:rect l="l" t="t" r="r" b="b"/>
              <a:pathLst>
                <a:path w="3621" h="2019" extrusionOk="0">
                  <a:moveTo>
                    <a:pt x="1453" y="1"/>
                  </a:moveTo>
                  <a:cubicBezTo>
                    <a:pt x="1349" y="1"/>
                    <a:pt x="1245" y="22"/>
                    <a:pt x="1168" y="63"/>
                  </a:cubicBezTo>
                  <a:lnTo>
                    <a:pt x="167" y="647"/>
                  </a:lnTo>
                  <a:cubicBezTo>
                    <a:pt x="1" y="730"/>
                    <a:pt x="1" y="885"/>
                    <a:pt x="167" y="968"/>
                  </a:cubicBezTo>
                  <a:lnTo>
                    <a:pt x="1882" y="1956"/>
                  </a:lnTo>
                  <a:cubicBezTo>
                    <a:pt x="1959" y="1998"/>
                    <a:pt x="2064" y="2019"/>
                    <a:pt x="2168" y="2019"/>
                  </a:cubicBezTo>
                  <a:cubicBezTo>
                    <a:pt x="2272" y="2019"/>
                    <a:pt x="2376" y="1998"/>
                    <a:pt x="2453" y="1956"/>
                  </a:cubicBezTo>
                  <a:lnTo>
                    <a:pt x="3454" y="1373"/>
                  </a:lnTo>
                  <a:cubicBezTo>
                    <a:pt x="3620" y="1290"/>
                    <a:pt x="3620" y="1135"/>
                    <a:pt x="3454" y="1052"/>
                  </a:cubicBezTo>
                  <a:lnTo>
                    <a:pt x="1739" y="63"/>
                  </a:lnTo>
                  <a:cubicBezTo>
                    <a:pt x="1662" y="22"/>
                    <a:pt x="1558" y="1"/>
                    <a:pt x="1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4"/>
            <p:cNvSpPr/>
            <p:nvPr/>
          </p:nvSpPr>
          <p:spPr>
            <a:xfrm>
              <a:off x="3632875" y="3277925"/>
              <a:ext cx="90525" cy="51500"/>
            </a:xfrm>
            <a:custGeom>
              <a:avLst/>
              <a:gdLst/>
              <a:ahLst/>
              <a:cxnLst/>
              <a:rect l="l" t="t" r="r" b="b"/>
              <a:pathLst>
                <a:path w="3621" h="2060" fill="none" extrusionOk="0">
                  <a:moveTo>
                    <a:pt x="3454" y="1072"/>
                  </a:moveTo>
                  <a:cubicBezTo>
                    <a:pt x="3620" y="1155"/>
                    <a:pt x="3620" y="1310"/>
                    <a:pt x="3454" y="1393"/>
                  </a:cubicBezTo>
                  <a:lnTo>
                    <a:pt x="2453" y="1976"/>
                  </a:lnTo>
                  <a:cubicBezTo>
                    <a:pt x="2299" y="2060"/>
                    <a:pt x="2037" y="2060"/>
                    <a:pt x="1882" y="1976"/>
                  </a:cubicBezTo>
                  <a:lnTo>
                    <a:pt x="167" y="988"/>
                  </a:lnTo>
                  <a:cubicBezTo>
                    <a:pt x="1" y="905"/>
                    <a:pt x="1" y="750"/>
                    <a:pt x="167" y="667"/>
                  </a:cubicBezTo>
                  <a:lnTo>
                    <a:pt x="1168" y="83"/>
                  </a:lnTo>
                  <a:cubicBezTo>
                    <a:pt x="1322" y="0"/>
                    <a:pt x="1584" y="0"/>
                    <a:pt x="1739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4"/>
            <p:cNvSpPr/>
            <p:nvPr/>
          </p:nvSpPr>
          <p:spPr>
            <a:xfrm>
              <a:off x="3559350" y="3315125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0"/>
                  </a:moveTo>
                  <a:cubicBezTo>
                    <a:pt x="2046" y="0"/>
                    <a:pt x="1942" y="24"/>
                    <a:pt x="1858" y="72"/>
                  </a:cubicBezTo>
                  <a:lnTo>
                    <a:pt x="156" y="1048"/>
                  </a:lnTo>
                  <a:cubicBezTo>
                    <a:pt x="1" y="1143"/>
                    <a:pt x="1" y="1286"/>
                    <a:pt x="156" y="1381"/>
                  </a:cubicBezTo>
                  <a:lnTo>
                    <a:pt x="1870" y="2358"/>
                  </a:lnTo>
                  <a:cubicBezTo>
                    <a:pt x="1954" y="2405"/>
                    <a:pt x="2058" y="2429"/>
                    <a:pt x="2162" y="2429"/>
                  </a:cubicBezTo>
                  <a:cubicBezTo>
                    <a:pt x="2266" y="2429"/>
                    <a:pt x="2370" y="2405"/>
                    <a:pt x="2454" y="2358"/>
                  </a:cubicBezTo>
                  <a:lnTo>
                    <a:pt x="4144" y="1381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4"/>
            <p:cNvSpPr/>
            <p:nvPr/>
          </p:nvSpPr>
          <p:spPr>
            <a:xfrm>
              <a:off x="3559350" y="33145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4" y="1072"/>
                  </a:moveTo>
                  <a:cubicBezTo>
                    <a:pt x="4311" y="1167"/>
                    <a:pt x="4311" y="1310"/>
                    <a:pt x="4144" y="1405"/>
                  </a:cubicBezTo>
                  <a:lnTo>
                    <a:pt x="2454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5"/>
                  </a:lnTo>
                  <a:cubicBezTo>
                    <a:pt x="1" y="1310"/>
                    <a:pt x="1" y="1167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4"/>
            <p:cNvSpPr/>
            <p:nvPr/>
          </p:nvSpPr>
          <p:spPr>
            <a:xfrm>
              <a:off x="3700150" y="3317425"/>
              <a:ext cx="90525" cy="50700"/>
            </a:xfrm>
            <a:custGeom>
              <a:avLst/>
              <a:gdLst/>
              <a:ahLst/>
              <a:cxnLst/>
              <a:rect l="l" t="t" r="r" b="b"/>
              <a:pathLst>
                <a:path w="3621" h="2028" extrusionOk="0">
                  <a:moveTo>
                    <a:pt x="1459" y="1"/>
                  </a:moveTo>
                  <a:cubicBezTo>
                    <a:pt x="1355" y="1"/>
                    <a:pt x="1251" y="21"/>
                    <a:pt x="1167" y="63"/>
                  </a:cubicBezTo>
                  <a:lnTo>
                    <a:pt x="167" y="647"/>
                  </a:lnTo>
                  <a:cubicBezTo>
                    <a:pt x="1" y="742"/>
                    <a:pt x="1" y="885"/>
                    <a:pt x="167" y="980"/>
                  </a:cubicBezTo>
                  <a:lnTo>
                    <a:pt x="1882" y="1956"/>
                  </a:lnTo>
                  <a:cubicBezTo>
                    <a:pt x="1965" y="2004"/>
                    <a:pt x="2069" y="2028"/>
                    <a:pt x="2173" y="2028"/>
                  </a:cubicBezTo>
                  <a:cubicBezTo>
                    <a:pt x="2278" y="2028"/>
                    <a:pt x="2382" y="2004"/>
                    <a:pt x="2465" y="1956"/>
                  </a:cubicBezTo>
                  <a:lnTo>
                    <a:pt x="3453" y="1373"/>
                  </a:lnTo>
                  <a:cubicBezTo>
                    <a:pt x="3620" y="1289"/>
                    <a:pt x="3620" y="1135"/>
                    <a:pt x="3453" y="1051"/>
                  </a:cubicBezTo>
                  <a:lnTo>
                    <a:pt x="1751" y="63"/>
                  </a:lnTo>
                  <a:cubicBezTo>
                    <a:pt x="1667" y="21"/>
                    <a:pt x="1563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4"/>
            <p:cNvSpPr/>
            <p:nvPr/>
          </p:nvSpPr>
          <p:spPr>
            <a:xfrm>
              <a:off x="3700150" y="3316900"/>
              <a:ext cx="90525" cy="51825"/>
            </a:xfrm>
            <a:custGeom>
              <a:avLst/>
              <a:gdLst/>
              <a:ahLst/>
              <a:cxnLst/>
              <a:rect l="l" t="t" r="r" b="b"/>
              <a:pathLst>
                <a:path w="3621" h="2073" fill="none" extrusionOk="0">
                  <a:moveTo>
                    <a:pt x="3453" y="1072"/>
                  </a:moveTo>
                  <a:cubicBezTo>
                    <a:pt x="3620" y="1156"/>
                    <a:pt x="3620" y="1310"/>
                    <a:pt x="3453" y="1394"/>
                  </a:cubicBezTo>
                  <a:lnTo>
                    <a:pt x="2465" y="1977"/>
                  </a:lnTo>
                  <a:cubicBezTo>
                    <a:pt x="2299" y="2072"/>
                    <a:pt x="2048" y="2072"/>
                    <a:pt x="1882" y="1977"/>
                  </a:cubicBezTo>
                  <a:lnTo>
                    <a:pt x="167" y="1001"/>
                  </a:lnTo>
                  <a:cubicBezTo>
                    <a:pt x="1" y="906"/>
                    <a:pt x="1" y="763"/>
                    <a:pt x="167" y="668"/>
                  </a:cubicBezTo>
                  <a:lnTo>
                    <a:pt x="1167" y="84"/>
                  </a:lnTo>
                  <a:cubicBezTo>
                    <a:pt x="1334" y="1"/>
                    <a:pt x="1584" y="1"/>
                    <a:pt x="175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4"/>
            <p:cNvSpPr/>
            <p:nvPr/>
          </p:nvSpPr>
          <p:spPr>
            <a:xfrm>
              <a:off x="3625450" y="3353150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0"/>
                  </a:moveTo>
                  <a:cubicBezTo>
                    <a:pt x="2045" y="0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59" y="2402"/>
                    <a:pt x="2063" y="2423"/>
                    <a:pt x="2167" y="2423"/>
                  </a:cubicBezTo>
                  <a:cubicBezTo>
                    <a:pt x="2271" y="2423"/>
                    <a:pt x="2375" y="2402"/>
                    <a:pt x="2453" y="2361"/>
                  </a:cubicBezTo>
                  <a:lnTo>
                    <a:pt x="4155" y="1373"/>
                  </a:lnTo>
                  <a:cubicBezTo>
                    <a:pt x="4322" y="1289"/>
                    <a:pt x="4322" y="1134"/>
                    <a:pt x="4155" y="1051"/>
                  </a:cubicBezTo>
                  <a:lnTo>
                    <a:pt x="2441" y="63"/>
                  </a:lnTo>
                  <a:cubicBezTo>
                    <a:pt x="2358" y="21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4"/>
            <p:cNvSpPr/>
            <p:nvPr/>
          </p:nvSpPr>
          <p:spPr>
            <a:xfrm>
              <a:off x="3625450" y="3352625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5"/>
                    <a:pt x="4322" y="1310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4"/>
            <p:cNvSpPr/>
            <p:nvPr/>
          </p:nvSpPr>
          <p:spPr>
            <a:xfrm>
              <a:off x="3766525" y="3355300"/>
              <a:ext cx="90525" cy="50700"/>
            </a:xfrm>
            <a:custGeom>
              <a:avLst/>
              <a:gdLst/>
              <a:ahLst/>
              <a:cxnLst/>
              <a:rect l="l" t="t" r="r" b="b"/>
              <a:pathLst>
                <a:path w="3621" h="2028" extrusionOk="0">
                  <a:moveTo>
                    <a:pt x="1447" y="1"/>
                  </a:moveTo>
                  <a:cubicBezTo>
                    <a:pt x="1343" y="1"/>
                    <a:pt x="1239" y="24"/>
                    <a:pt x="1156" y="72"/>
                  </a:cubicBezTo>
                  <a:lnTo>
                    <a:pt x="167" y="644"/>
                  </a:lnTo>
                  <a:cubicBezTo>
                    <a:pt x="1" y="739"/>
                    <a:pt x="1" y="894"/>
                    <a:pt x="167" y="977"/>
                  </a:cubicBezTo>
                  <a:lnTo>
                    <a:pt x="1870" y="1965"/>
                  </a:lnTo>
                  <a:cubicBezTo>
                    <a:pt x="1953" y="2007"/>
                    <a:pt x="2058" y="2028"/>
                    <a:pt x="2162" y="2028"/>
                  </a:cubicBezTo>
                  <a:cubicBezTo>
                    <a:pt x="2266" y="2028"/>
                    <a:pt x="2370" y="2007"/>
                    <a:pt x="2453" y="1965"/>
                  </a:cubicBezTo>
                  <a:lnTo>
                    <a:pt x="3454" y="1382"/>
                  </a:lnTo>
                  <a:cubicBezTo>
                    <a:pt x="3620" y="1287"/>
                    <a:pt x="3620" y="1144"/>
                    <a:pt x="3454" y="1048"/>
                  </a:cubicBezTo>
                  <a:lnTo>
                    <a:pt x="1739" y="72"/>
                  </a:lnTo>
                  <a:cubicBezTo>
                    <a:pt x="1656" y="24"/>
                    <a:pt x="1551" y="1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4"/>
            <p:cNvSpPr/>
            <p:nvPr/>
          </p:nvSpPr>
          <p:spPr>
            <a:xfrm>
              <a:off x="3766525" y="3354700"/>
              <a:ext cx="90525" cy="51825"/>
            </a:xfrm>
            <a:custGeom>
              <a:avLst/>
              <a:gdLst/>
              <a:ahLst/>
              <a:cxnLst/>
              <a:rect l="l" t="t" r="r" b="b"/>
              <a:pathLst>
                <a:path w="3621" h="2073" fill="none" extrusionOk="0">
                  <a:moveTo>
                    <a:pt x="3454" y="1072"/>
                  </a:moveTo>
                  <a:cubicBezTo>
                    <a:pt x="3620" y="1168"/>
                    <a:pt x="3620" y="1311"/>
                    <a:pt x="3454" y="1406"/>
                  </a:cubicBezTo>
                  <a:lnTo>
                    <a:pt x="2453" y="1989"/>
                  </a:lnTo>
                  <a:cubicBezTo>
                    <a:pt x="2287" y="2073"/>
                    <a:pt x="2037" y="2073"/>
                    <a:pt x="1870" y="1989"/>
                  </a:cubicBezTo>
                  <a:lnTo>
                    <a:pt x="167" y="1001"/>
                  </a:lnTo>
                  <a:cubicBezTo>
                    <a:pt x="1" y="918"/>
                    <a:pt x="1" y="763"/>
                    <a:pt x="167" y="668"/>
                  </a:cubicBezTo>
                  <a:lnTo>
                    <a:pt x="1156" y="96"/>
                  </a:lnTo>
                  <a:cubicBezTo>
                    <a:pt x="1322" y="1"/>
                    <a:pt x="1572" y="1"/>
                    <a:pt x="1739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4"/>
            <p:cNvSpPr/>
            <p:nvPr/>
          </p:nvSpPr>
          <p:spPr>
            <a:xfrm>
              <a:off x="3692700" y="3392225"/>
              <a:ext cx="108075" cy="60725"/>
            </a:xfrm>
            <a:custGeom>
              <a:avLst/>
              <a:gdLst/>
              <a:ahLst/>
              <a:cxnLst/>
              <a:rect l="l" t="t" r="r" b="b"/>
              <a:pathLst>
                <a:path w="4323" h="2429" extrusionOk="0">
                  <a:moveTo>
                    <a:pt x="2156" y="0"/>
                  </a:moveTo>
                  <a:cubicBezTo>
                    <a:pt x="2052" y="0"/>
                    <a:pt x="1948" y="24"/>
                    <a:pt x="1870" y="71"/>
                  </a:cubicBezTo>
                  <a:lnTo>
                    <a:pt x="168" y="1048"/>
                  </a:lnTo>
                  <a:cubicBezTo>
                    <a:pt x="1" y="1143"/>
                    <a:pt x="1" y="1286"/>
                    <a:pt x="168" y="1381"/>
                  </a:cubicBezTo>
                  <a:lnTo>
                    <a:pt x="1882" y="2357"/>
                  </a:lnTo>
                  <a:cubicBezTo>
                    <a:pt x="1965" y="2405"/>
                    <a:pt x="2070" y="2429"/>
                    <a:pt x="2174" y="2429"/>
                  </a:cubicBezTo>
                  <a:cubicBezTo>
                    <a:pt x="2278" y="2429"/>
                    <a:pt x="2382" y="2405"/>
                    <a:pt x="2466" y="2357"/>
                  </a:cubicBezTo>
                  <a:lnTo>
                    <a:pt x="4156" y="1381"/>
                  </a:lnTo>
                  <a:cubicBezTo>
                    <a:pt x="4323" y="1286"/>
                    <a:pt x="4323" y="1143"/>
                    <a:pt x="4156" y="1048"/>
                  </a:cubicBezTo>
                  <a:lnTo>
                    <a:pt x="2442" y="71"/>
                  </a:lnTo>
                  <a:cubicBezTo>
                    <a:pt x="2364" y="24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4"/>
            <p:cNvSpPr/>
            <p:nvPr/>
          </p:nvSpPr>
          <p:spPr>
            <a:xfrm>
              <a:off x="3692700" y="3391625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72"/>
                  </a:moveTo>
                  <a:cubicBezTo>
                    <a:pt x="4323" y="1167"/>
                    <a:pt x="4323" y="1310"/>
                    <a:pt x="4156" y="1405"/>
                  </a:cubicBezTo>
                  <a:lnTo>
                    <a:pt x="2466" y="2381"/>
                  </a:lnTo>
                  <a:cubicBezTo>
                    <a:pt x="2299" y="2477"/>
                    <a:pt x="2049" y="2477"/>
                    <a:pt x="1882" y="2381"/>
                  </a:cubicBezTo>
                  <a:lnTo>
                    <a:pt x="168" y="1405"/>
                  </a:lnTo>
                  <a:cubicBezTo>
                    <a:pt x="1" y="1310"/>
                    <a:pt x="1" y="1167"/>
                    <a:pt x="168" y="1072"/>
                  </a:cubicBezTo>
                  <a:lnTo>
                    <a:pt x="1870" y="95"/>
                  </a:lnTo>
                  <a:cubicBezTo>
                    <a:pt x="2025" y="0"/>
                    <a:pt x="2287" y="0"/>
                    <a:pt x="2442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4"/>
            <p:cNvSpPr/>
            <p:nvPr/>
          </p:nvSpPr>
          <p:spPr>
            <a:xfrm>
              <a:off x="3831725" y="3393325"/>
              <a:ext cx="90200" cy="50700"/>
            </a:xfrm>
            <a:custGeom>
              <a:avLst/>
              <a:gdLst/>
              <a:ahLst/>
              <a:cxnLst/>
              <a:rect l="l" t="t" r="r" b="b"/>
              <a:pathLst>
                <a:path w="3608" h="2028" extrusionOk="0">
                  <a:moveTo>
                    <a:pt x="1447" y="1"/>
                  </a:moveTo>
                  <a:cubicBezTo>
                    <a:pt x="1343" y="1"/>
                    <a:pt x="1238" y="22"/>
                    <a:pt x="1155" y="63"/>
                  </a:cubicBezTo>
                  <a:lnTo>
                    <a:pt x="155" y="647"/>
                  </a:lnTo>
                  <a:cubicBezTo>
                    <a:pt x="0" y="742"/>
                    <a:pt x="0" y="885"/>
                    <a:pt x="155" y="980"/>
                  </a:cubicBezTo>
                  <a:lnTo>
                    <a:pt x="1869" y="1956"/>
                  </a:lnTo>
                  <a:cubicBezTo>
                    <a:pt x="1953" y="2004"/>
                    <a:pt x="2057" y="2028"/>
                    <a:pt x="2161" y="2028"/>
                  </a:cubicBezTo>
                  <a:cubicBezTo>
                    <a:pt x="2265" y="2028"/>
                    <a:pt x="2370" y="2004"/>
                    <a:pt x="2453" y="1956"/>
                  </a:cubicBezTo>
                  <a:lnTo>
                    <a:pt x="3453" y="1373"/>
                  </a:lnTo>
                  <a:cubicBezTo>
                    <a:pt x="3608" y="1290"/>
                    <a:pt x="3608" y="1135"/>
                    <a:pt x="3453" y="1051"/>
                  </a:cubicBezTo>
                  <a:lnTo>
                    <a:pt x="1738" y="63"/>
                  </a:lnTo>
                  <a:cubicBezTo>
                    <a:pt x="1655" y="22"/>
                    <a:pt x="1551" y="1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4"/>
            <p:cNvSpPr/>
            <p:nvPr/>
          </p:nvSpPr>
          <p:spPr>
            <a:xfrm>
              <a:off x="3831725" y="3392800"/>
              <a:ext cx="90200" cy="51825"/>
            </a:xfrm>
            <a:custGeom>
              <a:avLst/>
              <a:gdLst/>
              <a:ahLst/>
              <a:cxnLst/>
              <a:rect l="l" t="t" r="r" b="b"/>
              <a:pathLst>
                <a:path w="3608" h="2073" fill="none" extrusionOk="0">
                  <a:moveTo>
                    <a:pt x="3453" y="1072"/>
                  </a:moveTo>
                  <a:cubicBezTo>
                    <a:pt x="3608" y="1156"/>
                    <a:pt x="3608" y="1311"/>
                    <a:pt x="3453" y="1394"/>
                  </a:cubicBezTo>
                  <a:lnTo>
                    <a:pt x="2453" y="1977"/>
                  </a:lnTo>
                  <a:cubicBezTo>
                    <a:pt x="2286" y="2073"/>
                    <a:pt x="2036" y="2073"/>
                    <a:pt x="1869" y="1977"/>
                  </a:cubicBezTo>
                  <a:lnTo>
                    <a:pt x="155" y="1001"/>
                  </a:lnTo>
                  <a:cubicBezTo>
                    <a:pt x="0" y="906"/>
                    <a:pt x="0" y="763"/>
                    <a:pt x="155" y="668"/>
                  </a:cubicBezTo>
                  <a:lnTo>
                    <a:pt x="1155" y="84"/>
                  </a:lnTo>
                  <a:cubicBezTo>
                    <a:pt x="1322" y="1"/>
                    <a:pt x="1572" y="1"/>
                    <a:pt x="1738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4"/>
            <p:cNvSpPr/>
            <p:nvPr/>
          </p:nvSpPr>
          <p:spPr>
            <a:xfrm>
              <a:off x="3758800" y="343052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55" y="1052"/>
                  </a:lnTo>
                  <a:cubicBezTo>
                    <a:pt x="0" y="1135"/>
                    <a:pt x="0" y="1290"/>
                    <a:pt x="155" y="1373"/>
                  </a:cubicBezTo>
                  <a:lnTo>
                    <a:pt x="1869" y="2361"/>
                  </a:lnTo>
                  <a:cubicBezTo>
                    <a:pt x="1953" y="2403"/>
                    <a:pt x="2057" y="2424"/>
                    <a:pt x="2161" y="2424"/>
                  </a:cubicBezTo>
                  <a:cubicBezTo>
                    <a:pt x="2265" y="2424"/>
                    <a:pt x="2369" y="2403"/>
                    <a:pt x="2453" y="2361"/>
                  </a:cubicBezTo>
                  <a:lnTo>
                    <a:pt x="4144" y="1373"/>
                  </a:lnTo>
                  <a:cubicBezTo>
                    <a:pt x="4310" y="1290"/>
                    <a:pt x="4310" y="1135"/>
                    <a:pt x="4144" y="1052"/>
                  </a:cubicBezTo>
                  <a:lnTo>
                    <a:pt x="2441" y="63"/>
                  </a:lnTo>
                  <a:cubicBezTo>
                    <a:pt x="2358" y="22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4"/>
            <p:cNvSpPr/>
            <p:nvPr/>
          </p:nvSpPr>
          <p:spPr>
            <a:xfrm>
              <a:off x="3758800" y="3430025"/>
              <a:ext cx="107775" cy="61625"/>
            </a:xfrm>
            <a:custGeom>
              <a:avLst/>
              <a:gdLst/>
              <a:ahLst/>
              <a:cxnLst/>
              <a:rect l="l" t="t" r="r" b="b"/>
              <a:pathLst>
                <a:path w="4311" h="2465" fill="none" extrusionOk="0">
                  <a:moveTo>
                    <a:pt x="4144" y="1072"/>
                  </a:moveTo>
                  <a:cubicBezTo>
                    <a:pt x="4310" y="1155"/>
                    <a:pt x="4310" y="1310"/>
                    <a:pt x="4144" y="1393"/>
                  </a:cubicBezTo>
                  <a:lnTo>
                    <a:pt x="2453" y="2381"/>
                  </a:lnTo>
                  <a:cubicBezTo>
                    <a:pt x="2286" y="2465"/>
                    <a:pt x="2036" y="2465"/>
                    <a:pt x="1869" y="2381"/>
                  </a:cubicBezTo>
                  <a:lnTo>
                    <a:pt x="155" y="1393"/>
                  </a:lnTo>
                  <a:cubicBezTo>
                    <a:pt x="0" y="1310"/>
                    <a:pt x="0" y="1155"/>
                    <a:pt x="155" y="1072"/>
                  </a:cubicBezTo>
                  <a:lnTo>
                    <a:pt x="1858" y="83"/>
                  </a:lnTo>
                  <a:cubicBezTo>
                    <a:pt x="2024" y="0"/>
                    <a:pt x="2274" y="0"/>
                    <a:pt x="2441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4"/>
            <p:cNvSpPr/>
            <p:nvPr/>
          </p:nvSpPr>
          <p:spPr>
            <a:xfrm>
              <a:off x="3824275" y="3468125"/>
              <a:ext cx="107775" cy="60725"/>
            </a:xfrm>
            <a:custGeom>
              <a:avLst/>
              <a:gdLst/>
              <a:ahLst/>
              <a:cxnLst/>
              <a:rect l="l" t="t" r="r" b="b"/>
              <a:pathLst>
                <a:path w="4311" h="2429" extrusionOk="0">
                  <a:moveTo>
                    <a:pt x="2150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1" y="1143"/>
                    <a:pt x="1" y="1286"/>
                    <a:pt x="155" y="1381"/>
                  </a:cubicBezTo>
                  <a:lnTo>
                    <a:pt x="1870" y="2358"/>
                  </a:lnTo>
                  <a:cubicBezTo>
                    <a:pt x="1953" y="2405"/>
                    <a:pt x="2057" y="2429"/>
                    <a:pt x="2161" y="2429"/>
                  </a:cubicBezTo>
                  <a:cubicBezTo>
                    <a:pt x="2266" y="2429"/>
                    <a:pt x="2370" y="2405"/>
                    <a:pt x="2453" y="2358"/>
                  </a:cubicBezTo>
                  <a:lnTo>
                    <a:pt x="4144" y="1381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4"/>
            <p:cNvSpPr/>
            <p:nvPr/>
          </p:nvSpPr>
          <p:spPr>
            <a:xfrm>
              <a:off x="3824275" y="34675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4" y="1072"/>
                  </a:moveTo>
                  <a:cubicBezTo>
                    <a:pt x="4311" y="1167"/>
                    <a:pt x="4311" y="1310"/>
                    <a:pt x="4144" y="1405"/>
                  </a:cubicBezTo>
                  <a:lnTo>
                    <a:pt x="2453" y="2382"/>
                  </a:lnTo>
                  <a:cubicBezTo>
                    <a:pt x="2287" y="2477"/>
                    <a:pt x="2036" y="2477"/>
                    <a:pt x="1870" y="2382"/>
                  </a:cubicBezTo>
                  <a:lnTo>
                    <a:pt x="155" y="1405"/>
                  </a:lnTo>
                  <a:cubicBezTo>
                    <a:pt x="1" y="1310"/>
                    <a:pt x="1" y="1167"/>
                    <a:pt x="155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4"/>
            <p:cNvSpPr/>
            <p:nvPr/>
          </p:nvSpPr>
          <p:spPr>
            <a:xfrm>
              <a:off x="3954050" y="3463650"/>
              <a:ext cx="90525" cy="50625"/>
            </a:xfrm>
            <a:custGeom>
              <a:avLst/>
              <a:gdLst/>
              <a:ahLst/>
              <a:cxnLst/>
              <a:rect l="l" t="t" r="r" b="b"/>
              <a:pathLst>
                <a:path w="3621" h="2025" extrusionOk="0">
                  <a:moveTo>
                    <a:pt x="1447" y="1"/>
                  </a:moveTo>
                  <a:cubicBezTo>
                    <a:pt x="1343" y="1"/>
                    <a:pt x="1239" y="24"/>
                    <a:pt x="1156" y="72"/>
                  </a:cubicBezTo>
                  <a:lnTo>
                    <a:pt x="167" y="643"/>
                  </a:lnTo>
                  <a:cubicBezTo>
                    <a:pt x="1" y="739"/>
                    <a:pt x="1" y="882"/>
                    <a:pt x="167" y="977"/>
                  </a:cubicBezTo>
                  <a:lnTo>
                    <a:pt x="1870" y="1953"/>
                  </a:lnTo>
                  <a:cubicBezTo>
                    <a:pt x="1953" y="2001"/>
                    <a:pt x="2057" y="2025"/>
                    <a:pt x="2162" y="2025"/>
                  </a:cubicBezTo>
                  <a:cubicBezTo>
                    <a:pt x="2266" y="2025"/>
                    <a:pt x="2370" y="2001"/>
                    <a:pt x="2453" y="1953"/>
                  </a:cubicBezTo>
                  <a:lnTo>
                    <a:pt x="3453" y="1382"/>
                  </a:lnTo>
                  <a:cubicBezTo>
                    <a:pt x="3620" y="1286"/>
                    <a:pt x="3620" y="1144"/>
                    <a:pt x="3453" y="1048"/>
                  </a:cubicBezTo>
                  <a:lnTo>
                    <a:pt x="1739" y="72"/>
                  </a:lnTo>
                  <a:cubicBezTo>
                    <a:pt x="1656" y="24"/>
                    <a:pt x="1551" y="1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4"/>
            <p:cNvSpPr/>
            <p:nvPr/>
          </p:nvSpPr>
          <p:spPr>
            <a:xfrm>
              <a:off x="3954050" y="3463050"/>
              <a:ext cx="90525" cy="51825"/>
            </a:xfrm>
            <a:custGeom>
              <a:avLst/>
              <a:gdLst/>
              <a:ahLst/>
              <a:cxnLst/>
              <a:rect l="l" t="t" r="r" b="b"/>
              <a:pathLst>
                <a:path w="3621" h="2073" fill="none" extrusionOk="0">
                  <a:moveTo>
                    <a:pt x="3453" y="1072"/>
                  </a:moveTo>
                  <a:cubicBezTo>
                    <a:pt x="3620" y="1168"/>
                    <a:pt x="3620" y="1310"/>
                    <a:pt x="3453" y="1406"/>
                  </a:cubicBezTo>
                  <a:lnTo>
                    <a:pt x="2453" y="1977"/>
                  </a:lnTo>
                  <a:cubicBezTo>
                    <a:pt x="2287" y="2072"/>
                    <a:pt x="2037" y="2072"/>
                    <a:pt x="1870" y="1977"/>
                  </a:cubicBezTo>
                  <a:lnTo>
                    <a:pt x="167" y="1001"/>
                  </a:lnTo>
                  <a:cubicBezTo>
                    <a:pt x="1" y="906"/>
                    <a:pt x="1" y="763"/>
                    <a:pt x="167" y="667"/>
                  </a:cubicBezTo>
                  <a:lnTo>
                    <a:pt x="1156" y="96"/>
                  </a:lnTo>
                  <a:cubicBezTo>
                    <a:pt x="1322" y="1"/>
                    <a:pt x="1572" y="1"/>
                    <a:pt x="1739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4"/>
            <p:cNvSpPr/>
            <p:nvPr/>
          </p:nvSpPr>
          <p:spPr>
            <a:xfrm>
              <a:off x="3890050" y="3505925"/>
              <a:ext cx="107775" cy="60825"/>
            </a:xfrm>
            <a:custGeom>
              <a:avLst/>
              <a:gdLst/>
              <a:ahLst/>
              <a:cxnLst/>
              <a:rect l="l" t="t" r="r" b="b"/>
              <a:pathLst>
                <a:path w="4311" h="2433" extrusionOk="0">
                  <a:moveTo>
                    <a:pt x="2150" y="0"/>
                  </a:moveTo>
                  <a:cubicBezTo>
                    <a:pt x="2046" y="0"/>
                    <a:pt x="1942" y="24"/>
                    <a:pt x="1858" y="72"/>
                  </a:cubicBezTo>
                  <a:lnTo>
                    <a:pt x="167" y="1060"/>
                  </a:lnTo>
                  <a:cubicBezTo>
                    <a:pt x="1" y="1143"/>
                    <a:pt x="1" y="1298"/>
                    <a:pt x="167" y="1381"/>
                  </a:cubicBezTo>
                  <a:lnTo>
                    <a:pt x="1870" y="2370"/>
                  </a:lnTo>
                  <a:cubicBezTo>
                    <a:pt x="1953" y="2411"/>
                    <a:pt x="2058" y="2432"/>
                    <a:pt x="2162" y="2432"/>
                  </a:cubicBezTo>
                  <a:cubicBezTo>
                    <a:pt x="2266" y="2432"/>
                    <a:pt x="2370" y="2411"/>
                    <a:pt x="2453" y="2370"/>
                  </a:cubicBezTo>
                  <a:lnTo>
                    <a:pt x="4156" y="1381"/>
                  </a:lnTo>
                  <a:cubicBezTo>
                    <a:pt x="4311" y="1298"/>
                    <a:pt x="4311" y="1143"/>
                    <a:pt x="4156" y="1060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4"/>
            <p:cNvSpPr/>
            <p:nvPr/>
          </p:nvSpPr>
          <p:spPr>
            <a:xfrm>
              <a:off x="3890050" y="35053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56" y="1084"/>
                  </a:moveTo>
                  <a:cubicBezTo>
                    <a:pt x="4311" y="1167"/>
                    <a:pt x="4311" y="1322"/>
                    <a:pt x="4156" y="1405"/>
                  </a:cubicBezTo>
                  <a:lnTo>
                    <a:pt x="2453" y="2394"/>
                  </a:lnTo>
                  <a:cubicBezTo>
                    <a:pt x="2287" y="2477"/>
                    <a:pt x="2037" y="2477"/>
                    <a:pt x="1870" y="2394"/>
                  </a:cubicBezTo>
                  <a:lnTo>
                    <a:pt x="167" y="1405"/>
                  </a:lnTo>
                  <a:cubicBezTo>
                    <a:pt x="1" y="1322"/>
                    <a:pt x="1" y="1167"/>
                    <a:pt x="167" y="1084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4"/>
            <p:cNvSpPr/>
            <p:nvPr/>
          </p:nvSpPr>
          <p:spPr>
            <a:xfrm>
              <a:off x="4021325" y="3502650"/>
              <a:ext cx="90500" cy="50700"/>
            </a:xfrm>
            <a:custGeom>
              <a:avLst/>
              <a:gdLst/>
              <a:ahLst/>
              <a:cxnLst/>
              <a:rect l="l" t="t" r="r" b="b"/>
              <a:pathLst>
                <a:path w="3620" h="2028" extrusionOk="0">
                  <a:moveTo>
                    <a:pt x="1447" y="0"/>
                  </a:moveTo>
                  <a:cubicBezTo>
                    <a:pt x="1343" y="0"/>
                    <a:pt x="1239" y="24"/>
                    <a:pt x="1155" y="72"/>
                  </a:cubicBezTo>
                  <a:lnTo>
                    <a:pt x="167" y="655"/>
                  </a:lnTo>
                  <a:cubicBezTo>
                    <a:pt x="0" y="738"/>
                    <a:pt x="0" y="893"/>
                    <a:pt x="167" y="977"/>
                  </a:cubicBezTo>
                  <a:lnTo>
                    <a:pt x="1870" y="1965"/>
                  </a:lnTo>
                  <a:cubicBezTo>
                    <a:pt x="1953" y="2006"/>
                    <a:pt x="2060" y="2027"/>
                    <a:pt x="2166" y="2027"/>
                  </a:cubicBezTo>
                  <a:cubicBezTo>
                    <a:pt x="2272" y="2027"/>
                    <a:pt x="2376" y="2006"/>
                    <a:pt x="2453" y="1965"/>
                  </a:cubicBezTo>
                  <a:lnTo>
                    <a:pt x="3453" y="1381"/>
                  </a:lnTo>
                  <a:cubicBezTo>
                    <a:pt x="3620" y="1286"/>
                    <a:pt x="3620" y="1143"/>
                    <a:pt x="3453" y="1048"/>
                  </a:cubicBezTo>
                  <a:lnTo>
                    <a:pt x="1739" y="72"/>
                  </a:lnTo>
                  <a:cubicBezTo>
                    <a:pt x="1655" y="24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4"/>
            <p:cNvSpPr/>
            <p:nvPr/>
          </p:nvSpPr>
          <p:spPr>
            <a:xfrm>
              <a:off x="4021325" y="3502050"/>
              <a:ext cx="90500" cy="51825"/>
            </a:xfrm>
            <a:custGeom>
              <a:avLst/>
              <a:gdLst/>
              <a:ahLst/>
              <a:cxnLst/>
              <a:rect l="l" t="t" r="r" b="b"/>
              <a:pathLst>
                <a:path w="3620" h="2073" fill="none" extrusionOk="0">
                  <a:moveTo>
                    <a:pt x="3453" y="1072"/>
                  </a:moveTo>
                  <a:cubicBezTo>
                    <a:pt x="3620" y="1167"/>
                    <a:pt x="3620" y="1310"/>
                    <a:pt x="3453" y="1405"/>
                  </a:cubicBezTo>
                  <a:lnTo>
                    <a:pt x="2453" y="1989"/>
                  </a:lnTo>
                  <a:cubicBezTo>
                    <a:pt x="2298" y="2072"/>
                    <a:pt x="2036" y="2072"/>
                    <a:pt x="1870" y="1989"/>
                  </a:cubicBezTo>
                  <a:lnTo>
                    <a:pt x="167" y="1001"/>
                  </a:lnTo>
                  <a:cubicBezTo>
                    <a:pt x="0" y="917"/>
                    <a:pt x="0" y="762"/>
                    <a:pt x="167" y="679"/>
                  </a:cubicBezTo>
                  <a:lnTo>
                    <a:pt x="1155" y="96"/>
                  </a:lnTo>
                  <a:cubicBezTo>
                    <a:pt x="1322" y="0"/>
                    <a:pt x="1572" y="0"/>
                    <a:pt x="1739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4"/>
            <p:cNvSpPr/>
            <p:nvPr/>
          </p:nvSpPr>
          <p:spPr>
            <a:xfrm>
              <a:off x="3958225" y="35455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5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70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7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5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4"/>
            <p:cNvSpPr/>
            <p:nvPr/>
          </p:nvSpPr>
          <p:spPr>
            <a:xfrm>
              <a:off x="3958225" y="35449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0" y="1168"/>
                    <a:pt x="4310" y="1311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55" y="1406"/>
                  </a:lnTo>
                  <a:cubicBezTo>
                    <a:pt x="0" y="1311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4"/>
            <p:cNvSpPr/>
            <p:nvPr/>
          </p:nvSpPr>
          <p:spPr>
            <a:xfrm>
              <a:off x="4087400" y="3541050"/>
              <a:ext cx="90525" cy="50625"/>
            </a:xfrm>
            <a:custGeom>
              <a:avLst/>
              <a:gdLst/>
              <a:ahLst/>
              <a:cxnLst/>
              <a:rect l="l" t="t" r="r" b="b"/>
              <a:pathLst>
                <a:path w="3621" h="2025" extrusionOk="0">
                  <a:moveTo>
                    <a:pt x="1459" y="0"/>
                  </a:moveTo>
                  <a:cubicBezTo>
                    <a:pt x="1355" y="0"/>
                    <a:pt x="1251" y="24"/>
                    <a:pt x="1167" y="72"/>
                  </a:cubicBezTo>
                  <a:lnTo>
                    <a:pt x="167" y="643"/>
                  </a:lnTo>
                  <a:cubicBezTo>
                    <a:pt x="1" y="738"/>
                    <a:pt x="1" y="881"/>
                    <a:pt x="167" y="976"/>
                  </a:cubicBezTo>
                  <a:lnTo>
                    <a:pt x="1882" y="1953"/>
                  </a:lnTo>
                  <a:cubicBezTo>
                    <a:pt x="1965" y="2000"/>
                    <a:pt x="2069" y="2024"/>
                    <a:pt x="2174" y="2024"/>
                  </a:cubicBezTo>
                  <a:cubicBezTo>
                    <a:pt x="2278" y="2024"/>
                    <a:pt x="2382" y="2000"/>
                    <a:pt x="2465" y="1953"/>
                  </a:cubicBezTo>
                  <a:lnTo>
                    <a:pt x="3465" y="1381"/>
                  </a:lnTo>
                  <a:cubicBezTo>
                    <a:pt x="3620" y="1286"/>
                    <a:pt x="3620" y="1143"/>
                    <a:pt x="3465" y="1048"/>
                  </a:cubicBezTo>
                  <a:lnTo>
                    <a:pt x="1751" y="72"/>
                  </a:lnTo>
                  <a:cubicBezTo>
                    <a:pt x="1668" y="24"/>
                    <a:pt x="1563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4"/>
            <p:cNvSpPr/>
            <p:nvPr/>
          </p:nvSpPr>
          <p:spPr>
            <a:xfrm>
              <a:off x="4087400" y="3540450"/>
              <a:ext cx="90525" cy="51825"/>
            </a:xfrm>
            <a:custGeom>
              <a:avLst/>
              <a:gdLst/>
              <a:ahLst/>
              <a:cxnLst/>
              <a:rect l="l" t="t" r="r" b="b"/>
              <a:pathLst>
                <a:path w="3621" h="2073" fill="none" extrusionOk="0">
                  <a:moveTo>
                    <a:pt x="3465" y="1072"/>
                  </a:moveTo>
                  <a:cubicBezTo>
                    <a:pt x="3620" y="1167"/>
                    <a:pt x="3620" y="1310"/>
                    <a:pt x="3465" y="1405"/>
                  </a:cubicBezTo>
                  <a:lnTo>
                    <a:pt x="2465" y="1977"/>
                  </a:lnTo>
                  <a:cubicBezTo>
                    <a:pt x="2299" y="2072"/>
                    <a:pt x="2049" y="2072"/>
                    <a:pt x="1882" y="1977"/>
                  </a:cubicBezTo>
                  <a:lnTo>
                    <a:pt x="167" y="1000"/>
                  </a:lnTo>
                  <a:cubicBezTo>
                    <a:pt x="1" y="905"/>
                    <a:pt x="1" y="762"/>
                    <a:pt x="167" y="667"/>
                  </a:cubicBezTo>
                  <a:lnTo>
                    <a:pt x="1167" y="96"/>
                  </a:lnTo>
                  <a:cubicBezTo>
                    <a:pt x="1334" y="0"/>
                    <a:pt x="1584" y="0"/>
                    <a:pt x="175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4"/>
            <p:cNvSpPr/>
            <p:nvPr/>
          </p:nvSpPr>
          <p:spPr>
            <a:xfrm>
              <a:off x="4024000" y="358352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50" y="1"/>
                  </a:moveTo>
                  <a:cubicBezTo>
                    <a:pt x="2046" y="1"/>
                    <a:pt x="1941" y="22"/>
                    <a:pt x="1858" y="63"/>
                  </a:cubicBezTo>
                  <a:lnTo>
                    <a:pt x="155" y="1051"/>
                  </a:lnTo>
                  <a:cubicBezTo>
                    <a:pt x="1" y="1135"/>
                    <a:pt x="1" y="1290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7" y="2424"/>
                    <a:pt x="2162" y="2424"/>
                  </a:cubicBezTo>
                  <a:cubicBezTo>
                    <a:pt x="2266" y="2424"/>
                    <a:pt x="2370" y="2403"/>
                    <a:pt x="2453" y="2361"/>
                  </a:cubicBezTo>
                  <a:lnTo>
                    <a:pt x="4156" y="1373"/>
                  </a:lnTo>
                  <a:cubicBezTo>
                    <a:pt x="4311" y="1290"/>
                    <a:pt x="4311" y="1135"/>
                    <a:pt x="4156" y="1051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4"/>
            <p:cNvSpPr/>
            <p:nvPr/>
          </p:nvSpPr>
          <p:spPr>
            <a:xfrm>
              <a:off x="4024000" y="358300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56" y="1072"/>
                  </a:moveTo>
                  <a:cubicBezTo>
                    <a:pt x="4311" y="1156"/>
                    <a:pt x="4311" y="1311"/>
                    <a:pt x="4156" y="1394"/>
                  </a:cubicBezTo>
                  <a:lnTo>
                    <a:pt x="2453" y="2382"/>
                  </a:lnTo>
                  <a:cubicBezTo>
                    <a:pt x="2287" y="2466"/>
                    <a:pt x="2037" y="2466"/>
                    <a:pt x="1870" y="2382"/>
                  </a:cubicBezTo>
                  <a:lnTo>
                    <a:pt x="155" y="1394"/>
                  </a:lnTo>
                  <a:cubicBezTo>
                    <a:pt x="1" y="1311"/>
                    <a:pt x="1" y="1156"/>
                    <a:pt x="155" y="1072"/>
                  </a:cubicBezTo>
                  <a:lnTo>
                    <a:pt x="1858" y="84"/>
                  </a:lnTo>
                  <a:cubicBezTo>
                    <a:pt x="2025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4"/>
            <p:cNvSpPr/>
            <p:nvPr/>
          </p:nvSpPr>
          <p:spPr>
            <a:xfrm>
              <a:off x="4152600" y="3578550"/>
              <a:ext cx="90500" cy="50700"/>
            </a:xfrm>
            <a:custGeom>
              <a:avLst/>
              <a:gdLst/>
              <a:ahLst/>
              <a:cxnLst/>
              <a:rect l="l" t="t" r="r" b="b"/>
              <a:pathLst>
                <a:path w="3620" h="2028" extrusionOk="0">
                  <a:moveTo>
                    <a:pt x="1454" y="0"/>
                  </a:moveTo>
                  <a:cubicBezTo>
                    <a:pt x="1348" y="0"/>
                    <a:pt x="1244" y="24"/>
                    <a:pt x="1167" y="72"/>
                  </a:cubicBezTo>
                  <a:lnTo>
                    <a:pt x="167" y="643"/>
                  </a:lnTo>
                  <a:cubicBezTo>
                    <a:pt x="0" y="739"/>
                    <a:pt x="0" y="893"/>
                    <a:pt x="167" y="977"/>
                  </a:cubicBezTo>
                  <a:lnTo>
                    <a:pt x="1881" y="1965"/>
                  </a:lnTo>
                  <a:cubicBezTo>
                    <a:pt x="1965" y="2007"/>
                    <a:pt x="2069" y="2027"/>
                    <a:pt x="2172" y="2027"/>
                  </a:cubicBezTo>
                  <a:cubicBezTo>
                    <a:pt x="2274" y="2027"/>
                    <a:pt x="2375" y="2007"/>
                    <a:pt x="2453" y="1965"/>
                  </a:cubicBezTo>
                  <a:lnTo>
                    <a:pt x="3453" y="1381"/>
                  </a:lnTo>
                  <a:cubicBezTo>
                    <a:pt x="3620" y="1286"/>
                    <a:pt x="3620" y="1143"/>
                    <a:pt x="3453" y="1048"/>
                  </a:cubicBezTo>
                  <a:lnTo>
                    <a:pt x="1750" y="72"/>
                  </a:lnTo>
                  <a:cubicBezTo>
                    <a:pt x="1667" y="24"/>
                    <a:pt x="1560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4"/>
            <p:cNvSpPr/>
            <p:nvPr/>
          </p:nvSpPr>
          <p:spPr>
            <a:xfrm>
              <a:off x="4152600" y="3577950"/>
              <a:ext cx="90500" cy="51825"/>
            </a:xfrm>
            <a:custGeom>
              <a:avLst/>
              <a:gdLst/>
              <a:ahLst/>
              <a:cxnLst/>
              <a:rect l="l" t="t" r="r" b="b"/>
              <a:pathLst>
                <a:path w="3620" h="2073" fill="none" extrusionOk="0">
                  <a:moveTo>
                    <a:pt x="3453" y="1072"/>
                  </a:moveTo>
                  <a:cubicBezTo>
                    <a:pt x="3620" y="1167"/>
                    <a:pt x="3620" y="1310"/>
                    <a:pt x="3453" y="1405"/>
                  </a:cubicBezTo>
                  <a:lnTo>
                    <a:pt x="2453" y="1989"/>
                  </a:lnTo>
                  <a:cubicBezTo>
                    <a:pt x="2298" y="2072"/>
                    <a:pt x="2048" y="2072"/>
                    <a:pt x="1881" y="1989"/>
                  </a:cubicBezTo>
                  <a:lnTo>
                    <a:pt x="167" y="1001"/>
                  </a:lnTo>
                  <a:cubicBezTo>
                    <a:pt x="0" y="917"/>
                    <a:pt x="0" y="763"/>
                    <a:pt x="167" y="667"/>
                  </a:cubicBezTo>
                  <a:lnTo>
                    <a:pt x="1167" y="96"/>
                  </a:lnTo>
                  <a:cubicBezTo>
                    <a:pt x="1322" y="1"/>
                    <a:pt x="1584" y="1"/>
                    <a:pt x="1750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4"/>
            <p:cNvSpPr/>
            <p:nvPr/>
          </p:nvSpPr>
          <p:spPr>
            <a:xfrm>
              <a:off x="4089475" y="3621025"/>
              <a:ext cx="107800" cy="60600"/>
            </a:xfrm>
            <a:custGeom>
              <a:avLst/>
              <a:gdLst/>
              <a:ahLst/>
              <a:cxnLst/>
              <a:rect l="l" t="t" r="r" b="b"/>
              <a:pathLst>
                <a:path w="4312" h="2424" extrusionOk="0">
                  <a:moveTo>
                    <a:pt x="2150" y="1"/>
                  </a:moveTo>
                  <a:cubicBezTo>
                    <a:pt x="2046" y="1"/>
                    <a:pt x="1942" y="22"/>
                    <a:pt x="1858" y="63"/>
                  </a:cubicBezTo>
                  <a:lnTo>
                    <a:pt x="156" y="1052"/>
                  </a:lnTo>
                  <a:cubicBezTo>
                    <a:pt x="1" y="1135"/>
                    <a:pt x="1" y="1290"/>
                    <a:pt x="156" y="1373"/>
                  </a:cubicBezTo>
                  <a:lnTo>
                    <a:pt x="1870" y="2361"/>
                  </a:lnTo>
                  <a:cubicBezTo>
                    <a:pt x="1954" y="2403"/>
                    <a:pt x="2058" y="2424"/>
                    <a:pt x="2162" y="2424"/>
                  </a:cubicBezTo>
                  <a:cubicBezTo>
                    <a:pt x="2266" y="2424"/>
                    <a:pt x="2370" y="2403"/>
                    <a:pt x="2454" y="2361"/>
                  </a:cubicBezTo>
                  <a:lnTo>
                    <a:pt x="4156" y="1373"/>
                  </a:lnTo>
                  <a:cubicBezTo>
                    <a:pt x="4311" y="1290"/>
                    <a:pt x="4311" y="1135"/>
                    <a:pt x="4156" y="1052"/>
                  </a:cubicBezTo>
                  <a:lnTo>
                    <a:pt x="2442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4"/>
            <p:cNvSpPr/>
            <p:nvPr/>
          </p:nvSpPr>
          <p:spPr>
            <a:xfrm>
              <a:off x="4089475" y="3620525"/>
              <a:ext cx="107800" cy="61625"/>
            </a:xfrm>
            <a:custGeom>
              <a:avLst/>
              <a:gdLst/>
              <a:ahLst/>
              <a:cxnLst/>
              <a:rect l="l" t="t" r="r" b="b"/>
              <a:pathLst>
                <a:path w="4312" h="2465" fill="none" extrusionOk="0">
                  <a:moveTo>
                    <a:pt x="4156" y="1072"/>
                  </a:moveTo>
                  <a:cubicBezTo>
                    <a:pt x="4311" y="1155"/>
                    <a:pt x="4311" y="1310"/>
                    <a:pt x="4156" y="1393"/>
                  </a:cubicBezTo>
                  <a:lnTo>
                    <a:pt x="2454" y="2381"/>
                  </a:lnTo>
                  <a:cubicBezTo>
                    <a:pt x="2287" y="2465"/>
                    <a:pt x="2037" y="2465"/>
                    <a:pt x="1870" y="2381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3"/>
                  </a:lnTo>
                  <a:cubicBezTo>
                    <a:pt x="2025" y="0"/>
                    <a:pt x="2275" y="0"/>
                    <a:pt x="2442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4"/>
            <p:cNvSpPr/>
            <p:nvPr/>
          </p:nvSpPr>
          <p:spPr>
            <a:xfrm>
              <a:off x="4155275" y="36594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67" y="1052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70" y="2361"/>
                  </a:lnTo>
                  <a:cubicBezTo>
                    <a:pt x="1953" y="2403"/>
                    <a:pt x="2060" y="2424"/>
                    <a:pt x="2166" y="2424"/>
                  </a:cubicBezTo>
                  <a:cubicBezTo>
                    <a:pt x="2271" y="2424"/>
                    <a:pt x="2376" y="2403"/>
                    <a:pt x="2453" y="2361"/>
                  </a:cubicBezTo>
                  <a:lnTo>
                    <a:pt x="4156" y="1373"/>
                  </a:lnTo>
                  <a:cubicBezTo>
                    <a:pt x="4322" y="1290"/>
                    <a:pt x="4322" y="1135"/>
                    <a:pt x="4156" y="1052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4"/>
            <p:cNvSpPr/>
            <p:nvPr/>
          </p:nvSpPr>
          <p:spPr>
            <a:xfrm>
              <a:off x="4155275" y="3658925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2" y="1155"/>
                    <a:pt x="4322" y="1310"/>
                    <a:pt x="4156" y="1393"/>
                  </a:cubicBezTo>
                  <a:lnTo>
                    <a:pt x="2453" y="2381"/>
                  </a:lnTo>
                  <a:cubicBezTo>
                    <a:pt x="2298" y="2465"/>
                    <a:pt x="2036" y="2465"/>
                    <a:pt x="1870" y="2381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8" y="83"/>
                  </a:lnTo>
                  <a:cubicBezTo>
                    <a:pt x="2024" y="0"/>
                    <a:pt x="2274" y="0"/>
                    <a:pt x="2441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4"/>
            <p:cNvSpPr/>
            <p:nvPr/>
          </p:nvSpPr>
          <p:spPr>
            <a:xfrm>
              <a:off x="4295175" y="3660925"/>
              <a:ext cx="90500" cy="50475"/>
            </a:xfrm>
            <a:custGeom>
              <a:avLst/>
              <a:gdLst/>
              <a:ahLst/>
              <a:cxnLst/>
              <a:rect l="l" t="t" r="r" b="b"/>
              <a:pathLst>
                <a:path w="3620" h="2019" extrusionOk="0">
                  <a:moveTo>
                    <a:pt x="1447" y="0"/>
                  </a:moveTo>
                  <a:cubicBezTo>
                    <a:pt x="1343" y="0"/>
                    <a:pt x="1238" y="21"/>
                    <a:pt x="1155" y="63"/>
                  </a:cubicBezTo>
                  <a:lnTo>
                    <a:pt x="167" y="646"/>
                  </a:lnTo>
                  <a:cubicBezTo>
                    <a:pt x="0" y="730"/>
                    <a:pt x="0" y="884"/>
                    <a:pt x="167" y="968"/>
                  </a:cubicBezTo>
                  <a:lnTo>
                    <a:pt x="1869" y="1956"/>
                  </a:lnTo>
                  <a:cubicBezTo>
                    <a:pt x="1953" y="1998"/>
                    <a:pt x="2060" y="2018"/>
                    <a:pt x="2166" y="2018"/>
                  </a:cubicBezTo>
                  <a:cubicBezTo>
                    <a:pt x="2271" y="2018"/>
                    <a:pt x="2375" y="1998"/>
                    <a:pt x="2453" y="1956"/>
                  </a:cubicBezTo>
                  <a:lnTo>
                    <a:pt x="3453" y="1373"/>
                  </a:lnTo>
                  <a:cubicBezTo>
                    <a:pt x="3620" y="1289"/>
                    <a:pt x="3620" y="1134"/>
                    <a:pt x="3453" y="1051"/>
                  </a:cubicBezTo>
                  <a:lnTo>
                    <a:pt x="1739" y="63"/>
                  </a:lnTo>
                  <a:cubicBezTo>
                    <a:pt x="1655" y="21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4"/>
            <p:cNvSpPr/>
            <p:nvPr/>
          </p:nvSpPr>
          <p:spPr>
            <a:xfrm>
              <a:off x="4295175" y="3660400"/>
              <a:ext cx="90500" cy="51525"/>
            </a:xfrm>
            <a:custGeom>
              <a:avLst/>
              <a:gdLst/>
              <a:ahLst/>
              <a:cxnLst/>
              <a:rect l="l" t="t" r="r" b="b"/>
              <a:pathLst>
                <a:path w="3620" h="2061" fill="none" extrusionOk="0">
                  <a:moveTo>
                    <a:pt x="3453" y="1072"/>
                  </a:moveTo>
                  <a:cubicBezTo>
                    <a:pt x="3620" y="1155"/>
                    <a:pt x="3620" y="1310"/>
                    <a:pt x="3453" y="1394"/>
                  </a:cubicBezTo>
                  <a:lnTo>
                    <a:pt x="2453" y="1977"/>
                  </a:lnTo>
                  <a:cubicBezTo>
                    <a:pt x="2298" y="2060"/>
                    <a:pt x="2036" y="2060"/>
                    <a:pt x="1869" y="1977"/>
                  </a:cubicBezTo>
                  <a:lnTo>
                    <a:pt x="167" y="989"/>
                  </a:lnTo>
                  <a:cubicBezTo>
                    <a:pt x="0" y="905"/>
                    <a:pt x="0" y="751"/>
                    <a:pt x="167" y="667"/>
                  </a:cubicBezTo>
                  <a:lnTo>
                    <a:pt x="1155" y="84"/>
                  </a:lnTo>
                  <a:cubicBezTo>
                    <a:pt x="1322" y="1"/>
                    <a:pt x="1572" y="1"/>
                    <a:pt x="1739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4"/>
            <p:cNvSpPr/>
            <p:nvPr/>
          </p:nvSpPr>
          <p:spPr>
            <a:xfrm>
              <a:off x="4222550" y="36984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7" y="63"/>
                  </a:cubicBezTo>
                  <a:lnTo>
                    <a:pt x="167" y="1051"/>
                  </a:lnTo>
                  <a:cubicBezTo>
                    <a:pt x="0" y="1135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59" y="2403"/>
                    <a:pt x="2063" y="2423"/>
                    <a:pt x="2167" y="2423"/>
                  </a:cubicBezTo>
                  <a:cubicBezTo>
                    <a:pt x="2271" y="2423"/>
                    <a:pt x="2375" y="2403"/>
                    <a:pt x="2453" y="2361"/>
                  </a:cubicBezTo>
                  <a:lnTo>
                    <a:pt x="4155" y="1373"/>
                  </a:lnTo>
                  <a:cubicBezTo>
                    <a:pt x="4322" y="1289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58" y="21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4"/>
            <p:cNvSpPr/>
            <p:nvPr/>
          </p:nvSpPr>
          <p:spPr>
            <a:xfrm>
              <a:off x="4222550" y="369790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6"/>
                    <a:pt x="4322" y="1310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6"/>
                    <a:pt x="167" y="1072"/>
                  </a:cubicBezTo>
                  <a:lnTo>
                    <a:pt x="1857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4"/>
            <p:cNvSpPr/>
            <p:nvPr/>
          </p:nvSpPr>
          <p:spPr>
            <a:xfrm>
              <a:off x="4362450" y="3699925"/>
              <a:ext cx="90500" cy="50700"/>
            </a:xfrm>
            <a:custGeom>
              <a:avLst/>
              <a:gdLst/>
              <a:ahLst/>
              <a:cxnLst/>
              <a:rect l="l" t="t" r="r" b="b"/>
              <a:pathLst>
                <a:path w="3620" h="2028" extrusionOk="0">
                  <a:moveTo>
                    <a:pt x="1454" y="0"/>
                  </a:moveTo>
                  <a:cubicBezTo>
                    <a:pt x="1348" y="0"/>
                    <a:pt x="1244" y="21"/>
                    <a:pt x="1167" y="63"/>
                  </a:cubicBezTo>
                  <a:lnTo>
                    <a:pt x="167" y="646"/>
                  </a:lnTo>
                  <a:cubicBezTo>
                    <a:pt x="0" y="741"/>
                    <a:pt x="0" y="884"/>
                    <a:pt x="167" y="979"/>
                  </a:cubicBezTo>
                  <a:lnTo>
                    <a:pt x="1881" y="1956"/>
                  </a:lnTo>
                  <a:cubicBezTo>
                    <a:pt x="1965" y="2003"/>
                    <a:pt x="2069" y="2027"/>
                    <a:pt x="2173" y="2027"/>
                  </a:cubicBezTo>
                  <a:cubicBezTo>
                    <a:pt x="2277" y="2027"/>
                    <a:pt x="2381" y="2003"/>
                    <a:pt x="2465" y="1956"/>
                  </a:cubicBezTo>
                  <a:lnTo>
                    <a:pt x="3453" y="1372"/>
                  </a:lnTo>
                  <a:cubicBezTo>
                    <a:pt x="3620" y="1289"/>
                    <a:pt x="3620" y="1134"/>
                    <a:pt x="3453" y="1051"/>
                  </a:cubicBezTo>
                  <a:lnTo>
                    <a:pt x="1750" y="63"/>
                  </a:lnTo>
                  <a:cubicBezTo>
                    <a:pt x="1667" y="21"/>
                    <a:pt x="1560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4"/>
            <p:cNvSpPr/>
            <p:nvPr/>
          </p:nvSpPr>
          <p:spPr>
            <a:xfrm>
              <a:off x="4362450" y="3699400"/>
              <a:ext cx="90500" cy="51800"/>
            </a:xfrm>
            <a:custGeom>
              <a:avLst/>
              <a:gdLst/>
              <a:ahLst/>
              <a:cxnLst/>
              <a:rect l="l" t="t" r="r" b="b"/>
              <a:pathLst>
                <a:path w="3620" h="2072" fill="none" extrusionOk="0">
                  <a:moveTo>
                    <a:pt x="3453" y="1072"/>
                  </a:moveTo>
                  <a:cubicBezTo>
                    <a:pt x="3620" y="1155"/>
                    <a:pt x="3620" y="1310"/>
                    <a:pt x="3453" y="1393"/>
                  </a:cubicBezTo>
                  <a:lnTo>
                    <a:pt x="2465" y="1977"/>
                  </a:lnTo>
                  <a:cubicBezTo>
                    <a:pt x="2298" y="2072"/>
                    <a:pt x="2048" y="2072"/>
                    <a:pt x="1881" y="1977"/>
                  </a:cubicBezTo>
                  <a:lnTo>
                    <a:pt x="167" y="1000"/>
                  </a:lnTo>
                  <a:cubicBezTo>
                    <a:pt x="0" y="905"/>
                    <a:pt x="0" y="762"/>
                    <a:pt x="167" y="667"/>
                  </a:cubicBezTo>
                  <a:lnTo>
                    <a:pt x="1167" y="84"/>
                  </a:lnTo>
                  <a:cubicBezTo>
                    <a:pt x="1322" y="0"/>
                    <a:pt x="1584" y="0"/>
                    <a:pt x="1750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4"/>
            <p:cNvSpPr/>
            <p:nvPr/>
          </p:nvSpPr>
          <p:spPr>
            <a:xfrm>
              <a:off x="4288925" y="37363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69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7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4"/>
            <p:cNvSpPr/>
            <p:nvPr/>
          </p:nvSpPr>
          <p:spPr>
            <a:xfrm>
              <a:off x="4288925" y="37357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0" y="1168"/>
                    <a:pt x="4310" y="1311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69" y="2382"/>
                  </a:cubicBezTo>
                  <a:lnTo>
                    <a:pt x="155" y="1406"/>
                  </a:lnTo>
                  <a:cubicBezTo>
                    <a:pt x="0" y="1311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4"/>
            <p:cNvSpPr/>
            <p:nvPr/>
          </p:nvSpPr>
          <p:spPr>
            <a:xfrm>
              <a:off x="4428825" y="3737800"/>
              <a:ext cx="90200" cy="50700"/>
            </a:xfrm>
            <a:custGeom>
              <a:avLst/>
              <a:gdLst/>
              <a:ahLst/>
              <a:cxnLst/>
              <a:rect l="l" t="t" r="r" b="b"/>
              <a:pathLst>
                <a:path w="3608" h="2028" extrusionOk="0">
                  <a:moveTo>
                    <a:pt x="1447" y="0"/>
                  </a:moveTo>
                  <a:cubicBezTo>
                    <a:pt x="1343" y="0"/>
                    <a:pt x="1238" y="24"/>
                    <a:pt x="1155" y="72"/>
                  </a:cubicBezTo>
                  <a:lnTo>
                    <a:pt x="155" y="655"/>
                  </a:lnTo>
                  <a:cubicBezTo>
                    <a:pt x="0" y="738"/>
                    <a:pt x="0" y="893"/>
                    <a:pt x="155" y="976"/>
                  </a:cubicBezTo>
                  <a:lnTo>
                    <a:pt x="1869" y="1965"/>
                  </a:lnTo>
                  <a:cubicBezTo>
                    <a:pt x="1953" y="2006"/>
                    <a:pt x="2057" y="2027"/>
                    <a:pt x="2161" y="2027"/>
                  </a:cubicBezTo>
                  <a:cubicBezTo>
                    <a:pt x="2265" y="2027"/>
                    <a:pt x="2369" y="2006"/>
                    <a:pt x="2453" y="1965"/>
                  </a:cubicBezTo>
                  <a:lnTo>
                    <a:pt x="3453" y="1381"/>
                  </a:lnTo>
                  <a:cubicBezTo>
                    <a:pt x="3608" y="1286"/>
                    <a:pt x="3608" y="1143"/>
                    <a:pt x="3453" y="1048"/>
                  </a:cubicBezTo>
                  <a:lnTo>
                    <a:pt x="1738" y="72"/>
                  </a:lnTo>
                  <a:cubicBezTo>
                    <a:pt x="1655" y="24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4"/>
            <p:cNvSpPr/>
            <p:nvPr/>
          </p:nvSpPr>
          <p:spPr>
            <a:xfrm>
              <a:off x="4428825" y="3737200"/>
              <a:ext cx="90200" cy="51825"/>
            </a:xfrm>
            <a:custGeom>
              <a:avLst/>
              <a:gdLst/>
              <a:ahLst/>
              <a:cxnLst/>
              <a:rect l="l" t="t" r="r" b="b"/>
              <a:pathLst>
                <a:path w="3608" h="2073" fill="none" extrusionOk="0">
                  <a:moveTo>
                    <a:pt x="3453" y="1072"/>
                  </a:moveTo>
                  <a:cubicBezTo>
                    <a:pt x="3608" y="1167"/>
                    <a:pt x="3608" y="1310"/>
                    <a:pt x="3453" y="1405"/>
                  </a:cubicBezTo>
                  <a:lnTo>
                    <a:pt x="2453" y="1989"/>
                  </a:lnTo>
                  <a:cubicBezTo>
                    <a:pt x="2286" y="2072"/>
                    <a:pt x="2036" y="2072"/>
                    <a:pt x="1869" y="1989"/>
                  </a:cubicBezTo>
                  <a:lnTo>
                    <a:pt x="155" y="1000"/>
                  </a:lnTo>
                  <a:cubicBezTo>
                    <a:pt x="0" y="917"/>
                    <a:pt x="0" y="762"/>
                    <a:pt x="155" y="679"/>
                  </a:cubicBezTo>
                  <a:lnTo>
                    <a:pt x="1155" y="96"/>
                  </a:lnTo>
                  <a:cubicBezTo>
                    <a:pt x="1322" y="0"/>
                    <a:pt x="1572" y="0"/>
                    <a:pt x="1738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4"/>
            <p:cNvSpPr/>
            <p:nvPr/>
          </p:nvSpPr>
          <p:spPr>
            <a:xfrm>
              <a:off x="4353800" y="3773800"/>
              <a:ext cx="108075" cy="60825"/>
            </a:xfrm>
            <a:custGeom>
              <a:avLst/>
              <a:gdLst/>
              <a:ahLst/>
              <a:cxnLst/>
              <a:rect l="l" t="t" r="r" b="b"/>
              <a:pathLst>
                <a:path w="4323" h="2433" extrusionOk="0">
                  <a:moveTo>
                    <a:pt x="2156" y="1"/>
                  </a:moveTo>
                  <a:cubicBezTo>
                    <a:pt x="2052" y="1"/>
                    <a:pt x="1947" y="25"/>
                    <a:pt x="1870" y="72"/>
                  </a:cubicBezTo>
                  <a:lnTo>
                    <a:pt x="167" y="1060"/>
                  </a:lnTo>
                  <a:cubicBezTo>
                    <a:pt x="1" y="1144"/>
                    <a:pt x="1" y="1299"/>
                    <a:pt x="167" y="1382"/>
                  </a:cubicBezTo>
                  <a:lnTo>
                    <a:pt x="1882" y="2370"/>
                  </a:lnTo>
                  <a:cubicBezTo>
                    <a:pt x="1965" y="2412"/>
                    <a:pt x="2069" y="2433"/>
                    <a:pt x="2174" y="2433"/>
                  </a:cubicBezTo>
                  <a:cubicBezTo>
                    <a:pt x="2278" y="2433"/>
                    <a:pt x="2382" y="2412"/>
                    <a:pt x="2465" y="2370"/>
                  </a:cubicBezTo>
                  <a:lnTo>
                    <a:pt x="4156" y="1382"/>
                  </a:lnTo>
                  <a:cubicBezTo>
                    <a:pt x="4323" y="1299"/>
                    <a:pt x="4323" y="1144"/>
                    <a:pt x="4156" y="1060"/>
                  </a:cubicBezTo>
                  <a:lnTo>
                    <a:pt x="2442" y="72"/>
                  </a:lnTo>
                  <a:cubicBezTo>
                    <a:pt x="2364" y="25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4"/>
            <p:cNvSpPr/>
            <p:nvPr/>
          </p:nvSpPr>
          <p:spPr>
            <a:xfrm>
              <a:off x="4353800" y="3773225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83"/>
                  </a:moveTo>
                  <a:cubicBezTo>
                    <a:pt x="4323" y="1167"/>
                    <a:pt x="4323" y="1322"/>
                    <a:pt x="4156" y="1405"/>
                  </a:cubicBezTo>
                  <a:lnTo>
                    <a:pt x="2465" y="2393"/>
                  </a:lnTo>
                  <a:cubicBezTo>
                    <a:pt x="2299" y="2477"/>
                    <a:pt x="2049" y="2477"/>
                    <a:pt x="1882" y="2393"/>
                  </a:cubicBezTo>
                  <a:lnTo>
                    <a:pt x="167" y="1405"/>
                  </a:lnTo>
                  <a:cubicBezTo>
                    <a:pt x="1" y="1322"/>
                    <a:pt x="1" y="1167"/>
                    <a:pt x="167" y="1083"/>
                  </a:cubicBezTo>
                  <a:lnTo>
                    <a:pt x="1870" y="95"/>
                  </a:lnTo>
                  <a:cubicBezTo>
                    <a:pt x="2025" y="0"/>
                    <a:pt x="2287" y="0"/>
                    <a:pt x="2442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4"/>
            <p:cNvSpPr/>
            <p:nvPr/>
          </p:nvSpPr>
          <p:spPr>
            <a:xfrm>
              <a:off x="4494000" y="3775525"/>
              <a:ext cx="90225" cy="50475"/>
            </a:xfrm>
            <a:custGeom>
              <a:avLst/>
              <a:gdLst/>
              <a:ahLst/>
              <a:cxnLst/>
              <a:rect l="l" t="t" r="r" b="b"/>
              <a:pathLst>
                <a:path w="3609" h="2019" extrusionOk="0">
                  <a:moveTo>
                    <a:pt x="1447" y="0"/>
                  </a:moveTo>
                  <a:cubicBezTo>
                    <a:pt x="1343" y="0"/>
                    <a:pt x="1239" y="21"/>
                    <a:pt x="1155" y="63"/>
                  </a:cubicBezTo>
                  <a:lnTo>
                    <a:pt x="155" y="646"/>
                  </a:lnTo>
                  <a:cubicBezTo>
                    <a:pt x="1" y="730"/>
                    <a:pt x="1" y="884"/>
                    <a:pt x="155" y="968"/>
                  </a:cubicBezTo>
                  <a:lnTo>
                    <a:pt x="1870" y="1956"/>
                  </a:lnTo>
                  <a:cubicBezTo>
                    <a:pt x="1953" y="1998"/>
                    <a:pt x="2057" y="2018"/>
                    <a:pt x="2162" y="2018"/>
                  </a:cubicBezTo>
                  <a:cubicBezTo>
                    <a:pt x="2266" y="2018"/>
                    <a:pt x="2370" y="1998"/>
                    <a:pt x="2453" y="1956"/>
                  </a:cubicBezTo>
                  <a:lnTo>
                    <a:pt x="3453" y="1372"/>
                  </a:lnTo>
                  <a:cubicBezTo>
                    <a:pt x="3608" y="1289"/>
                    <a:pt x="3608" y="1134"/>
                    <a:pt x="3453" y="1051"/>
                  </a:cubicBezTo>
                  <a:lnTo>
                    <a:pt x="1739" y="63"/>
                  </a:lnTo>
                  <a:cubicBezTo>
                    <a:pt x="1656" y="21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4"/>
            <p:cNvSpPr/>
            <p:nvPr/>
          </p:nvSpPr>
          <p:spPr>
            <a:xfrm>
              <a:off x="4494000" y="3775000"/>
              <a:ext cx="90225" cy="51525"/>
            </a:xfrm>
            <a:custGeom>
              <a:avLst/>
              <a:gdLst/>
              <a:ahLst/>
              <a:cxnLst/>
              <a:rect l="l" t="t" r="r" b="b"/>
              <a:pathLst>
                <a:path w="3609" h="2061" fill="none" extrusionOk="0">
                  <a:moveTo>
                    <a:pt x="3453" y="1072"/>
                  </a:moveTo>
                  <a:cubicBezTo>
                    <a:pt x="3608" y="1155"/>
                    <a:pt x="3608" y="1310"/>
                    <a:pt x="3453" y="1393"/>
                  </a:cubicBezTo>
                  <a:lnTo>
                    <a:pt x="2453" y="1977"/>
                  </a:lnTo>
                  <a:cubicBezTo>
                    <a:pt x="2287" y="2060"/>
                    <a:pt x="2037" y="2060"/>
                    <a:pt x="1870" y="1977"/>
                  </a:cubicBezTo>
                  <a:lnTo>
                    <a:pt x="155" y="989"/>
                  </a:lnTo>
                  <a:cubicBezTo>
                    <a:pt x="1" y="905"/>
                    <a:pt x="1" y="751"/>
                    <a:pt x="155" y="667"/>
                  </a:cubicBezTo>
                  <a:lnTo>
                    <a:pt x="1155" y="84"/>
                  </a:lnTo>
                  <a:cubicBezTo>
                    <a:pt x="1322" y="0"/>
                    <a:pt x="1572" y="0"/>
                    <a:pt x="1739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4"/>
            <p:cNvSpPr/>
            <p:nvPr/>
          </p:nvSpPr>
          <p:spPr>
            <a:xfrm>
              <a:off x="4419875" y="38122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1"/>
                  </a:moveTo>
                  <a:cubicBezTo>
                    <a:pt x="2046" y="1"/>
                    <a:pt x="1942" y="25"/>
                    <a:pt x="1858" y="72"/>
                  </a:cubicBezTo>
                  <a:lnTo>
                    <a:pt x="156" y="1048"/>
                  </a:lnTo>
                  <a:cubicBezTo>
                    <a:pt x="1" y="1144"/>
                    <a:pt x="1" y="1287"/>
                    <a:pt x="156" y="1382"/>
                  </a:cubicBezTo>
                  <a:lnTo>
                    <a:pt x="1870" y="2358"/>
                  </a:lnTo>
                  <a:cubicBezTo>
                    <a:pt x="1954" y="2406"/>
                    <a:pt x="2058" y="2430"/>
                    <a:pt x="2162" y="2430"/>
                  </a:cubicBezTo>
                  <a:cubicBezTo>
                    <a:pt x="2266" y="2430"/>
                    <a:pt x="2370" y="2406"/>
                    <a:pt x="2454" y="2358"/>
                  </a:cubicBezTo>
                  <a:lnTo>
                    <a:pt x="4156" y="1382"/>
                  </a:lnTo>
                  <a:cubicBezTo>
                    <a:pt x="4311" y="1287"/>
                    <a:pt x="4311" y="1144"/>
                    <a:pt x="4156" y="1048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4"/>
            <p:cNvSpPr/>
            <p:nvPr/>
          </p:nvSpPr>
          <p:spPr>
            <a:xfrm>
              <a:off x="4419875" y="38116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56" y="1072"/>
                  </a:moveTo>
                  <a:cubicBezTo>
                    <a:pt x="4311" y="1168"/>
                    <a:pt x="4311" y="1311"/>
                    <a:pt x="4156" y="1406"/>
                  </a:cubicBezTo>
                  <a:lnTo>
                    <a:pt x="2454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6"/>
                  </a:lnTo>
                  <a:cubicBezTo>
                    <a:pt x="1" y="1311"/>
                    <a:pt x="1" y="1168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4"/>
            <p:cNvSpPr/>
            <p:nvPr/>
          </p:nvSpPr>
          <p:spPr>
            <a:xfrm>
              <a:off x="3357250" y="3280600"/>
              <a:ext cx="144975" cy="82250"/>
            </a:xfrm>
            <a:custGeom>
              <a:avLst/>
              <a:gdLst/>
              <a:ahLst/>
              <a:cxnLst/>
              <a:rect l="l" t="t" r="r" b="b"/>
              <a:pathLst>
                <a:path w="5799" h="3290" extrusionOk="0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3"/>
                    <a:pt x="1" y="1286"/>
                    <a:pt x="167" y="1381"/>
                  </a:cubicBezTo>
                  <a:lnTo>
                    <a:pt x="3358" y="3227"/>
                  </a:lnTo>
                  <a:cubicBezTo>
                    <a:pt x="3442" y="3268"/>
                    <a:pt x="3546" y="3289"/>
                    <a:pt x="3650" y="3289"/>
                  </a:cubicBezTo>
                  <a:cubicBezTo>
                    <a:pt x="3754" y="3289"/>
                    <a:pt x="3858" y="3268"/>
                    <a:pt x="3942" y="3227"/>
                  </a:cubicBezTo>
                  <a:lnTo>
                    <a:pt x="5644" y="2239"/>
                  </a:lnTo>
                  <a:cubicBezTo>
                    <a:pt x="5799" y="2155"/>
                    <a:pt x="5799" y="2000"/>
                    <a:pt x="5644" y="1917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4"/>
            <p:cNvSpPr/>
            <p:nvPr/>
          </p:nvSpPr>
          <p:spPr>
            <a:xfrm>
              <a:off x="3357250" y="3280000"/>
              <a:ext cx="144975" cy="83375"/>
            </a:xfrm>
            <a:custGeom>
              <a:avLst/>
              <a:gdLst/>
              <a:ahLst/>
              <a:cxnLst/>
              <a:rect l="l" t="t" r="r" b="b"/>
              <a:pathLst>
                <a:path w="5799" h="3335" fill="none" extrusionOk="0">
                  <a:moveTo>
                    <a:pt x="5644" y="1941"/>
                  </a:moveTo>
                  <a:cubicBezTo>
                    <a:pt x="5799" y="2024"/>
                    <a:pt x="5799" y="2179"/>
                    <a:pt x="5644" y="2263"/>
                  </a:cubicBezTo>
                  <a:lnTo>
                    <a:pt x="3942" y="3251"/>
                  </a:lnTo>
                  <a:cubicBezTo>
                    <a:pt x="3775" y="3334"/>
                    <a:pt x="3525" y="3334"/>
                    <a:pt x="3358" y="3251"/>
                  </a:cubicBezTo>
                  <a:lnTo>
                    <a:pt x="167" y="1405"/>
                  </a:lnTo>
                  <a:cubicBezTo>
                    <a:pt x="1" y="1310"/>
                    <a:pt x="1" y="1167"/>
                    <a:pt x="167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4"/>
            <p:cNvSpPr/>
            <p:nvPr/>
          </p:nvSpPr>
          <p:spPr>
            <a:xfrm>
              <a:off x="3464100" y="3342200"/>
              <a:ext cx="107775" cy="60825"/>
            </a:xfrm>
            <a:custGeom>
              <a:avLst/>
              <a:gdLst/>
              <a:ahLst/>
              <a:cxnLst/>
              <a:rect l="l" t="t" r="r" b="b"/>
              <a:pathLst>
                <a:path w="4311" h="2433" extrusionOk="0">
                  <a:moveTo>
                    <a:pt x="2150" y="1"/>
                  </a:moveTo>
                  <a:cubicBezTo>
                    <a:pt x="2046" y="1"/>
                    <a:pt x="1942" y="25"/>
                    <a:pt x="1858" y="72"/>
                  </a:cubicBezTo>
                  <a:lnTo>
                    <a:pt x="156" y="1060"/>
                  </a:lnTo>
                  <a:cubicBezTo>
                    <a:pt x="1" y="1144"/>
                    <a:pt x="1" y="1299"/>
                    <a:pt x="156" y="1382"/>
                  </a:cubicBezTo>
                  <a:lnTo>
                    <a:pt x="1870" y="2370"/>
                  </a:lnTo>
                  <a:cubicBezTo>
                    <a:pt x="1954" y="2412"/>
                    <a:pt x="2058" y="2433"/>
                    <a:pt x="2162" y="2433"/>
                  </a:cubicBezTo>
                  <a:cubicBezTo>
                    <a:pt x="2266" y="2433"/>
                    <a:pt x="2370" y="2412"/>
                    <a:pt x="2454" y="2370"/>
                  </a:cubicBezTo>
                  <a:lnTo>
                    <a:pt x="4144" y="1382"/>
                  </a:lnTo>
                  <a:cubicBezTo>
                    <a:pt x="4311" y="1299"/>
                    <a:pt x="4311" y="1144"/>
                    <a:pt x="4144" y="1060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4"/>
            <p:cNvSpPr/>
            <p:nvPr/>
          </p:nvSpPr>
          <p:spPr>
            <a:xfrm>
              <a:off x="3464100" y="33416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84"/>
                  </a:moveTo>
                  <a:cubicBezTo>
                    <a:pt x="4311" y="1168"/>
                    <a:pt x="4311" y="1323"/>
                    <a:pt x="4144" y="1406"/>
                  </a:cubicBezTo>
                  <a:lnTo>
                    <a:pt x="2454" y="2394"/>
                  </a:lnTo>
                  <a:cubicBezTo>
                    <a:pt x="2287" y="2477"/>
                    <a:pt x="2037" y="2477"/>
                    <a:pt x="1870" y="2394"/>
                  </a:cubicBezTo>
                  <a:lnTo>
                    <a:pt x="156" y="1406"/>
                  </a:lnTo>
                  <a:cubicBezTo>
                    <a:pt x="1" y="1323"/>
                    <a:pt x="1" y="1168"/>
                    <a:pt x="156" y="1084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4"/>
            <p:cNvSpPr/>
            <p:nvPr/>
          </p:nvSpPr>
          <p:spPr>
            <a:xfrm>
              <a:off x="3529000" y="33799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1"/>
                  </a:moveTo>
                  <a:cubicBezTo>
                    <a:pt x="2051" y="1"/>
                    <a:pt x="1947" y="22"/>
                    <a:pt x="1870" y="63"/>
                  </a:cubicBezTo>
                  <a:lnTo>
                    <a:pt x="167" y="1052"/>
                  </a:lnTo>
                  <a:cubicBezTo>
                    <a:pt x="1" y="1135"/>
                    <a:pt x="1" y="1290"/>
                    <a:pt x="167" y="1373"/>
                  </a:cubicBezTo>
                  <a:lnTo>
                    <a:pt x="1882" y="2361"/>
                  </a:lnTo>
                  <a:cubicBezTo>
                    <a:pt x="1965" y="2403"/>
                    <a:pt x="2069" y="2424"/>
                    <a:pt x="2173" y="2424"/>
                  </a:cubicBezTo>
                  <a:cubicBezTo>
                    <a:pt x="2278" y="2424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2" y="1290"/>
                    <a:pt x="4322" y="1135"/>
                    <a:pt x="4156" y="1052"/>
                  </a:cubicBezTo>
                  <a:lnTo>
                    <a:pt x="2441" y="63"/>
                  </a:lnTo>
                  <a:cubicBezTo>
                    <a:pt x="2364" y="22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4"/>
            <p:cNvSpPr/>
            <p:nvPr/>
          </p:nvSpPr>
          <p:spPr>
            <a:xfrm>
              <a:off x="3529000" y="3379425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2" y="1155"/>
                    <a:pt x="4322" y="1310"/>
                    <a:pt x="4156" y="1393"/>
                  </a:cubicBezTo>
                  <a:lnTo>
                    <a:pt x="2465" y="2381"/>
                  </a:lnTo>
                  <a:cubicBezTo>
                    <a:pt x="2298" y="2465"/>
                    <a:pt x="2048" y="2465"/>
                    <a:pt x="1882" y="2381"/>
                  </a:cubicBezTo>
                  <a:lnTo>
                    <a:pt x="167" y="1393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70" y="83"/>
                  </a:lnTo>
                  <a:cubicBezTo>
                    <a:pt x="2025" y="0"/>
                    <a:pt x="2287" y="0"/>
                    <a:pt x="2441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4"/>
            <p:cNvSpPr/>
            <p:nvPr/>
          </p:nvSpPr>
          <p:spPr>
            <a:xfrm>
              <a:off x="3595075" y="341832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50" y="1"/>
                  </a:moveTo>
                  <a:cubicBezTo>
                    <a:pt x="2046" y="1"/>
                    <a:pt x="1941" y="22"/>
                    <a:pt x="1858" y="63"/>
                  </a:cubicBezTo>
                  <a:lnTo>
                    <a:pt x="155" y="1052"/>
                  </a:lnTo>
                  <a:cubicBezTo>
                    <a:pt x="1" y="1135"/>
                    <a:pt x="1" y="1290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8" y="2424"/>
                    <a:pt x="2162" y="2424"/>
                  </a:cubicBezTo>
                  <a:cubicBezTo>
                    <a:pt x="2266" y="2424"/>
                    <a:pt x="2370" y="2403"/>
                    <a:pt x="2453" y="2361"/>
                  </a:cubicBezTo>
                  <a:lnTo>
                    <a:pt x="4144" y="1373"/>
                  </a:lnTo>
                  <a:cubicBezTo>
                    <a:pt x="4311" y="1290"/>
                    <a:pt x="4311" y="1135"/>
                    <a:pt x="4144" y="1052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4"/>
            <p:cNvSpPr/>
            <p:nvPr/>
          </p:nvSpPr>
          <p:spPr>
            <a:xfrm>
              <a:off x="3595075" y="341780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44" y="1073"/>
                  </a:moveTo>
                  <a:cubicBezTo>
                    <a:pt x="4311" y="1156"/>
                    <a:pt x="4311" y="1311"/>
                    <a:pt x="4144" y="1394"/>
                  </a:cubicBezTo>
                  <a:lnTo>
                    <a:pt x="2453" y="2382"/>
                  </a:lnTo>
                  <a:cubicBezTo>
                    <a:pt x="2287" y="2466"/>
                    <a:pt x="2037" y="2466"/>
                    <a:pt x="1870" y="2382"/>
                  </a:cubicBezTo>
                  <a:lnTo>
                    <a:pt x="155" y="1394"/>
                  </a:lnTo>
                  <a:cubicBezTo>
                    <a:pt x="1" y="1311"/>
                    <a:pt x="1" y="1156"/>
                    <a:pt x="155" y="1073"/>
                  </a:cubicBezTo>
                  <a:lnTo>
                    <a:pt x="1858" y="84"/>
                  </a:lnTo>
                  <a:cubicBezTo>
                    <a:pt x="2025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4"/>
            <p:cNvSpPr/>
            <p:nvPr/>
          </p:nvSpPr>
          <p:spPr>
            <a:xfrm>
              <a:off x="3662650" y="34573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0" y="1135"/>
                    <a:pt x="0" y="1289"/>
                    <a:pt x="167" y="1373"/>
                  </a:cubicBezTo>
                  <a:lnTo>
                    <a:pt x="1882" y="2361"/>
                  </a:lnTo>
                  <a:cubicBezTo>
                    <a:pt x="1959" y="2403"/>
                    <a:pt x="2063" y="2423"/>
                    <a:pt x="2167" y="2423"/>
                  </a:cubicBezTo>
                  <a:cubicBezTo>
                    <a:pt x="2272" y="2423"/>
                    <a:pt x="2376" y="2403"/>
                    <a:pt x="2453" y="2361"/>
                  </a:cubicBezTo>
                  <a:lnTo>
                    <a:pt x="4156" y="1373"/>
                  </a:lnTo>
                  <a:cubicBezTo>
                    <a:pt x="4322" y="1289"/>
                    <a:pt x="4322" y="1135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4"/>
            <p:cNvSpPr/>
            <p:nvPr/>
          </p:nvSpPr>
          <p:spPr>
            <a:xfrm>
              <a:off x="3662650" y="345680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2"/>
                  </a:moveTo>
                  <a:cubicBezTo>
                    <a:pt x="4322" y="1156"/>
                    <a:pt x="4322" y="1310"/>
                    <a:pt x="4156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2" y="2382"/>
                  </a:cubicBezTo>
                  <a:lnTo>
                    <a:pt x="167" y="1394"/>
                  </a:lnTo>
                  <a:cubicBezTo>
                    <a:pt x="0" y="1310"/>
                    <a:pt x="0" y="1156"/>
                    <a:pt x="167" y="1072"/>
                  </a:cubicBezTo>
                  <a:lnTo>
                    <a:pt x="1858" y="84"/>
                  </a:lnTo>
                  <a:cubicBezTo>
                    <a:pt x="2024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4"/>
            <p:cNvSpPr/>
            <p:nvPr/>
          </p:nvSpPr>
          <p:spPr>
            <a:xfrm>
              <a:off x="3728425" y="349520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6" y="1"/>
                  </a:moveTo>
                  <a:cubicBezTo>
                    <a:pt x="2052" y="1"/>
                    <a:pt x="1947" y="24"/>
                    <a:pt x="1870" y="72"/>
                  </a:cubicBezTo>
                  <a:lnTo>
                    <a:pt x="167" y="1048"/>
                  </a:lnTo>
                  <a:cubicBezTo>
                    <a:pt x="1" y="1144"/>
                    <a:pt x="1" y="1286"/>
                    <a:pt x="167" y="1382"/>
                  </a:cubicBezTo>
                  <a:lnTo>
                    <a:pt x="1882" y="2358"/>
                  </a:lnTo>
                  <a:cubicBezTo>
                    <a:pt x="1965" y="2406"/>
                    <a:pt x="2069" y="2429"/>
                    <a:pt x="2174" y="2429"/>
                  </a:cubicBezTo>
                  <a:cubicBezTo>
                    <a:pt x="2278" y="2429"/>
                    <a:pt x="2382" y="2406"/>
                    <a:pt x="2465" y="2358"/>
                  </a:cubicBezTo>
                  <a:lnTo>
                    <a:pt x="4156" y="1382"/>
                  </a:lnTo>
                  <a:cubicBezTo>
                    <a:pt x="4323" y="1286"/>
                    <a:pt x="4323" y="1144"/>
                    <a:pt x="4156" y="1048"/>
                  </a:cubicBezTo>
                  <a:lnTo>
                    <a:pt x="2441" y="72"/>
                  </a:lnTo>
                  <a:cubicBezTo>
                    <a:pt x="2364" y="24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4"/>
            <p:cNvSpPr/>
            <p:nvPr/>
          </p:nvSpPr>
          <p:spPr>
            <a:xfrm>
              <a:off x="3728425" y="3494600"/>
              <a:ext cx="108075" cy="61950"/>
            </a:xfrm>
            <a:custGeom>
              <a:avLst/>
              <a:gdLst/>
              <a:ahLst/>
              <a:cxnLst/>
              <a:rect l="l" t="t" r="r" b="b"/>
              <a:pathLst>
                <a:path w="4323" h="2478" fill="none" extrusionOk="0">
                  <a:moveTo>
                    <a:pt x="4156" y="1072"/>
                  </a:moveTo>
                  <a:cubicBezTo>
                    <a:pt x="4323" y="1168"/>
                    <a:pt x="4323" y="1310"/>
                    <a:pt x="4156" y="1406"/>
                  </a:cubicBezTo>
                  <a:lnTo>
                    <a:pt x="2465" y="2382"/>
                  </a:lnTo>
                  <a:cubicBezTo>
                    <a:pt x="2299" y="2477"/>
                    <a:pt x="2049" y="2477"/>
                    <a:pt x="1882" y="2382"/>
                  </a:cubicBezTo>
                  <a:lnTo>
                    <a:pt x="167" y="1406"/>
                  </a:lnTo>
                  <a:cubicBezTo>
                    <a:pt x="1" y="1310"/>
                    <a:pt x="1" y="1168"/>
                    <a:pt x="167" y="1072"/>
                  </a:cubicBezTo>
                  <a:lnTo>
                    <a:pt x="1870" y="96"/>
                  </a:lnTo>
                  <a:cubicBezTo>
                    <a:pt x="2025" y="1"/>
                    <a:pt x="2287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4"/>
            <p:cNvSpPr/>
            <p:nvPr/>
          </p:nvSpPr>
          <p:spPr>
            <a:xfrm>
              <a:off x="3793925" y="35329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5" y="1"/>
                  </a:moveTo>
                  <a:cubicBezTo>
                    <a:pt x="2051" y="1"/>
                    <a:pt x="1947" y="22"/>
                    <a:pt x="1869" y="63"/>
                  </a:cubicBezTo>
                  <a:lnTo>
                    <a:pt x="167" y="1051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81" y="2361"/>
                  </a:lnTo>
                  <a:cubicBezTo>
                    <a:pt x="1965" y="2403"/>
                    <a:pt x="2069" y="2424"/>
                    <a:pt x="2173" y="2424"/>
                  </a:cubicBezTo>
                  <a:cubicBezTo>
                    <a:pt x="2277" y="2424"/>
                    <a:pt x="2381" y="2403"/>
                    <a:pt x="2465" y="2361"/>
                  </a:cubicBezTo>
                  <a:lnTo>
                    <a:pt x="4155" y="1373"/>
                  </a:lnTo>
                  <a:cubicBezTo>
                    <a:pt x="4322" y="1290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63" y="22"/>
                    <a:pt x="2259" y="1"/>
                    <a:pt x="2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4"/>
            <p:cNvSpPr/>
            <p:nvPr/>
          </p:nvSpPr>
          <p:spPr>
            <a:xfrm>
              <a:off x="3793925" y="353240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6"/>
                    <a:pt x="4322" y="1311"/>
                    <a:pt x="4155" y="1394"/>
                  </a:cubicBezTo>
                  <a:lnTo>
                    <a:pt x="2465" y="2382"/>
                  </a:lnTo>
                  <a:cubicBezTo>
                    <a:pt x="2298" y="2465"/>
                    <a:pt x="2048" y="2465"/>
                    <a:pt x="1881" y="2382"/>
                  </a:cubicBezTo>
                  <a:lnTo>
                    <a:pt x="167" y="1394"/>
                  </a:lnTo>
                  <a:cubicBezTo>
                    <a:pt x="0" y="1311"/>
                    <a:pt x="0" y="1156"/>
                    <a:pt x="167" y="1072"/>
                  </a:cubicBezTo>
                  <a:lnTo>
                    <a:pt x="1869" y="84"/>
                  </a:lnTo>
                  <a:cubicBezTo>
                    <a:pt x="2024" y="1"/>
                    <a:pt x="2286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4"/>
            <p:cNvSpPr/>
            <p:nvPr/>
          </p:nvSpPr>
          <p:spPr>
            <a:xfrm>
              <a:off x="3860000" y="35711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70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7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4"/>
            <p:cNvSpPr/>
            <p:nvPr/>
          </p:nvSpPr>
          <p:spPr>
            <a:xfrm>
              <a:off x="3860000" y="35705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0" y="1168"/>
                    <a:pt x="4310" y="1311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55" y="1406"/>
                  </a:lnTo>
                  <a:cubicBezTo>
                    <a:pt x="0" y="1311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4"/>
            <p:cNvSpPr/>
            <p:nvPr/>
          </p:nvSpPr>
          <p:spPr>
            <a:xfrm>
              <a:off x="3927850" y="3610100"/>
              <a:ext cx="108075" cy="60825"/>
            </a:xfrm>
            <a:custGeom>
              <a:avLst/>
              <a:gdLst/>
              <a:ahLst/>
              <a:cxnLst/>
              <a:rect l="l" t="t" r="r" b="b"/>
              <a:pathLst>
                <a:path w="4323" h="2433" extrusionOk="0">
                  <a:moveTo>
                    <a:pt x="2156" y="0"/>
                  </a:moveTo>
                  <a:cubicBezTo>
                    <a:pt x="2052" y="0"/>
                    <a:pt x="1948" y="24"/>
                    <a:pt x="1870" y="72"/>
                  </a:cubicBezTo>
                  <a:lnTo>
                    <a:pt x="168" y="1060"/>
                  </a:lnTo>
                  <a:cubicBezTo>
                    <a:pt x="1" y="1143"/>
                    <a:pt x="1" y="1298"/>
                    <a:pt x="168" y="1382"/>
                  </a:cubicBezTo>
                  <a:lnTo>
                    <a:pt x="1882" y="2370"/>
                  </a:lnTo>
                  <a:cubicBezTo>
                    <a:pt x="1965" y="2411"/>
                    <a:pt x="2070" y="2432"/>
                    <a:pt x="2174" y="2432"/>
                  </a:cubicBezTo>
                  <a:cubicBezTo>
                    <a:pt x="2278" y="2432"/>
                    <a:pt x="2382" y="2411"/>
                    <a:pt x="2465" y="2370"/>
                  </a:cubicBezTo>
                  <a:lnTo>
                    <a:pt x="4156" y="1382"/>
                  </a:lnTo>
                  <a:cubicBezTo>
                    <a:pt x="4323" y="1298"/>
                    <a:pt x="4323" y="1143"/>
                    <a:pt x="4156" y="1060"/>
                  </a:cubicBezTo>
                  <a:lnTo>
                    <a:pt x="2442" y="72"/>
                  </a:lnTo>
                  <a:cubicBezTo>
                    <a:pt x="2364" y="24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4"/>
            <p:cNvSpPr/>
            <p:nvPr/>
          </p:nvSpPr>
          <p:spPr>
            <a:xfrm>
              <a:off x="3927850" y="3609500"/>
              <a:ext cx="108075" cy="61950"/>
            </a:xfrm>
            <a:custGeom>
              <a:avLst/>
              <a:gdLst/>
              <a:ahLst/>
              <a:cxnLst/>
              <a:rect l="l" t="t" r="r" b="b"/>
              <a:pathLst>
                <a:path w="4323" h="2478" fill="none" extrusionOk="0">
                  <a:moveTo>
                    <a:pt x="4156" y="1084"/>
                  </a:moveTo>
                  <a:cubicBezTo>
                    <a:pt x="4323" y="1167"/>
                    <a:pt x="4323" y="1322"/>
                    <a:pt x="4156" y="1406"/>
                  </a:cubicBezTo>
                  <a:lnTo>
                    <a:pt x="2465" y="2394"/>
                  </a:lnTo>
                  <a:cubicBezTo>
                    <a:pt x="2299" y="2477"/>
                    <a:pt x="2049" y="2477"/>
                    <a:pt x="1882" y="2394"/>
                  </a:cubicBezTo>
                  <a:lnTo>
                    <a:pt x="168" y="1406"/>
                  </a:lnTo>
                  <a:cubicBezTo>
                    <a:pt x="1" y="1322"/>
                    <a:pt x="1" y="1167"/>
                    <a:pt x="168" y="1084"/>
                  </a:cubicBezTo>
                  <a:lnTo>
                    <a:pt x="1870" y="96"/>
                  </a:lnTo>
                  <a:cubicBezTo>
                    <a:pt x="2025" y="1"/>
                    <a:pt x="2287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4"/>
            <p:cNvSpPr/>
            <p:nvPr/>
          </p:nvSpPr>
          <p:spPr>
            <a:xfrm>
              <a:off x="3993650" y="364850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7" y="0"/>
                  </a:moveTo>
                  <a:cubicBezTo>
                    <a:pt x="2051" y="0"/>
                    <a:pt x="1947" y="24"/>
                    <a:pt x="1869" y="72"/>
                  </a:cubicBezTo>
                  <a:lnTo>
                    <a:pt x="167" y="1048"/>
                  </a:lnTo>
                  <a:cubicBezTo>
                    <a:pt x="0" y="1143"/>
                    <a:pt x="0" y="1286"/>
                    <a:pt x="167" y="1381"/>
                  </a:cubicBezTo>
                  <a:lnTo>
                    <a:pt x="1881" y="2358"/>
                  </a:lnTo>
                  <a:cubicBezTo>
                    <a:pt x="1965" y="2405"/>
                    <a:pt x="2069" y="2429"/>
                    <a:pt x="2173" y="2429"/>
                  </a:cubicBezTo>
                  <a:cubicBezTo>
                    <a:pt x="2277" y="2429"/>
                    <a:pt x="2381" y="2405"/>
                    <a:pt x="2465" y="2358"/>
                  </a:cubicBezTo>
                  <a:lnTo>
                    <a:pt x="4155" y="1381"/>
                  </a:lnTo>
                  <a:cubicBezTo>
                    <a:pt x="4322" y="1286"/>
                    <a:pt x="4322" y="1143"/>
                    <a:pt x="4155" y="1048"/>
                  </a:cubicBezTo>
                  <a:lnTo>
                    <a:pt x="2453" y="72"/>
                  </a:lnTo>
                  <a:cubicBezTo>
                    <a:pt x="2370" y="24"/>
                    <a:pt x="2262" y="0"/>
                    <a:pt x="2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4"/>
            <p:cNvSpPr/>
            <p:nvPr/>
          </p:nvSpPr>
          <p:spPr>
            <a:xfrm>
              <a:off x="3993650" y="364790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5" y="1072"/>
                  </a:moveTo>
                  <a:cubicBezTo>
                    <a:pt x="4322" y="1167"/>
                    <a:pt x="4322" y="1310"/>
                    <a:pt x="4155" y="1405"/>
                  </a:cubicBezTo>
                  <a:lnTo>
                    <a:pt x="2465" y="2382"/>
                  </a:lnTo>
                  <a:cubicBezTo>
                    <a:pt x="2298" y="2477"/>
                    <a:pt x="2048" y="2477"/>
                    <a:pt x="1881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69" y="96"/>
                  </a:lnTo>
                  <a:cubicBezTo>
                    <a:pt x="2024" y="0"/>
                    <a:pt x="2286" y="0"/>
                    <a:pt x="2453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4"/>
            <p:cNvSpPr/>
            <p:nvPr/>
          </p:nvSpPr>
          <p:spPr>
            <a:xfrm>
              <a:off x="4059425" y="368622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5" y="0"/>
                  </a:moveTo>
                  <a:cubicBezTo>
                    <a:pt x="2039" y="0"/>
                    <a:pt x="1935" y="21"/>
                    <a:pt x="1858" y="63"/>
                  </a:cubicBezTo>
                  <a:lnTo>
                    <a:pt x="155" y="1051"/>
                  </a:lnTo>
                  <a:cubicBezTo>
                    <a:pt x="0" y="1134"/>
                    <a:pt x="0" y="1289"/>
                    <a:pt x="155" y="1373"/>
                  </a:cubicBezTo>
                  <a:lnTo>
                    <a:pt x="1870" y="2361"/>
                  </a:lnTo>
                  <a:cubicBezTo>
                    <a:pt x="1953" y="2402"/>
                    <a:pt x="2057" y="2423"/>
                    <a:pt x="2161" y="2423"/>
                  </a:cubicBezTo>
                  <a:cubicBezTo>
                    <a:pt x="2266" y="2423"/>
                    <a:pt x="2370" y="2402"/>
                    <a:pt x="2453" y="2361"/>
                  </a:cubicBezTo>
                  <a:lnTo>
                    <a:pt x="4144" y="1373"/>
                  </a:lnTo>
                  <a:cubicBezTo>
                    <a:pt x="4311" y="1289"/>
                    <a:pt x="4311" y="1134"/>
                    <a:pt x="4144" y="1051"/>
                  </a:cubicBezTo>
                  <a:lnTo>
                    <a:pt x="2441" y="63"/>
                  </a:lnTo>
                  <a:cubicBezTo>
                    <a:pt x="2358" y="21"/>
                    <a:pt x="2251" y="0"/>
                    <a:pt x="2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4"/>
            <p:cNvSpPr/>
            <p:nvPr/>
          </p:nvSpPr>
          <p:spPr>
            <a:xfrm>
              <a:off x="4059425" y="368570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44" y="1072"/>
                  </a:moveTo>
                  <a:cubicBezTo>
                    <a:pt x="4311" y="1155"/>
                    <a:pt x="4311" y="1310"/>
                    <a:pt x="4144" y="1394"/>
                  </a:cubicBezTo>
                  <a:lnTo>
                    <a:pt x="2453" y="2382"/>
                  </a:lnTo>
                  <a:cubicBezTo>
                    <a:pt x="2286" y="2465"/>
                    <a:pt x="2036" y="2465"/>
                    <a:pt x="1870" y="2382"/>
                  </a:cubicBezTo>
                  <a:lnTo>
                    <a:pt x="155" y="1394"/>
                  </a:lnTo>
                  <a:cubicBezTo>
                    <a:pt x="0" y="1310"/>
                    <a:pt x="0" y="1155"/>
                    <a:pt x="155" y="1072"/>
                  </a:cubicBezTo>
                  <a:lnTo>
                    <a:pt x="1858" y="84"/>
                  </a:lnTo>
                  <a:cubicBezTo>
                    <a:pt x="2013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4"/>
            <p:cNvSpPr/>
            <p:nvPr/>
          </p:nvSpPr>
          <p:spPr>
            <a:xfrm>
              <a:off x="4125200" y="37241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56" y="1048"/>
                  </a:lnTo>
                  <a:cubicBezTo>
                    <a:pt x="1" y="1143"/>
                    <a:pt x="1" y="1286"/>
                    <a:pt x="156" y="1382"/>
                  </a:cubicBezTo>
                  <a:lnTo>
                    <a:pt x="1870" y="2358"/>
                  </a:lnTo>
                  <a:cubicBezTo>
                    <a:pt x="1953" y="2406"/>
                    <a:pt x="2058" y="2429"/>
                    <a:pt x="2162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4"/>
            <p:cNvSpPr/>
            <p:nvPr/>
          </p:nvSpPr>
          <p:spPr>
            <a:xfrm>
              <a:off x="4125200" y="37235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1" y="1167"/>
                    <a:pt x="4311" y="1310"/>
                    <a:pt x="4144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6"/>
                  </a:lnTo>
                  <a:cubicBezTo>
                    <a:pt x="1" y="1310"/>
                    <a:pt x="1" y="1167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4"/>
            <p:cNvSpPr/>
            <p:nvPr/>
          </p:nvSpPr>
          <p:spPr>
            <a:xfrm>
              <a:off x="4192475" y="376310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0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3"/>
                    <a:pt x="1" y="1286"/>
                    <a:pt x="167" y="1381"/>
                  </a:cubicBezTo>
                  <a:lnTo>
                    <a:pt x="1870" y="2358"/>
                  </a:lnTo>
                  <a:cubicBezTo>
                    <a:pt x="1953" y="2405"/>
                    <a:pt x="2060" y="2429"/>
                    <a:pt x="2166" y="2429"/>
                  </a:cubicBezTo>
                  <a:cubicBezTo>
                    <a:pt x="2272" y="2429"/>
                    <a:pt x="2376" y="2405"/>
                    <a:pt x="2453" y="2358"/>
                  </a:cubicBezTo>
                  <a:lnTo>
                    <a:pt x="4156" y="1381"/>
                  </a:lnTo>
                  <a:cubicBezTo>
                    <a:pt x="4323" y="1286"/>
                    <a:pt x="4323" y="1143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4"/>
            <p:cNvSpPr/>
            <p:nvPr/>
          </p:nvSpPr>
          <p:spPr>
            <a:xfrm>
              <a:off x="4192475" y="376250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72"/>
                  </a:moveTo>
                  <a:cubicBezTo>
                    <a:pt x="4323" y="1167"/>
                    <a:pt x="4323" y="1310"/>
                    <a:pt x="4156" y="1405"/>
                  </a:cubicBezTo>
                  <a:lnTo>
                    <a:pt x="2453" y="2382"/>
                  </a:lnTo>
                  <a:cubicBezTo>
                    <a:pt x="2298" y="2477"/>
                    <a:pt x="2037" y="2477"/>
                    <a:pt x="1870" y="2382"/>
                  </a:cubicBezTo>
                  <a:lnTo>
                    <a:pt x="167" y="1405"/>
                  </a:lnTo>
                  <a:cubicBezTo>
                    <a:pt x="1" y="1310"/>
                    <a:pt x="1" y="1167"/>
                    <a:pt x="167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4"/>
            <p:cNvSpPr/>
            <p:nvPr/>
          </p:nvSpPr>
          <p:spPr>
            <a:xfrm>
              <a:off x="3286125" y="3321900"/>
              <a:ext cx="154500" cy="87900"/>
            </a:xfrm>
            <a:custGeom>
              <a:avLst/>
              <a:gdLst/>
              <a:ahLst/>
              <a:cxnLst/>
              <a:rect l="l" t="t" r="r" b="b"/>
              <a:pathLst>
                <a:path w="6180" h="3516" extrusionOk="0">
                  <a:moveTo>
                    <a:pt x="2149" y="0"/>
                  </a:moveTo>
                  <a:cubicBezTo>
                    <a:pt x="2045" y="0"/>
                    <a:pt x="1941" y="21"/>
                    <a:pt x="1857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2"/>
                  </a:cubicBezTo>
                  <a:lnTo>
                    <a:pt x="3739" y="3444"/>
                  </a:lnTo>
                  <a:cubicBezTo>
                    <a:pt x="3822" y="3492"/>
                    <a:pt x="3926" y="3516"/>
                    <a:pt x="4030" y="3516"/>
                  </a:cubicBezTo>
                  <a:cubicBezTo>
                    <a:pt x="4134" y="3516"/>
                    <a:pt x="4239" y="3492"/>
                    <a:pt x="4322" y="3444"/>
                  </a:cubicBezTo>
                  <a:lnTo>
                    <a:pt x="6013" y="2468"/>
                  </a:lnTo>
                  <a:cubicBezTo>
                    <a:pt x="6179" y="2373"/>
                    <a:pt x="6179" y="2230"/>
                    <a:pt x="6013" y="2134"/>
                  </a:cubicBezTo>
                  <a:lnTo>
                    <a:pt x="2441" y="63"/>
                  </a:lnTo>
                  <a:cubicBezTo>
                    <a:pt x="2357" y="21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4"/>
            <p:cNvSpPr/>
            <p:nvPr/>
          </p:nvSpPr>
          <p:spPr>
            <a:xfrm>
              <a:off x="3286125" y="3321375"/>
              <a:ext cx="154500" cy="89025"/>
            </a:xfrm>
            <a:custGeom>
              <a:avLst/>
              <a:gdLst/>
              <a:ahLst/>
              <a:cxnLst/>
              <a:rect l="l" t="t" r="r" b="b"/>
              <a:pathLst>
                <a:path w="6180" h="3561" fill="none" extrusionOk="0">
                  <a:moveTo>
                    <a:pt x="6013" y="2155"/>
                  </a:moveTo>
                  <a:cubicBezTo>
                    <a:pt x="6179" y="2251"/>
                    <a:pt x="6179" y="2394"/>
                    <a:pt x="6013" y="2489"/>
                  </a:cubicBezTo>
                  <a:lnTo>
                    <a:pt x="4322" y="3465"/>
                  </a:lnTo>
                  <a:cubicBezTo>
                    <a:pt x="4155" y="3560"/>
                    <a:pt x="3905" y="3560"/>
                    <a:pt x="3739" y="3465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7" y="84"/>
                  </a:lnTo>
                  <a:cubicBezTo>
                    <a:pt x="2024" y="0"/>
                    <a:pt x="2274" y="0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4"/>
            <p:cNvSpPr/>
            <p:nvPr/>
          </p:nvSpPr>
          <p:spPr>
            <a:xfrm>
              <a:off x="3397725" y="338655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0" y="1"/>
                  </a:moveTo>
                  <a:cubicBezTo>
                    <a:pt x="2046" y="1"/>
                    <a:pt x="1942" y="25"/>
                    <a:pt x="1858" y="72"/>
                  </a:cubicBezTo>
                  <a:lnTo>
                    <a:pt x="168" y="1049"/>
                  </a:lnTo>
                  <a:cubicBezTo>
                    <a:pt x="1" y="1144"/>
                    <a:pt x="1" y="1287"/>
                    <a:pt x="168" y="1382"/>
                  </a:cubicBezTo>
                  <a:lnTo>
                    <a:pt x="1882" y="2358"/>
                  </a:lnTo>
                  <a:cubicBezTo>
                    <a:pt x="1959" y="2406"/>
                    <a:pt x="2064" y="2430"/>
                    <a:pt x="2168" y="2430"/>
                  </a:cubicBezTo>
                  <a:cubicBezTo>
                    <a:pt x="2272" y="2430"/>
                    <a:pt x="2376" y="2406"/>
                    <a:pt x="2454" y="2358"/>
                  </a:cubicBezTo>
                  <a:lnTo>
                    <a:pt x="4156" y="1382"/>
                  </a:lnTo>
                  <a:cubicBezTo>
                    <a:pt x="4323" y="1287"/>
                    <a:pt x="4323" y="1144"/>
                    <a:pt x="4156" y="1049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4"/>
            <p:cNvSpPr/>
            <p:nvPr/>
          </p:nvSpPr>
          <p:spPr>
            <a:xfrm>
              <a:off x="3397725" y="3385975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72"/>
                  </a:moveTo>
                  <a:cubicBezTo>
                    <a:pt x="4323" y="1167"/>
                    <a:pt x="4323" y="1310"/>
                    <a:pt x="4156" y="1405"/>
                  </a:cubicBezTo>
                  <a:lnTo>
                    <a:pt x="2454" y="2381"/>
                  </a:lnTo>
                  <a:cubicBezTo>
                    <a:pt x="2299" y="2477"/>
                    <a:pt x="2037" y="2477"/>
                    <a:pt x="1882" y="2381"/>
                  </a:cubicBezTo>
                  <a:lnTo>
                    <a:pt x="168" y="1405"/>
                  </a:lnTo>
                  <a:cubicBezTo>
                    <a:pt x="1" y="1310"/>
                    <a:pt x="1" y="1167"/>
                    <a:pt x="168" y="1072"/>
                  </a:cubicBezTo>
                  <a:lnTo>
                    <a:pt x="1858" y="95"/>
                  </a:lnTo>
                  <a:cubicBezTo>
                    <a:pt x="2025" y="0"/>
                    <a:pt x="2275" y="0"/>
                    <a:pt x="2442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4"/>
            <p:cNvSpPr/>
            <p:nvPr/>
          </p:nvSpPr>
          <p:spPr>
            <a:xfrm>
              <a:off x="3464100" y="34245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50" y="1"/>
                  </a:moveTo>
                  <a:cubicBezTo>
                    <a:pt x="2046" y="1"/>
                    <a:pt x="1942" y="22"/>
                    <a:pt x="1858" y="63"/>
                  </a:cubicBezTo>
                  <a:lnTo>
                    <a:pt x="156" y="1052"/>
                  </a:lnTo>
                  <a:cubicBezTo>
                    <a:pt x="1" y="1135"/>
                    <a:pt x="1" y="1290"/>
                    <a:pt x="156" y="1373"/>
                  </a:cubicBezTo>
                  <a:lnTo>
                    <a:pt x="1870" y="2361"/>
                  </a:lnTo>
                  <a:cubicBezTo>
                    <a:pt x="1954" y="2403"/>
                    <a:pt x="2058" y="2424"/>
                    <a:pt x="2162" y="2424"/>
                  </a:cubicBezTo>
                  <a:cubicBezTo>
                    <a:pt x="2266" y="2424"/>
                    <a:pt x="2370" y="2403"/>
                    <a:pt x="2454" y="2361"/>
                  </a:cubicBezTo>
                  <a:lnTo>
                    <a:pt x="4144" y="1373"/>
                  </a:lnTo>
                  <a:cubicBezTo>
                    <a:pt x="4311" y="1290"/>
                    <a:pt x="4311" y="1135"/>
                    <a:pt x="4144" y="1052"/>
                  </a:cubicBezTo>
                  <a:lnTo>
                    <a:pt x="2442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4"/>
            <p:cNvSpPr/>
            <p:nvPr/>
          </p:nvSpPr>
          <p:spPr>
            <a:xfrm>
              <a:off x="3464100" y="3424075"/>
              <a:ext cx="107775" cy="61625"/>
            </a:xfrm>
            <a:custGeom>
              <a:avLst/>
              <a:gdLst/>
              <a:ahLst/>
              <a:cxnLst/>
              <a:rect l="l" t="t" r="r" b="b"/>
              <a:pathLst>
                <a:path w="4311" h="2465" fill="none" extrusionOk="0">
                  <a:moveTo>
                    <a:pt x="4144" y="1072"/>
                  </a:moveTo>
                  <a:cubicBezTo>
                    <a:pt x="4311" y="1155"/>
                    <a:pt x="4311" y="1310"/>
                    <a:pt x="4144" y="1393"/>
                  </a:cubicBezTo>
                  <a:lnTo>
                    <a:pt x="2454" y="2381"/>
                  </a:lnTo>
                  <a:cubicBezTo>
                    <a:pt x="2287" y="2465"/>
                    <a:pt x="2037" y="2465"/>
                    <a:pt x="1870" y="2381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3"/>
                  </a:lnTo>
                  <a:cubicBezTo>
                    <a:pt x="2025" y="0"/>
                    <a:pt x="2275" y="0"/>
                    <a:pt x="2442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4"/>
            <p:cNvSpPr/>
            <p:nvPr/>
          </p:nvSpPr>
          <p:spPr>
            <a:xfrm>
              <a:off x="3531375" y="34636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1"/>
                  </a:moveTo>
                  <a:cubicBezTo>
                    <a:pt x="2046" y="1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4"/>
                    <a:pt x="1" y="1286"/>
                    <a:pt x="167" y="1382"/>
                  </a:cubicBezTo>
                  <a:lnTo>
                    <a:pt x="1870" y="2358"/>
                  </a:lnTo>
                  <a:cubicBezTo>
                    <a:pt x="1953" y="2406"/>
                    <a:pt x="2058" y="2429"/>
                    <a:pt x="2162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56" y="1382"/>
                  </a:lnTo>
                  <a:cubicBezTo>
                    <a:pt x="4311" y="1286"/>
                    <a:pt x="4311" y="1144"/>
                    <a:pt x="4156" y="1048"/>
                  </a:cubicBezTo>
                  <a:lnTo>
                    <a:pt x="2442" y="72"/>
                  </a:lnTo>
                  <a:cubicBezTo>
                    <a:pt x="2358" y="24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4"/>
            <p:cNvSpPr/>
            <p:nvPr/>
          </p:nvSpPr>
          <p:spPr>
            <a:xfrm>
              <a:off x="3531375" y="34630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56" y="1072"/>
                  </a:moveTo>
                  <a:cubicBezTo>
                    <a:pt x="4311" y="1168"/>
                    <a:pt x="4311" y="1310"/>
                    <a:pt x="4156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67" y="1406"/>
                  </a:lnTo>
                  <a:cubicBezTo>
                    <a:pt x="1" y="1310"/>
                    <a:pt x="1" y="1168"/>
                    <a:pt x="167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4"/>
            <p:cNvSpPr/>
            <p:nvPr/>
          </p:nvSpPr>
          <p:spPr>
            <a:xfrm>
              <a:off x="3597175" y="3501675"/>
              <a:ext cx="108050" cy="60600"/>
            </a:xfrm>
            <a:custGeom>
              <a:avLst/>
              <a:gdLst/>
              <a:ahLst/>
              <a:cxnLst/>
              <a:rect l="l" t="t" r="r" b="b"/>
              <a:pathLst>
                <a:path w="4322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7" y="63"/>
                  </a:cubicBezTo>
                  <a:lnTo>
                    <a:pt x="167" y="1051"/>
                  </a:lnTo>
                  <a:cubicBezTo>
                    <a:pt x="0" y="1135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59" y="2403"/>
                    <a:pt x="2063" y="2423"/>
                    <a:pt x="2167" y="2423"/>
                  </a:cubicBezTo>
                  <a:cubicBezTo>
                    <a:pt x="2271" y="2423"/>
                    <a:pt x="2375" y="2403"/>
                    <a:pt x="2453" y="2361"/>
                  </a:cubicBezTo>
                  <a:lnTo>
                    <a:pt x="4155" y="1373"/>
                  </a:lnTo>
                  <a:cubicBezTo>
                    <a:pt x="4322" y="1289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57" y="21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4"/>
            <p:cNvSpPr/>
            <p:nvPr/>
          </p:nvSpPr>
          <p:spPr>
            <a:xfrm>
              <a:off x="3597175" y="3501150"/>
              <a:ext cx="108050" cy="61650"/>
            </a:xfrm>
            <a:custGeom>
              <a:avLst/>
              <a:gdLst/>
              <a:ahLst/>
              <a:cxnLst/>
              <a:rect l="l" t="t" r="r" b="b"/>
              <a:pathLst>
                <a:path w="4322" h="2466" fill="none" extrusionOk="0">
                  <a:moveTo>
                    <a:pt x="4155" y="1072"/>
                  </a:moveTo>
                  <a:cubicBezTo>
                    <a:pt x="4322" y="1156"/>
                    <a:pt x="4322" y="1310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6"/>
                    <a:pt x="167" y="1072"/>
                  </a:cubicBezTo>
                  <a:lnTo>
                    <a:pt x="1857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4"/>
            <p:cNvSpPr/>
            <p:nvPr/>
          </p:nvSpPr>
          <p:spPr>
            <a:xfrm>
              <a:off x="3662650" y="353955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0" y="1144"/>
                    <a:pt x="0" y="1286"/>
                    <a:pt x="167" y="1382"/>
                  </a:cubicBezTo>
                  <a:lnTo>
                    <a:pt x="1882" y="2358"/>
                  </a:lnTo>
                  <a:cubicBezTo>
                    <a:pt x="1959" y="2406"/>
                    <a:pt x="2063" y="2429"/>
                    <a:pt x="2167" y="2429"/>
                  </a:cubicBezTo>
                  <a:cubicBezTo>
                    <a:pt x="2272" y="2429"/>
                    <a:pt x="2376" y="2406"/>
                    <a:pt x="2453" y="2358"/>
                  </a:cubicBezTo>
                  <a:lnTo>
                    <a:pt x="4156" y="1382"/>
                  </a:lnTo>
                  <a:cubicBezTo>
                    <a:pt x="4322" y="1286"/>
                    <a:pt x="4322" y="1144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4"/>
            <p:cNvSpPr/>
            <p:nvPr/>
          </p:nvSpPr>
          <p:spPr>
            <a:xfrm>
              <a:off x="3662650" y="3538950"/>
              <a:ext cx="108075" cy="61950"/>
            </a:xfrm>
            <a:custGeom>
              <a:avLst/>
              <a:gdLst/>
              <a:ahLst/>
              <a:cxnLst/>
              <a:rect l="l" t="t" r="r" b="b"/>
              <a:pathLst>
                <a:path w="4323" h="2478" fill="none" extrusionOk="0">
                  <a:moveTo>
                    <a:pt x="4156" y="1072"/>
                  </a:moveTo>
                  <a:cubicBezTo>
                    <a:pt x="4322" y="1168"/>
                    <a:pt x="4322" y="1310"/>
                    <a:pt x="4156" y="1406"/>
                  </a:cubicBezTo>
                  <a:lnTo>
                    <a:pt x="2453" y="2382"/>
                  </a:lnTo>
                  <a:cubicBezTo>
                    <a:pt x="2298" y="2477"/>
                    <a:pt x="2036" y="2477"/>
                    <a:pt x="1882" y="2382"/>
                  </a:cubicBezTo>
                  <a:lnTo>
                    <a:pt x="167" y="1406"/>
                  </a:lnTo>
                  <a:cubicBezTo>
                    <a:pt x="0" y="1310"/>
                    <a:pt x="0" y="1168"/>
                    <a:pt x="167" y="1072"/>
                  </a:cubicBezTo>
                  <a:lnTo>
                    <a:pt x="1858" y="96"/>
                  </a:lnTo>
                  <a:cubicBezTo>
                    <a:pt x="2024" y="1"/>
                    <a:pt x="2275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4"/>
            <p:cNvSpPr/>
            <p:nvPr/>
          </p:nvSpPr>
          <p:spPr>
            <a:xfrm>
              <a:off x="3728425" y="35775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1"/>
                  </a:moveTo>
                  <a:cubicBezTo>
                    <a:pt x="2052" y="1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1" y="1135"/>
                    <a:pt x="1" y="1289"/>
                    <a:pt x="167" y="1373"/>
                  </a:cubicBezTo>
                  <a:lnTo>
                    <a:pt x="1882" y="2361"/>
                  </a:lnTo>
                  <a:cubicBezTo>
                    <a:pt x="1965" y="2403"/>
                    <a:pt x="2069" y="2424"/>
                    <a:pt x="2174" y="2424"/>
                  </a:cubicBezTo>
                  <a:cubicBezTo>
                    <a:pt x="2278" y="2424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3" y="1289"/>
                    <a:pt x="4323" y="1135"/>
                    <a:pt x="4156" y="1051"/>
                  </a:cubicBezTo>
                  <a:lnTo>
                    <a:pt x="2441" y="63"/>
                  </a:lnTo>
                  <a:cubicBezTo>
                    <a:pt x="2364" y="21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4"/>
            <p:cNvSpPr/>
            <p:nvPr/>
          </p:nvSpPr>
          <p:spPr>
            <a:xfrm>
              <a:off x="3728425" y="35770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2"/>
                  </a:moveTo>
                  <a:cubicBezTo>
                    <a:pt x="4323" y="1156"/>
                    <a:pt x="4323" y="1310"/>
                    <a:pt x="4156" y="1394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7" y="1394"/>
                  </a:lnTo>
                  <a:cubicBezTo>
                    <a:pt x="1" y="1310"/>
                    <a:pt x="1" y="1156"/>
                    <a:pt x="167" y="1072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4"/>
            <p:cNvSpPr/>
            <p:nvPr/>
          </p:nvSpPr>
          <p:spPr>
            <a:xfrm>
              <a:off x="3796600" y="361695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49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0" y="1143"/>
                    <a:pt x="0" y="1286"/>
                    <a:pt x="167" y="1381"/>
                  </a:cubicBezTo>
                  <a:lnTo>
                    <a:pt x="1881" y="2358"/>
                  </a:lnTo>
                  <a:cubicBezTo>
                    <a:pt x="1959" y="2405"/>
                    <a:pt x="2063" y="2429"/>
                    <a:pt x="2167" y="2429"/>
                  </a:cubicBezTo>
                  <a:cubicBezTo>
                    <a:pt x="2271" y="2429"/>
                    <a:pt x="2376" y="2405"/>
                    <a:pt x="2453" y="2358"/>
                  </a:cubicBezTo>
                  <a:lnTo>
                    <a:pt x="4156" y="1381"/>
                  </a:lnTo>
                  <a:cubicBezTo>
                    <a:pt x="4322" y="1286"/>
                    <a:pt x="4322" y="1143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4"/>
            <p:cNvSpPr/>
            <p:nvPr/>
          </p:nvSpPr>
          <p:spPr>
            <a:xfrm>
              <a:off x="3796600" y="361635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72"/>
                  </a:moveTo>
                  <a:cubicBezTo>
                    <a:pt x="4322" y="1167"/>
                    <a:pt x="4322" y="1310"/>
                    <a:pt x="4156" y="1405"/>
                  </a:cubicBezTo>
                  <a:lnTo>
                    <a:pt x="2453" y="2382"/>
                  </a:lnTo>
                  <a:cubicBezTo>
                    <a:pt x="2298" y="2477"/>
                    <a:pt x="2036" y="2477"/>
                    <a:pt x="1881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58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4"/>
            <p:cNvSpPr/>
            <p:nvPr/>
          </p:nvSpPr>
          <p:spPr>
            <a:xfrm>
              <a:off x="3862375" y="3654750"/>
              <a:ext cx="108075" cy="60825"/>
            </a:xfrm>
            <a:custGeom>
              <a:avLst/>
              <a:gdLst/>
              <a:ahLst/>
              <a:cxnLst/>
              <a:rect l="l" t="t" r="r" b="b"/>
              <a:pathLst>
                <a:path w="4323" h="2433" extrusionOk="0">
                  <a:moveTo>
                    <a:pt x="2156" y="0"/>
                  </a:moveTo>
                  <a:cubicBezTo>
                    <a:pt x="2051" y="0"/>
                    <a:pt x="1947" y="24"/>
                    <a:pt x="1870" y="72"/>
                  </a:cubicBezTo>
                  <a:lnTo>
                    <a:pt x="167" y="1060"/>
                  </a:lnTo>
                  <a:cubicBezTo>
                    <a:pt x="1" y="1143"/>
                    <a:pt x="1" y="1298"/>
                    <a:pt x="167" y="1381"/>
                  </a:cubicBezTo>
                  <a:lnTo>
                    <a:pt x="1882" y="2370"/>
                  </a:lnTo>
                  <a:cubicBezTo>
                    <a:pt x="1965" y="2411"/>
                    <a:pt x="2069" y="2432"/>
                    <a:pt x="2173" y="2432"/>
                  </a:cubicBezTo>
                  <a:cubicBezTo>
                    <a:pt x="2278" y="2432"/>
                    <a:pt x="2382" y="2411"/>
                    <a:pt x="2465" y="2370"/>
                  </a:cubicBezTo>
                  <a:lnTo>
                    <a:pt x="4156" y="1381"/>
                  </a:lnTo>
                  <a:cubicBezTo>
                    <a:pt x="4322" y="1298"/>
                    <a:pt x="4322" y="1143"/>
                    <a:pt x="4156" y="1060"/>
                  </a:cubicBezTo>
                  <a:lnTo>
                    <a:pt x="2441" y="72"/>
                  </a:lnTo>
                  <a:cubicBezTo>
                    <a:pt x="2364" y="24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4"/>
            <p:cNvSpPr/>
            <p:nvPr/>
          </p:nvSpPr>
          <p:spPr>
            <a:xfrm>
              <a:off x="3862375" y="365415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84"/>
                  </a:moveTo>
                  <a:cubicBezTo>
                    <a:pt x="4322" y="1167"/>
                    <a:pt x="4322" y="1322"/>
                    <a:pt x="4156" y="1405"/>
                  </a:cubicBezTo>
                  <a:lnTo>
                    <a:pt x="2465" y="2394"/>
                  </a:lnTo>
                  <a:cubicBezTo>
                    <a:pt x="2298" y="2477"/>
                    <a:pt x="2048" y="2477"/>
                    <a:pt x="1882" y="2394"/>
                  </a:cubicBezTo>
                  <a:lnTo>
                    <a:pt x="167" y="1405"/>
                  </a:lnTo>
                  <a:cubicBezTo>
                    <a:pt x="1" y="1322"/>
                    <a:pt x="1" y="1167"/>
                    <a:pt x="167" y="1084"/>
                  </a:cubicBezTo>
                  <a:lnTo>
                    <a:pt x="1870" y="96"/>
                  </a:lnTo>
                  <a:cubicBezTo>
                    <a:pt x="2025" y="1"/>
                    <a:pt x="2287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4"/>
            <p:cNvSpPr/>
            <p:nvPr/>
          </p:nvSpPr>
          <p:spPr>
            <a:xfrm>
              <a:off x="3927850" y="36924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0"/>
                  </a:moveTo>
                  <a:cubicBezTo>
                    <a:pt x="2052" y="0"/>
                    <a:pt x="1948" y="21"/>
                    <a:pt x="1870" y="63"/>
                  </a:cubicBezTo>
                  <a:lnTo>
                    <a:pt x="168" y="1051"/>
                  </a:lnTo>
                  <a:cubicBezTo>
                    <a:pt x="1" y="1135"/>
                    <a:pt x="1" y="1289"/>
                    <a:pt x="168" y="1373"/>
                  </a:cubicBezTo>
                  <a:lnTo>
                    <a:pt x="1882" y="2361"/>
                  </a:lnTo>
                  <a:cubicBezTo>
                    <a:pt x="1965" y="2403"/>
                    <a:pt x="2070" y="2423"/>
                    <a:pt x="2174" y="2423"/>
                  </a:cubicBezTo>
                  <a:cubicBezTo>
                    <a:pt x="2278" y="2423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3" y="1289"/>
                    <a:pt x="4323" y="1135"/>
                    <a:pt x="4156" y="1051"/>
                  </a:cubicBezTo>
                  <a:lnTo>
                    <a:pt x="2442" y="63"/>
                  </a:lnTo>
                  <a:cubicBezTo>
                    <a:pt x="2364" y="21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4"/>
            <p:cNvSpPr/>
            <p:nvPr/>
          </p:nvSpPr>
          <p:spPr>
            <a:xfrm>
              <a:off x="3927850" y="36919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2"/>
                  </a:moveTo>
                  <a:cubicBezTo>
                    <a:pt x="4323" y="1156"/>
                    <a:pt x="4323" y="1310"/>
                    <a:pt x="4156" y="1394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8" y="1394"/>
                  </a:lnTo>
                  <a:cubicBezTo>
                    <a:pt x="1" y="1310"/>
                    <a:pt x="1" y="1156"/>
                    <a:pt x="168" y="1072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4"/>
            <p:cNvSpPr/>
            <p:nvPr/>
          </p:nvSpPr>
          <p:spPr>
            <a:xfrm>
              <a:off x="3993650" y="37308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7" y="0"/>
                  </a:moveTo>
                  <a:cubicBezTo>
                    <a:pt x="2051" y="0"/>
                    <a:pt x="1947" y="21"/>
                    <a:pt x="1869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65" y="2402"/>
                    <a:pt x="2069" y="2423"/>
                    <a:pt x="2173" y="2423"/>
                  </a:cubicBezTo>
                  <a:cubicBezTo>
                    <a:pt x="2277" y="2423"/>
                    <a:pt x="2381" y="2402"/>
                    <a:pt x="2465" y="2361"/>
                  </a:cubicBezTo>
                  <a:lnTo>
                    <a:pt x="4155" y="1373"/>
                  </a:lnTo>
                  <a:cubicBezTo>
                    <a:pt x="4322" y="1289"/>
                    <a:pt x="4322" y="1134"/>
                    <a:pt x="4155" y="1051"/>
                  </a:cubicBezTo>
                  <a:lnTo>
                    <a:pt x="2453" y="63"/>
                  </a:lnTo>
                  <a:cubicBezTo>
                    <a:pt x="2370" y="21"/>
                    <a:pt x="2262" y="0"/>
                    <a:pt x="2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4"/>
            <p:cNvSpPr/>
            <p:nvPr/>
          </p:nvSpPr>
          <p:spPr>
            <a:xfrm>
              <a:off x="3993650" y="37303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5"/>
                    <a:pt x="4322" y="1310"/>
                    <a:pt x="4155" y="1394"/>
                  </a:cubicBezTo>
                  <a:lnTo>
                    <a:pt x="2465" y="2382"/>
                  </a:lnTo>
                  <a:cubicBezTo>
                    <a:pt x="2298" y="2465"/>
                    <a:pt x="2048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69" y="84"/>
                  </a:lnTo>
                  <a:cubicBezTo>
                    <a:pt x="2024" y="1"/>
                    <a:pt x="2286" y="1"/>
                    <a:pt x="2453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4"/>
            <p:cNvSpPr/>
            <p:nvPr/>
          </p:nvSpPr>
          <p:spPr>
            <a:xfrm>
              <a:off x="4061200" y="37695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50" y="0"/>
                  </a:moveTo>
                  <a:cubicBezTo>
                    <a:pt x="2046" y="0"/>
                    <a:pt x="1942" y="21"/>
                    <a:pt x="1858" y="63"/>
                  </a:cubicBezTo>
                  <a:lnTo>
                    <a:pt x="156" y="1051"/>
                  </a:lnTo>
                  <a:cubicBezTo>
                    <a:pt x="1" y="1134"/>
                    <a:pt x="1" y="1289"/>
                    <a:pt x="156" y="1372"/>
                  </a:cubicBezTo>
                  <a:lnTo>
                    <a:pt x="1870" y="2361"/>
                  </a:lnTo>
                  <a:cubicBezTo>
                    <a:pt x="1954" y="2402"/>
                    <a:pt x="2058" y="2423"/>
                    <a:pt x="2162" y="2423"/>
                  </a:cubicBezTo>
                  <a:cubicBezTo>
                    <a:pt x="2266" y="2423"/>
                    <a:pt x="2370" y="2402"/>
                    <a:pt x="2454" y="2361"/>
                  </a:cubicBezTo>
                  <a:lnTo>
                    <a:pt x="4156" y="1372"/>
                  </a:lnTo>
                  <a:cubicBezTo>
                    <a:pt x="4311" y="1289"/>
                    <a:pt x="4311" y="1134"/>
                    <a:pt x="4156" y="1051"/>
                  </a:cubicBezTo>
                  <a:lnTo>
                    <a:pt x="2442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4"/>
            <p:cNvSpPr/>
            <p:nvPr/>
          </p:nvSpPr>
          <p:spPr>
            <a:xfrm>
              <a:off x="4061200" y="3769050"/>
              <a:ext cx="107775" cy="61625"/>
            </a:xfrm>
            <a:custGeom>
              <a:avLst/>
              <a:gdLst/>
              <a:ahLst/>
              <a:cxnLst/>
              <a:rect l="l" t="t" r="r" b="b"/>
              <a:pathLst>
                <a:path w="4311" h="2465" fill="none" extrusionOk="0">
                  <a:moveTo>
                    <a:pt x="4156" y="1072"/>
                  </a:moveTo>
                  <a:cubicBezTo>
                    <a:pt x="4311" y="1155"/>
                    <a:pt x="4311" y="1310"/>
                    <a:pt x="4156" y="1393"/>
                  </a:cubicBezTo>
                  <a:lnTo>
                    <a:pt x="2454" y="2382"/>
                  </a:lnTo>
                  <a:cubicBezTo>
                    <a:pt x="2287" y="2465"/>
                    <a:pt x="2037" y="2465"/>
                    <a:pt x="1870" y="2382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4"/>
            <p:cNvSpPr/>
            <p:nvPr/>
          </p:nvSpPr>
          <p:spPr>
            <a:xfrm>
              <a:off x="4127300" y="3807750"/>
              <a:ext cx="108075" cy="60725"/>
            </a:xfrm>
            <a:custGeom>
              <a:avLst/>
              <a:gdLst/>
              <a:ahLst/>
              <a:cxnLst/>
              <a:rect l="l" t="t" r="r" b="b"/>
              <a:pathLst>
                <a:path w="4323" h="2429" extrusionOk="0">
                  <a:moveTo>
                    <a:pt x="2151" y="0"/>
                  </a:moveTo>
                  <a:cubicBezTo>
                    <a:pt x="2048" y="0"/>
                    <a:pt x="1947" y="24"/>
                    <a:pt x="1869" y="72"/>
                  </a:cubicBezTo>
                  <a:lnTo>
                    <a:pt x="167" y="1048"/>
                  </a:lnTo>
                  <a:cubicBezTo>
                    <a:pt x="0" y="1143"/>
                    <a:pt x="0" y="1286"/>
                    <a:pt x="167" y="1381"/>
                  </a:cubicBezTo>
                  <a:lnTo>
                    <a:pt x="1881" y="2358"/>
                  </a:lnTo>
                  <a:cubicBezTo>
                    <a:pt x="1965" y="2405"/>
                    <a:pt x="2069" y="2429"/>
                    <a:pt x="2173" y="2429"/>
                  </a:cubicBezTo>
                  <a:cubicBezTo>
                    <a:pt x="2277" y="2429"/>
                    <a:pt x="2381" y="2405"/>
                    <a:pt x="2465" y="2358"/>
                  </a:cubicBezTo>
                  <a:lnTo>
                    <a:pt x="4155" y="1381"/>
                  </a:lnTo>
                  <a:cubicBezTo>
                    <a:pt x="4322" y="1286"/>
                    <a:pt x="4322" y="1143"/>
                    <a:pt x="4155" y="1048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4"/>
            <p:cNvSpPr/>
            <p:nvPr/>
          </p:nvSpPr>
          <p:spPr>
            <a:xfrm>
              <a:off x="4127300" y="380715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5" y="1072"/>
                  </a:moveTo>
                  <a:cubicBezTo>
                    <a:pt x="4322" y="1167"/>
                    <a:pt x="4322" y="1310"/>
                    <a:pt x="4155" y="1405"/>
                  </a:cubicBezTo>
                  <a:lnTo>
                    <a:pt x="2465" y="2382"/>
                  </a:lnTo>
                  <a:cubicBezTo>
                    <a:pt x="2298" y="2477"/>
                    <a:pt x="2048" y="2477"/>
                    <a:pt x="1881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69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4"/>
            <p:cNvSpPr/>
            <p:nvPr/>
          </p:nvSpPr>
          <p:spPr>
            <a:xfrm>
              <a:off x="4258550" y="38011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7" y="0"/>
                  </a:moveTo>
                  <a:cubicBezTo>
                    <a:pt x="2052" y="0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1" y="1134"/>
                    <a:pt x="1" y="1289"/>
                    <a:pt x="167" y="1372"/>
                  </a:cubicBezTo>
                  <a:lnTo>
                    <a:pt x="1882" y="2361"/>
                  </a:lnTo>
                  <a:cubicBezTo>
                    <a:pt x="1965" y="2402"/>
                    <a:pt x="2069" y="2423"/>
                    <a:pt x="2174" y="2423"/>
                  </a:cubicBezTo>
                  <a:cubicBezTo>
                    <a:pt x="2278" y="2423"/>
                    <a:pt x="2382" y="2402"/>
                    <a:pt x="2465" y="2361"/>
                  </a:cubicBezTo>
                  <a:lnTo>
                    <a:pt x="4156" y="1372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53" y="63"/>
                  </a:lnTo>
                  <a:cubicBezTo>
                    <a:pt x="2370" y="21"/>
                    <a:pt x="2263" y="0"/>
                    <a:pt x="2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4"/>
            <p:cNvSpPr/>
            <p:nvPr/>
          </p:nvSpPr>
          <p:spPr>
            <a:xfrm>
              <a:off x="4258550" y="3800600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3" y="1155"/>
                    <a:pt x="4323" y="1310"/>
                    <a:pt x="4156" y="1393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7" y="1393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70" y="84"/>
                  </a:lnTo>
                  <a:cubicBezTo>
                    <a:pt x="2025" y="0"/>
                    <a:pt x="2287" y="0"/>
                    <a:pt x="2453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4"/>
            <p:cNvSpPr/>
            <p:nvPr/>
          </p:nvSpPr>
          <p:spPr>
            <a:xfrm>
              <a:off x="4196350" y="3838700"/>
              <a:ext cx="257500" cy="114625"/>
            </a:xfrm>
            <a:custGeom>
              <a:avLst/>
              <a:gdLst/>
              <a:ahLst/>
              <a:cxnLst/>
              <a:rect l="l" t="t" r="r" b="b"/>
              <a:pathLst>
                <a:path w="10300" h="4585" extrusionOk="0">
                  <a:moveTo>
                    <a:pt x="7269" y="0"/>
                  </a:moveTo>
                  <a:cubicBezTo>
                    <a:pt x="7165" y="0"/>
                    <a:pt x="7061" y="24"/>
                    <a:pt x="6977" y="72"/>
                  </a:cubicBezTo>
                  <a:lnTo>
                    <a:pt x="4715" y="1393"/>
                  </a:lnTo>
                  <a:cubicBezTo>
                    <a:pt x="4632" y="1435"/>
                    <a:pt x="4528" y="1456"/>
                    <a:pt x="4423" y="1456"/>
                  </a:cubicBezTo>
                  <a:cubicBezTo>
                    <a:pt x="4319" y="1456"/>
                    <a:pt x="4215" y="1435"/>
                    <a:pt x="4132" y="1393"/>
                  </a:cubicBezTo>
                  <a:lnTo>
                    <a:pt x="2441" y="405"/>
                  </a:lnTo>
                  <a:cubicBezTo>
                    <a:pt x="2358" y="364"/>
                    <a:pt x="2254" y="343"/>
                    <a:pt x="2149" y="343"/>
                  </a:cubicBezTo>
                  <a:cubicBezTo>
                    <a:pt x="2045" y="343"/>
                    <a:pt x="1941" y="364"/>
                    <a:pt x="1858" y="405"/>
                  </a:cubicBezTo>
                  <a:lnTo>
                    <a:pt x="155" y="1393"/>
                  </a:lnTo>
                  <a:cubicBezTo>
                    <a:pt x="0" y="1477"/>
                    <a:pt x="0" y="1632"/>
                    <a:pt x="155" y="1715"/>
                  </a:cubicBezTo>
                  <a:lnTo>
                    <a:pt x="5013" y="4513"/>
                  </a:lnTo>
                  <a:cubicBezTo>
                    <a:pt x="5096" y="4560"/>
                    <a:pt x="5200" y="4584"/>
                    <a:pt x="5305" y="4584"/>
                  </a:cubicBezTo>
                  <a:cubicBezTo>
                    <a:pt x="5409" y="4584"/>
                    <a:pt x="5513" y="4560"/>
                    <a:pt x="5596" y="4513"/>
                  </a:cubicBezTo>
                  <a:lnTo>
                    <a:pt x="10133" y="1882"/>
                  </a:lnTo>
                  <a:cubicBezTo>
                    <a:pt x="10299" y="1798"/>
                    <a:pt x="10299" y="1643"/>
                    <a:pt x="10133" y="1560"/>
                  </a:cubicBezTo>
                  <a:lnTo>
                    <a:pt x="7561" y="72"/>
                  </a:lnTo>
                  <a:cubicBezTo>
                    <a:pt x="7477" y="24"/>
                    <a:pt x="7373" y="0"/>
                    <a:pt x="7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4"/>
            <p:cNvSpPr/>
            <p:nvPr/>
          </p:nvSpPr>
          <p:spPr>
            <a:xfrm>
              <a:off x="4196350" y="3838100"/>
              <a:ext cx="257500" cy="115825"/>
            </a:xfrm>
            <a:custGeom>
              <a:avLst/>
              <a:gdLst/>
              <a:ahLst/>
              <a:cxnLst/>
              <a:rect l="l" t="t" r="r" b="b"/>
              <a:pathLst>
                <a:path w="10300" h="4633" fill="none" extrusionOk="0">
                  <a:moveTo>
                    <a:pt x="10133" y="1584"/>
                  </a:moveTo>
                  <a:cubicBezTo>
                    <a:pt x="10299" y="1667"/>
                    <a:pt x="10299" y="1822"/>
                    <a:pt x="10133" y="1906"/>
                  </a:cubicBezTo>
                  <a:lnTo>
                    <a:pt x="5596" y="4537"/>
                  </a:lnTo>
                  <a:cubicBezTo>
                    <a:pt x="5430" y="4632"/>
                    <a:pt x="5180" y="4632"/>
                    <a:pt x="5013" y="4537"/>
                  </a:cubicBezTo>
                  <a:lnTo>
                    <a:pt x="155" y="1739"/>
                  </a:lnTo>
                  <a:cubicBezTo>
                    <a:pt x="0" y="1656"/>
                    <a:pt x="0" y="1501"/>
                    <a:pt x="155" y="1417"/>
                  </a:cubicBezTo>
                  <a:lnTo>
                    <a:pt x="1858" y="429"/>
                  </a:lnTo>
                  <a:cubicBezTo>
                    <a:pt x="2024" y="346"/>
                    <a:pt x="2274" y="346"/>
                    <a:pt x="2441" y="429"/>
                  </a:cubicBezTo>
                  <a:lnTo>
                    <a:pt x="4132" y="1417"/>
                  </a:lnTo>
                  <a:cubicBezTo>
                    <a:pt x="4298" y="1501"/>
                    <a:pt x="4549" y="1501"/>
                    <a:pt x="4715" y="1417"/>
                  </a:cubicBezTo>
                  <a:lnTo>
                    <a:pt x="6977" y="96"/>
                  </a:lnTo>
                  <a:cubicBezTo>
                    <a:pt x="7144" y="1"/>
                    <a:pt x="7394" y="1"/>
                    <a:pt x="756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4"/>
            <p:cNvSpPr/>
            <p:nvPr/>
          </p:nvSpPr>
          <p:spPr>
            <a:xfrm>
              <a:off x="3220025" y="3360300"/>
              <a:ext cx="174750" cy="99575"/>
            </a:xfrm>
            <a:custGeom>
              <a:avLst/>
              <a:gdLst/>
              <a:ahLst/>
              <a:cxnLst/>
              <a:rect l="l" t="t" r="r" b="b"/>
              <a:pathLst>
                <a:path w="6990" h="3983" extrusionOk="0">
                  <a:moveTo>
                    <a:pt x="2150" y="0"/>
                  </a:moveTo>
                  <a:cubicBezTo>
                    <a:pt x="2046" y="0"/>
                    <a:pt x="1942" y="21"/>
                    <a:pt x="1858" y="63"/>
                  </a:cubicBezTo>
                  <a:lnTo>
                    <a:pt x="156" y="1051"/>
                  </a:lnTo>
                  <a:cubicBezTo>
                    <a:pt x="1" y="1134"/>
                    <a:pt x="1" y="1289"/>
                    <a:pt x="156" y="1372"/>
                  </a:cubicBezTo>
                  <a:lnTo>
                    <a:pt x="4549" y="3920"/>
                  </a:lnTo>
                  <a:cubicBezTo>
                    <a:pt x="4632" y="3962"/>
                    <a:pt x="4737" y="3983"/>
                    <a:pt x="4841" y="3983"/>
                  </a:cubicBezTo>
                  <a:cubicBezTo>
                    <a:pt x="4945" y="3983"/>
                    <a:pt x="5049" y="3962"/>
                    <a:pt x="5132" y="3920"/>
                  </a:cubicBezTo>
                  <a:lnTo>
                    <a:pt x="6823" y="2932"/>
                  </a:lnTo>
                  <a:cubicBezTo>
                    <a:pt x="6990" y="2849"/>
                    <a:pt x="6990" y="2694"/>
                    <a:pt x="6823" y="2611"/>
                  </a:cubicBezTo>
                  <a:lnTo>
                    <a:pt x="2442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4"/>
            <p:cNvSpPr/>
            <p:nvPr/>
          </p:nvSpPr>
          <p:spPr>
            <a:xfrm>
              <a:off x="3220025" y="3359775"/>
              <a:ext cx="174750" cy="100625"/>
            </a:xfrm>
            <a:custGeom>
              <a:avLst/>
              <a:gdLst/>
              <a:ahLst/>
              <a:cxnLst/>
              <a:rect l="l" t="t" r="r" b="b"/>
              <a:pathLst>
                <a:path w="6990" h="4025" fill="none" extrusionOk="0">
                  <a:moveTo>
                    <a:pt x="6823" y="2632"/>
                  </a:moveTo>
                  <a:cubicBezTo>
                    <a:pt x="6990" y="2715"/>
                    <a:pt x="6990" y="2870"/>
                    <a:pt x="6823" y="2953"/>
                  </a:cubicBezTo>
                  <a:lnTo>
                    <a:pt x="5132" y="3941"/>
                  </a:lnTo>
                  <a:cubicBezTo>
                    <a:pt x="4966" y="4025"/>
                    <a:pt x="4716" y="4025"/>
                    <a:pt x="4549" y="3941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4"/>
            <p:cNvSpPr/>
            <p:nvPr/>
          </p:nvSpPr>
          <p:spPr>
            <a:xfrm>
              <a:off x="3352500" y="34368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5"/>
                    <a:pt x="1857" y="72"/>
                  </a:cubicBezTo>
                  <a:lnTo>
                    <a:pt x="155" y="1049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69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69" y="2406"/>
                    <a:pt x="2453" y="2358"/>
                  </a:cubicBezTo>
                  <a:lnTo>
                    <a:pt x="4143" y="1382"/>
                  </a:lnTo>
                  <a:cubicBezTo>
                    <a:pt x="4310" y="1287"/>
                    <a:pt x="4310" y="1144"/>
                    <a:pt x="4143" y="1049"/>
                  </a:cubicBezTo>
                  <a:lnTo>
                    <a:pt x="2441" y="72"/>
                  </a:lnTo>
                  <a:cubicBezTo>
                    <a:pt x="2358" y="25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4"/>
            <p:cNvSpPr/>
            <p:nvPr/>
          </p:nvSpPr>
          <p:spPr>
            <a:xfrm>
              <a:off x="3352500" y="343627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3" y="1072"/>
                  </a:moveTo>
                  <a:cubicBezTo>
                    <a:pt x="4310" y="1167"/>
                    <a:pt x="4310" y="1310"/>
                    <a:pt x="4143" y="1405"/>
                  </a:cubicBezTo>
                  <a:lnTo>
                    <a:pt x="2453" y="2381"/>
                  </a:lnTo>
                  <a:cubicBezTo>
                    <a:pt x="2286" y="2477"/>
                    <a:pt x="2036" y="2477"/>
                    <a:pt x="1869" y="2381"/>
                  </a:cubicBezTo>
                  <a:lnTo>
                    <a:pt x="155" y="1405"/>
                  </a:lnTo>
                  <a:cubicBezTo>
                    <a:pt x="0" y="1310"/>
                    <a:pt x="0" y="1167"/>
                    <a:pt x="155" y="1072"/>
                  </a:cubicBezTo>
                  <a:lnTo>
                    <a:pt x="1857" y="95"/>
                  </a:lnTo>
                  <a:cubicBezTo>
                    <a:pt x="2024" y="0"/>
                    <a:pt x="2274" y="0"/>
                    <a:pt x="2441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4"/>
            <p:cNvSpPr/>
            <p:nvPr/>
          </p:nvSpPr>
          <p:spPr>
            <a:xfrm>
              <a:off x="3418275" y="34751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67" y="1052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70" y="2361"/>
                  </a:lnTo>
                  <a:cubicBezTo>
                    <a:pt x="1953" y="2403"/>
                    <a:pt x="2057" y="2424"/>
                    <a:pt x="2161" y="2424"/>
                  </a:cubicBezTo>
                  <a:cubicBezTo>
                    <a:pt x="2266" y="2424"/>
                    <a:pt x="2370" y="2403"/>
                    <a:pt x="2453" y="2361"/>
                  </a:cubicBezTo>
                  <a:lnTo>
                    <a:pt x="4156" y="1373"/>
                  </a:lnTo>
                  <a:cubicBezTo>
                    <a:pt x="4310" y="1290"/>
                    <a:pt x="4310" y="1135"/>
                    <a:pt x="4156" y="1052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4"/>
            <p:cNvSpPr/>
            <p:nvPr/>
          </p:nvSpPr>
          <p:spPr>
            <a:xfrm>
              <a:off x="3418275" y="3474675"/>
              <a:ext cx="107775" cy="61625"/>
            </a:xfrm>
            <a:custGeom>
              <a:avLst/>
              <a:gdLst/>
              <a:ahLst/>
              <a:cxnLst/>
              <a:rect l="l" t="t" r="r" b="b"/>
              <a:pathLst>
                <a:path w="4311" h="2465" fill="none" extrusionOk="0">
                  <a:moveTo>
                    <a:pt x="4156" y="1072"/>
                  </a:moveTo>
                  <a:cubicBezTo>
                    <a:pt x="4310" y="1155"/>
                    <a:pt x="4310" y="1310"/>
                    <a:pt x="4156" y="1393"/>
                  </a:cubicBezTo>
                  <a:lnTo>
                    <a:pt x="2453" y="2381"/>
                  </a:lnTo>
                  <a:cubicBezTo>
                    <a:pt x="2286" y="2465"/>
                    <a:pt x="2036" y="2465"/>
                    <a:pt x="1870" y="2381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8" y="83"/>
                  </a:lnTo>
                  <a:cubicBezTo>
                    <a:pt x="2024" y="0"/>
                    <a:pt x="2274" y="0"/>
                    <a:pt x="2441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4"/>
            <p:cNvSpPr/>
            <p:nvPr/>
          </p:nvSpPr>
          <p:spPr>
            <a:xfrm>
              <a:off x="3485550" y="35138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67" y="1051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81" y="2361"/>
                  </a:lnTo>
                  <a:cubicBezTo>
                    <a:pt x="1959" y="2403"/>
                    <a:pt x="2063" y="2424"/>
                    <a:pt x="2167" y="2424"/>
                  </a:cubicBezTo>
                  <a:cubicBezTo>
                    <a:pt x="2271" y="2424"/>
                    <a:pt x="2375" y="2403"/>
                    <a:pt x="2453" y="2361"/>
                  </a:cubicBezTo>
                  <a:lnTo>
                    <a:pt x="4155" y="1373"/>
                  </a:lnTo>
                  <a:cubicBezTo>
                    <a:pt x="4322" y="1290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58" y="22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4"/>
            <p:cNvSpPr/>
            <p:nvPr/>
          </p:nvSpPr>
          <p:spPr>
            <a:xfrm>
              <a:off x="3485550" y="35133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6"/>
                    <a:pt x="4322" y="1311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1"/>
                    <a:pt x="0" y="1156"/>
                    <a:pt x="167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4"/>
            <p:cNvSpPr/>
            <p:nvPr/>
          </p:nvSpPr>
          <p:spPr>
            <a:xfrm>
              <a:off x="3551925" y="35522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8" y="63"/>
                  </a:cubicBezTo>
                  <a:lnTo>
                    <a:pt x="155" y="1051"/>
                  </a:lnTo>
                  <a:cubicBezTo>
                    <a:pt x="0" y="1135"/>
                    <a:pt x="0" y="1289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7" y="2424"/>
                    <a:pt x="2161" y="2424"/>
                  </a:cubicBezTo>
                  <a:cubicBezTo>
                    <a:pt x="2265" y="2424"/>
                    <a:pt x="2370" y="2403"/>
                    <a:pt x="2453" y="2361"/>
                  </a:cubicBezTo>
                  <a:lnTo>
                    <a:pt x="4144" y="1373"/>
                  </a:lnTo>
                  <a:cubicBezTo>
                    <a:pt x="4310" y="1289"/>
                    <a:pt x="4310" y="1135"/>
                    <a:pt x="4144" y="1051"/>
                  </a:cubicBezTo>
                  <a:lnTo>
                    <a:pt x="2441" y="63"/>
                  </a:lnTo>
                  <a:cubicBezTo>
                    <a:pt x="2358" y="21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4"/>
            <p:cNvSpPr/>
            <p:nvPr/>
          </p:nvSpPr>
          <p:spPr>
            <a:xfrm>
              <a:off x="3551925" y="355175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44" y="1072"/>
                  </a:moveTo>
                  <a:cubicBezTo>
                    <a:pt x="4310" y="1156"/>
                    <a:pt x="4310" y="1310"/>
                    <a:pt x="4144" y="1394"/>
                  </a:cubicBezTo>
                  <a:lnTo>
                    <a:pt x="2453" y="2382"/>
                  </a:lnTo>
                  <a:cubicBezTo>
                    <a:pt x="2286" y="2465"/>
                    <a:pt x="2036" y="2465"/>
                    <a:pt x="1870" y="2382"/>
                  </a:cubicBezTo>
                  <a:lnTo>
                    <a:pt x="155" y="1394"/>
                  </a:lnTo>
                  <a:cubicBezTo>
                    <a:pt x="0" y="1310"/>
                    <a:pt x="0" y="1156"/>
                    <a:pt x="155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4"/>
            <p:cNvSpPr/>
            <p:nvPr/>
          </p:nvSpPr>
          <p:spPr>
            <a:xfrm>
              <a:off x="3616800" y="35897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1"/>
                  </a:moveTo>
                  <a:cubicBezTo>
                    <a:pt x="2052" y="1"/>
                    <a:pt x="1948" y="22"/>
                    <a:pt x="1870" y="63"/>
                  </a:cubicBezTo>
                  <a:lnTo>
                    <a:pt x="168" y="1052"/>
                  </a:lnTo>
                  <a:cubicBezTo>
                    <a:pt x="1" y="1135"/>
                    <a:pt x="1" y="1290"/>
                    <a:pt x="168" y="1373"/>
                  </a:cubicBezTo>
                  <a:lnTo>
                    <a:pt x="1882" y="2361"/>
                  </a:lnTo>
                  <a:cubicBezTo>
                    <a:pt x="1965" y="2403"/>
                    <a:pt x="2070" y="2424"/>
                    <a:pt x="2174" y="2424"/>
                  </a:cubicBezTo>
                  <a:cubicBezTo>
                    <a:pt x="2278" y="2424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3" y="1290"/>
                    <a:pt x="4323" y="1135"/>
                    <a:pt x="4156" y="1052"/>
                  </a:cubicBezTo>
                  <a:lnTo>
                    <a:pt x="2442" y="63"/>
                  </a:lnTo>
                  <a:cubicBezTo>
                    <a:pt x="2364" y="22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4"/>
            <p:cNvSpPr/>
            <p:nvPr/>
          </p:nvSpPr>
          <p:spPr>
            <a:xfrm>
              <a:off x="3616800" y="35892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3"/>
                  </a:moveTo>
                  <a:cubicBezTo>
                    <a:pt x="4323" y="1156"/>
                    <a:pt x="4323" y="1311"/>
                    <a:pt x="4156" y="1394"/>
                  </a:cubicBezTo>
                  <a:lnTo>
                    <a:pt x="2465" y="2382"/>
                  </a:lnTo>
                  <a:cubicBezTo>
                    <a:pt x="2299" y="2466"/>
                    <a:pt x="2049" y="2466"/>
                    <a:pt x="1882" y="2382"/>
                  </a:cubicBezTo>
                  <a:lnTo>
                    <a:pt x="168" y="1394"/>
                  </a:lnTo>
                  <a:cubicBezTo>
                    <a:pt x="1" y="1311"/>
                    <a:pt x="1" y="1156"/>
                    <a:pt x="168" y="1073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4"/>
            <p:cNvSpPr/>
            <p:nvPr/>
          </p:nvSpPr>
          <p:spPr>
            <a:xfrm>
              <a:off x="3682900" y="36276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5"/>
                    <a:pt x="1857" y="72"/>
                  </a:cubicBezTo>
                  <a:lnTo>
                    <a:pt x="155" y="1049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69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69" y="2406"/>
                    <a:pt x="2453" y="2358"/>
                  </a:cubicBezTo>
                  <a:lnTo>
                    <a:pt x="4143" y="1382"/>
                  </a:lnTo>
                  <a:cubicBezTo>
                    <a:pt x="4310" y="1287"/>
                    <a:pt x="4310" y="1144"/>
                    <a:pt x="4143" y="1049"/>
                  </a:cubicBezTo>
                  <a:lnTo>
                    <a:pt x="2441" y="72"/>
                  </a:lnTo>
                  <a:cubicBezTo>
                    <a:pt x="2357" y="25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4"/>
            <p:cNvSpPr/>
            <p:nvPr/>
          </p:nvSpPr>
          <p:spPr>
            <a:xfrm>
              <a:off x="3682900" y="362707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3" y="1072"/>
                  </a:moveTo>
                  <a:cubicBezTo>
                    <a:pt x="4310" y="1167"/>
                    <a:pt x="4310" y="1310"/>
                    <a:pt x="4143" y="1405"/>
                  </a:cubicBezTo>
                  <a:lnTo>
                    <a:pt x="2453" y="2381"/>
                  </a:lnTo>
                  <a:cubicBezTo>
                    <a:pt x="2286" y="2477"/>
                    <a:pt x="2036" y="2477"/>
                    <a:pt x="1869" y="2381"/>
                  </a:cubicBezTo>
                  <a:lnTo>
                    <a:pt x="155" y="1405"/>
                  </a:lnTo>
                  <a:cubicBezTo>
                    <a:pt x="0" y="1310"/>
                    <a:pt x="0" y="1167"/>
                    <a:pt x="155" y="1072"/>
                  </a:cubicBezTo>
                  <a:lnTo>
                    <a:pt x="1857" y="95"/>
                  </a:lnTo>
                  <a:cubicBezTo>
                    <a:pt x="2024" y="0"/>
                    <a:pt x="2274" y="0"/>
                    <a:pt x="2441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4"/>
            <p:cNvSpPr/>
            <p:nvPr/>
          </p:nvSpPr>
          <p:spPr>
            <a:xfrm>
              <a:off x="3750750" y="36671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0"/>
                  </a:moveTo>
                  <a:cubicBezTo>
                    <a:pt x="2052" y="0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1" y="1134"/>
                    <a:pt x="1" y="1289"/>
                    <a:pt x="167" y="1373"/>
                  </a:cubicBezTo>
                  <a:lnTo>
                    <a:pt x="1882" y="2361"/>
                  </a:lnTo>
                  <a:cubicBezTo>
                    <a:pt x="1965" y="2402"/>
                    <a:pt x="2069" y="2423"/>
                    <a:pt x="2174" y="2423"/>
                  </a:cubicBezTo>
                  <a:cubicBezTo>
                    <a:pt x="2278" y="2423"/>
                    <a:pt x="2382" y="2402"/>
                    <a:pt x="2465" y="2361"/>
                  </a:cubicBezTo>
                  <a:lnTo>
                    <a:pt x="4156" y="1373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41" y="63"/>
                  </a:lnTo>
                  <a:cubicBezTo>
                    <a:pt x="2364" y="21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4"/>
            <p:cNvSpPr/>
            <p:nvPr/>
          </p:nvSpPr>
          <p:spPr>
            <a:xfrm>
              <a:off x="3750750" y="36666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2"/>
                  </a:moveTo>
                  <a:cubicBezTo>
                    <a:pt x="4323" y="1155"/>
                    <a:pt x="4323" y="1310"/>
                    <a:pt x="4156" y="1394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7" y="1394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4"/>
            <p:cNvSpPr/>
            <p:nvPr/>
          </p:nvSpPr>
          <p:spPr>
            <a:xfrm>
              <a:off x="3817125" y="37050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3"/>
                    <a:pt x="1" y="1286"/>
                    <a:pt x="167" y="1382"/>
                  </a:cubicBezTo>
                  <a:lnTo>
                    <a:pt x="1870" y="2358"/>
                  </a:lnTo>
                  <a:cubicBezTo>
                    <a:pt x="1953" y="2406"/>
                    <a:pt x="2058" y="2429"/>
                    <a:pt x="2162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56" y="1382"/>
                  </a:lnTo>
                  <a:cubicBezTo>
                    <a:pt x="4311" y="1286"/>
                    <a:pt x="4311" y="1143"/>
                    <a:pt x="4156" y="1048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4"/>
            <p:cNvSpPr/>
            <p:nvPr/>
          </p:nvSpPr>
          <p:spPr>
            <a:xfrm>
              <a:off x="3817125" y="37044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56" y="1072"/>
                  </a:moveTo>
                  <a:cubicBezTo>
                    <a:pt x="4311" y="1167"/>
                    <a:pt x="4311" y="1310"/>
                    <a:pt x="4156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67" y="1406"/>
                  </a:lnTo>
                  <a:cubicBezTo>
                    <a:pt x="1" y="1310"/>
                    <a:pt x="1" y="1167"/>
                    <a:pt x="167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4"/>
            <p:cNvSpPr/>
            <p:nvPr/>
          </p:nvSpPr>
          <p:spPr>
            <a:xfrm>
              <a:off x="3882325" y="37430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8" y="63"/>
                  </a:cubicBezTo>
                  <a:lnTo>
                    <a:pt x="155" y="1051"/>
                  </a:lnTo>
                  <a:cubicBezTo>
                    <a:pt x="0" y="1135"/>
                    <a:pt x="0" y="1289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7" y="2423"/>
                    <a:pt x="2161" y="2423"/>
                  </a:cubicBezTo>
                  <a:cubicBezTo>
                    <a:pt x="2265" y="2423"/>
                    <a:pt x="2370" y="2403"/>
                    <a:pt x="2453" y="2361"/>
                  </a:cubicBezTo>
                  <a:lnTo>
                    <a:pt x="4144" y="1373"/>
                  </a:lnTo>
                  <a:cubicBezTo>
                    <a:pt x="4310" y="1289"/>
                    <a:pt x="4310" y="1135"/>
                    <a:pt x="4144" y="1051"/>
                  </a:cubicBezTo>
                  <a:lnTo>
                    <a:pt x="2441" y="63"/>
                  </a:lnTo>
                  <a:cubicBezTo>
                    <a:pt x="2358" y="21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4"/>
            <p:cNvSpPr/>
            <p:nvPr/>
          </p:nvSpPr>
          <p:spPr>
            <a:xfrm>
              <a:off x="3882325" y="374255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44" y="1072"/>
                  </a:moveTo>
                  <a:cubicBezTo>
                    <a:pt x="4310" y="1156"/>
                    <a:pt x="4310" y="1310"/>
                    <a:pt x="4144" y="1394"/>
                  </a:cubicBezTo>
                  <a:lnTo>
                    <a:pt x="2453" y="2382"/>
                  </a:lnTo>
                  <a:cubicBezTo>
                    <a:pt x="2286" y="2465"/>
                    <a:pt x="2036" y="2465"/>
                    <a:pt x="1870" y="2382"/>
                  </a:cubicBezTo>
                  <a:lnTo>
                    <a:pt x="155" y="1394"/>
                  </a:lnTo>
                  <a:cubicBezTo>
                    <a:pt x="0" y="1310"/>
                    <a:pt x="0" y="1156"/>
                    <a:pt x="155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4"/>
            <p:cNvSpPr/>
            <p:nvPr/>
          </p:nvSpPr>
          <p:spPr>
            <a:xfrm>
              <a:off x="3948100" y="37809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4"/>
                    <a:pt x="1" y="1286"/>
                    <a:pt x="167" y="1382"/>
                  </a:cubicBezTo>
                  <a:lnTo>
                    <a:pt x="1870" y="2358"/>
                  </a:lnTo>
                  <a:cubicBezTo>
                    <a:pt x="1953" y="2406"/>
                    <a:pt x="2057" y="2429"/>
                    <a:pt x="2161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56" y="1382"/>
                  </a:lnTo>
                  <a:cubicBezTo>
                    <a:pt x="4311" y="1286"/>
                    <a:pt x="4311" y="1144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4"/>
            <p:cNvSpPr/>
            <p:nvPr/>
          </p:nvSpPr>
          <p:spPr>
            <a:xfrm>
              <a:off x="3948100" y="37803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56" y="1072"/>
                  </a:moveTo>
                  <a:cubicBezTo>
                    <a:pt x="4311" y="1168"/>
                    <a:pt x="4311" y="1310"/>
                    <a:pt x="4156" y="1406"/>
                  </a:cubicBezTo>
                  <a:lnTo>
                    <a:pt x="2453" y="2382"/>
                  </a:lnTo>
                  <a:cubicBezTo>
                    <a:pt x="2287" y="2477"/>
                    <a:pt x="2036" y="2477"/>
                    <a:pt x="1870" y="2382"/>
                  </a:cubicBezTo>
                  <a:lnTo>
                    <a:pt x="167" y="1406"/>
                  </a:lnTo>
                  <a:cubicBezTo>
                    <a:pt x="1" y="1310"/>
                    <a:pt x="1" y="1168"/>
                    <a:pt x="167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4"/>
            <p:cNvSpPr/>
            <p:nvPr/>
          </p:nvSpPr>
          <p:spPr>
            <a:xfrm>
              <a:off x="4015675" y="38201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1" y="0"/>
                  </a:moveTo>
                  <a:cubicBezTo>
                    <a:pt x="2048" y="0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2"/>
                  </a:cubicBezTo>
                  <a:lnTo>
                    <a:pt x="1881" y="2361"/>
                  </a:lnTo>
                  <a:cubicBezTo>
                    <a:pt x="1965" y="2402"/>
                    <a:pt x="2069" y="2423"/>
                    <a:pt x="2173" y="2423"/>
                  </a:cubicBezTo>
                  <a:cubicBezTo>
                    <a:pt x="2277" y="2423"/>
                    <a:pt x="2381" y="2402"/>
                    <a:pt x="2465" y="2361"/>
                  </a:cubicBezTo>
                  <a:lnTo>
                    <a:pt x="4156" y="1372"/>
                  </a:lnTo>
                  <a:cubicBezTo>
                    <a:pt x="4322" y="1289"/>
                    <a:pt x="4322" y="1134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3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4"/>
            <p:cNvSpPr/>
            <p:nvPr/>
          </p:nvSpPr>
          <p:spPr>
            <a:xfrm>
              <a:off x="4015675" y="3819650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2" y="1155"/>
                    <a:pt x="4322" y="1310"/>
                    <a:pt x="4156" y="1393"/>
                  </a:cubicBezTo>
                  <a:lnTo>
                    <a:pt x="2465" y="2382"/>
                  </a:lnTo>
                  <a:cubicBezTo>
                    <a:pt x="2298" y="2465"/>
                    <a:pt x="2048" y="2465"/>
                    <a:pt x="1881" y="2382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70" y="84"/>
                  </a:lnTo>
                  <a:cubicBezTo>
                    <a:pt x="2024" y="0"/>
                    <a:pt x="2274" y="0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4"/>
            <p:cNvSpPr/>
            <p:nvPr/>
          </p:nvSpPr>
          <p:spPr>
            <a:xfrm>
              <a:off x="4087400" y="3861325"/>
              <a:ext cx="230125" cy="131350"/>
            </a:xfrm>
            <a:custGeom>
              <a:avLst/>
              <a:gdLst/>
              <a:ahLst/>
              <a:cxnLst/>
              <a:rect l="l" t="t" r="r" b="b"/>
              <a:pathLst>
                <a:path w="9205" h="5254" extrusionOk="0">
                  <a:moveTo>
                    <a:pt x="2245" y="0"/>
                  </a:moveTo>
                  <a:cubicBezTo>
                    <a:pt x="2141" y="0"/>
                    <a:pt x="2037" y="24"/>
                    <a:pt x="1953" y="72"/>
                  </a:cubicBezTo>
                  <a:lnTo>
                    <a:pt x="167" y="1108"/>
                  </a:lnTo>
                  <a:cubicBezTo>
                    <a:pt x="1" y="1203"/>
                    <a:pt x="1" y="1346"/>
                    <a:pt x="167" y="1441"/>
                  </a:cubicBezTo>
                  <a:lnTo>
                    <a:pt x="6668" y="5191"/>
                  </a:lnTo>
                  <a:cubicBezTo>
                    <a:pt x="6751" y="5233"/>
                    <a:pt x="6859" y="5254"/>
                    <a:pt x="6964" y="5254"/>
                  </a:cubicBezTo>
                  <a:cubicBezTo>
                    <a:pt x="7070" y="5254"/>
                    <a:pt x="7174" y="5233"/>
                    <a:pt x="7252" y="5191"/>
                  </a:cubicBezTo>
                  <a:lnTo>
                    <a:pt x="9037" y="4144"/>
                  </a:lnTo>
                  <a:cubicBezTo>
                    <a:pt x="9204" y="4060"/>
                    <a:pt x="9204" y="3905"/>
                    <a:pt x="9037" y="3822"/>
                  </a:cubicBezTo>
                  <a:lnTo>
                    <a:pt x="2537" y="72"/>
                  </a:lnTo>
                  <a:cubicBezTo>
                    <a:pt x="2453" y="24"/>
                    <a:pt x="2349" y="0"/>
                    <a:pt x="2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4"/>
            <p:cNvSpPr/>
            <p:nvPr/>
          </p:nvSpPr>
          <p:spPr>
            <a:xfrm>
              <a:off x="4087400" y="3860725"/>
              <a:ext cx="230125" cy="132475"/>
            </a:xfrm>
            <a:custGeom>
              <a:avLst/>
              <a:gdLst/>
              <a:ahLst/>
              <a:cxnLst/>
              <a:rect l="l" t="t" r="r" b="b"/>
              <a:pathLst>
                <a:path w="9205" h="5299" fill="none" extrusionOk="0">
                  <a:moveTo>
                    <a:pt x="9037" y="3846"/>
                  </a:moveTo>
                  <a:cubicBezTo>
                    <a:pt x="9204" y="3929"/>
                    <a:pt x="9204" y="4084"/>
                    <a:pt x="9037" y="4168"/>
                  </a:cubicBezTo>
                  <a:lnTo>
                    <a:pt x="7252" y="5215"/>
                  </a:lnTo>
                  <a:cubicBezTo>
                    <a:pt x="7097" y="5299"/>
                    <a:pt x="6835" y="5299"/>
                    <a:pt x="6668" y="5215"/>
                  </a:cubicBezTo>
                  <a:lnTo>
                    <a:pt x="167" y="1465"/>
                  </a:lnTo>
                  <a:cubicBezTo>
                    <a:pt x="1" y="1370"/>
                    <a:pt x="1" y="1227"/>
                    <a:pt x="167" y="1132"/>
                  </a:cubicBezTo>
                  <a:lnTo>
                    <a:pt x="1953" y="96"/>
                  </a:lnTo>
                  <a:cubicBezTo>
                    <a:pt x="2120" y="0"/>
                    <a:pt x="2370" y="0"/>
                    <a:pt x="2537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4"/>
            <p:cNvSpPr/>
            <p:nvPr/>
          </p:nvSpPr>
          <p:spPr>
            <a:xfrm>
              <a:off x="3155450" y="339995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5" y="1"/>
                  </a:moveTo>
                  <a:cubicBezTo>
                    <a:pt x="2051" y="1"/>
                    <a:pt x="1947" y="24"/>
                    <a:pt x="1869" y="72"/>
                  </a:cubicBezTo>
                  <a:lnTo>
                    <a:pt x="167" y="1048"/>
                  </a:lnTo>
                  <a:cubicBezTo>
                    <a:pt x="0" y="1144"/>
                    <a:pt x="0" y="1286"/>
                    <a:pt x="167" y="1382"/>
                  </a:cubicBezTo>
                  <a:lnTo>
                    <a:pt x="1881" y="2358"/>
                  </a:lnTo>
                  <a:cubicBezTo>
                    <a:pt x="1965" y="2406"/>
                    <a:pt x="2069" y="2429"/>
                    <a:pt x="2173" y="2429"/>
                  </a:cubicBezTo>
                  <a:cubicBezTo>
                    <a:pt x="2277" y="2429"/>
                    <a:pt x="2381" y="2406"/>
                    <a:pt x="2465" y="2358"/>
                  </a:cubicBezTo>
                  <a:lnTo>
                    <a:pt x="4155" y="1382"/>
                  </a:lnTo>
                  <a:cubicBezTo>
                    <a:pt x="4322" y="1286"/>
                    <a:pt x="4322" y="1144"/>
                    <a:pt x="4155" y="1048"/>
                  </a:cubicBezTo>
                  <a:lnTo>
                    <a:pt x="2441" y="72"/>
                  </a:lnTo>
                  <a:cubicBezTo>
                    <a:pt x="2364" y="24"/>
                    <a:pt x="2259" y="1"/>
                    <a:pt x="2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4"/>
            <p:cNvSpPr/>
            <p:nvPr/>
          </p:nvSpPr>
          <p:spPr>
            <a:xfrm>
              <a:off x="3155450" y="3399350"/>
              <a:ext cx="108075" cy="61950"/>
            </a:xfrm>
            <a:custGeom>
              <a:avLst/>
              <a:gdLst/>
              <a:ahLst/>
              <a:cxnLst/>
              <a:rect l="l" t="t" r="r" b="b"/>
              <a:pathLst>
                <a:path w="4323" h="2478" fill="none" extrusionOk="0">
                  <a:moveTo>
                    <a:pt x="4155" y="1072"/>
                  </a:moveTo>
                  <a:cubicBezTo>
                    <a:pt x="4322" y="1168"/>
                    <a:pt x="4322" y="1310"/>
                    <a:pt x="4155" y="1406"/>
                  </a:cubicBezTo>
                  <a:lnTo>
                    <a:pt x="2465" y="2382"/>
                  </a:lnTo>
                  <a:cubicBezTo>
                    <a:pt x="2298" y="2477"/>
                    <a:pt x="2048" y="2477"/>
                    <a:pt x="1881" y="2382"/>
                  </a:cubicBezTo>
                  <a:lnTo>
                    <a:pt x="167" y="1406"/>
                  </a:lnTo>
                  <a:cubicBezTo>
                    <a:pt x="0" y="1310"/>
                    <a:pt x="0" y="1168"/>
                    <a:pt x="167" y="1072"/>
                  </a:cubicBezTo>
                  <a:lnTo>
                    <a:pt x="1869" y="96"/>
                  </a:lnTo>
                  <a:cubicBezTo>
                    <a:pt x="2024" y="1"/>
                    <a:pt x="2286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4"/>
            <p:cNvSpPr/>
            <p:nvPr/>
          </p:nvSpPr>
          <p:spPr>
            <a:xfrm>
              <a:off x="3221525" y="34383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6"/>
                    <a:pt x="155" y="1382"/>
                  </a:cubicBezTo>
                  <a:lnTo>
                    <a:pt x="1870" y="2358"/>
                  </a:lnTo>
                  <a:cubicBezTo>
                    <a:pt x="1953" y="2406"/>
                    <a:pt x="2057" y="2429"/>
                    <a:pt x="2161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6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4"/>
            <p:cNvSpPr/>
            <p:nvPr/>
          </p:nvSpPr>
          <p:spPr>
            <a:xfrm>
              <a:off x="3221525" y="34377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0" y="1168"/>
                    <a:pt x="4310" y="1310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55" y="1406"/>
                  </a:lnTo>
                  <a:cubicBezTo>
                    <a:pt x="0" y="1310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4"/>
            <p:cNvSpPr/>
            <p:nvPr/>
          </p:nvSpPr>
          <p:spPr>
            <a:xfrm>
              <a:off x="3287000" y="34758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1"/>
                  </a:moveTo>
                  <a:cubicBezTo>
                    <a:pt x="2046" y="1"/>
                    <a:pt x="1941" y="25"/>
                    <a:pt x="1858" y="72"/>
                  </a:cubicBezTo>
                  <a:lnTo>
                    <a:pt x="156" y="1048"/>
                  </a:lnTo>
                  <a:cubicBezTo>
                    <a:pt x="1" y="1144"/>
                    <a:pt x="1" y="1287"/>
                    <a:pt x="156" y="1382"/>
                  </a:cubicBezTo>
                  <a:lnTo>
                    <a:pt x="1870" y="2358"/>
                  </a:lnTo>
                  <a:cubicBezTo>
                    <a:pt x="1953" y="2406"/>
                    <a:pt x="2058" y="2430"/>
                    <a:pt x="2162" y="2430"/>
                  </a:cubicBezTo>
                  <a:cubicBezTo>
                    <a:pt x="2266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1" y="1287"/>
                    <a:pt x="4311" y="1144"/>
                    <a:pt x="4144" y="1048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4"/>
            <p:cNvSpPr/>
            <p:nvPr/>
          </p:nvSpPr>
          <p:spPr>
            <a:xfrm>
              <a:off x="3287000" y="34752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1" y="1168"/>
                    <a:pt x="4311" y="1311"/>
                    <a:pt x="4144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6"/>
                  </a:lnTo>
                  <a:cubicBezTo>
                    <a:pt x="1" y="1311"/>
                    <a:pt x="1" y="1168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4"/>
            <p:cNvSpPr/>
            <p:nvPr/>
          </p:nvSpPr>
          <p:spPr>
            <a:xfrm>
              <a:off x="3352800" y="3513875"/>
              <a:ext cx="570025" cy="327525"/>
            </a:xfrm>
            <a:custGeom>
              <a:avLst/>
              <a:gdLst/>
              <a:ahLst/>
              <a:cxnLst/>
              <a:rect l="l" t="t" r="r" b="b"/>
              <a:pathLst>
                <a:path w="22801" h="13101" extrusionOk="0">
                  <a:moveTo>
                    <a:pt x="2149" y="1"/>
                  </a:moveTo>
                  <a:cubicBezTo>
                    <a:pt x="2045" y="1"/>
                    <a:pt x="1941" y="22"/>
                    <a:pt x="1857" y="63"/>
                  </a:cubicBezTo>
                  <a:lnTo>
                    <a:pt x="167" y="1051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20360" y="13029"/>
                  </a:lnTo>
                  <a:cubicBezTo>
                    <a:pt x="20443" y="13077"/>
                    <a:pt x="20547" y="13101"/>
                    <a:pt x="20651" y="13101"/>
                  </a:cubicBezTo>
                  <a:cubicBezTo>
                    <a:pt x="20756" y="13101"/>
                    <a:pt x="20860" y="13077"/>
                    <a:pt x="20943" y="13029"/>
                  </a:cubicBezTo>
                  <a:lnTo>
                    <a:pt x="22634" y="12053"/>
                  </a:lnTo>
                  <a:cubicBezTo>
                    <a:pt x="22800" y="11958"/>
                    <a:pt x="22800" y="11815"/>
                    <a:pt x="22634" y="11719"/>
                  </a:cubicBezTo>
                  <a:lnTo>
                    <a:pt x="2441" y="63"/>
                  </a:lnTo>
                  <a:cubicBezTo>
                    <a:pt x="2357" y="22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4"/>
            <p:cNvSpPr/>
            <p:nvPr/>
          </p:nvSpPr>
          <p:spPr>
            <a:xfrm>
              <a:off x="3352800" y="3513350"/>
              <a:ext cx="570025" cy="328650"/>
            </a:xfrm>
            <a:custGeom>
              <a:avLst/>
              <a:gdLst/>
              <a:ahLst/>
              <a:cxnLst/>
              <a:rect l="l" t="t" r="r" b="b"/>
              <a:pathLst>
                <a:path w="22801" h="13146" fill="none" extrusionOk="0">
                  <a:moveTo>
                    <a:pt x="22634" y="11740"/>
                  </a:moveTo>
                  <a:cubicBezTo>
                    <a:pt x="22800" y="11836"/>
                    <a:pt x="22800" y="11979"/>
                    <a:pt x="22634" y="12074"/>
                  </a:cubicBezTo>
                  <a:lnTo>
                    <a:pt x="20943" y="13050"/>
                  </a:lnTo>
                  <a:cubicBezTo>
                    <a:pt x="20776" y="13145"/>
                    <a:pt x="20526" y="13145"/>
                    <a:pt x="20360" y="13050"/>
                  </a:cubicBezTo>
                  <a:lnTo>
                    <a:pt x="167" y="1394"/>
                  </a:lnTo>
                  <a:cubicBezTo>
                    <a:pt x="0" y="1311"/>
                    <a:pt x="0" y="1156"/>
                    <a:pt x="167" y="1072"/>
                  </a:cubicBezTo>
                  <a:lnTo>
                    <a:pt x="1857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4"/>
            <p:cNvSpPr/>
            <p:nvPr/>
          </p:nvSpPr>
          <p:spPr>
            <a:xfrm>
              <a:off x="3882625" y="3819950"/>
              <a:ext cx="107775" cy="60825"/>
            </a:xfrm>
            <a:custGeom>
              <a:avLst/>
              <a:gdLst/>
              <a:ahLst/>
              <a:cxnLst/>
              <a:rect l="l" t="t" r="r" b="b"/>
              <a:pathLst>
                <a:path w="4311" h="2433" extrusionOk="0">
                  <a:moveTo>
                    <a:pt x="2149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67" y="1060"/>
                  </a:lnTo>
                  <a:cubicBezTo>
                    <a:pt x="0" y="1143"/>
                    <a:pt x="0" y="1298"/>
                    <a:pt x="167" y="1381"/>
                  </a:cubicBezTo>
                  <a:lnTo>
                    <a:pt x="1869" y="2370"/>
                  </a:lnTo>
                  <a:cubicBezTo>
                    <a:pt x="1953" y="2411"/>
                    <a:pt x="2057" y="2432"/>
                    <a:pt x="2161" y="2432"/>
                  </a:cubicBezTo>
                  <a:cubicBezTo>
                    <a:pt x="2265" y="2432"/>
                    <a:pt x="2369" y="2411"/>
                    <a:pt x="2453" y="2370"/>
                  </a:cubicBezTo>
                  <a:lnTo>
                    <a:pt x="4155" y="1381"/>
                  </a:lnTo>
                  <a:cubicBezTo>
                    <a:pt x="4310" y="1298"/>
                    <a:pt x="4310" y="1143"/>
                    <a:pt x="4155" y="1060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4"/>
            <p:cNvSpPr/>
            <p:nvPr/>
          </p:nvSpPr>
          <p:spPr>
            <a:xfrm>
              <a:off x="3882625" y="3819350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55" y="1084"/>
                  </a:moveTo>
                  <a:cubicBezTo>
                    <a:pt x="4310" y="1167"/>
                    <a:pt x="4310" y="1322"/>
                    <a:pt x="4155" y="1405"/>
                  </a:cubicBezTo>
                  <a:lnTo>
                    <a:pt x="2453" y="2394"/>
                  </a:lnTo>
                  <a:cubicBezTo>
                    <a:pt x="2286" y="2477"/>
                    <a:pt x="2036" y="2477"/>
                    <a:pt x="1869" y="2394"/>
                  </a:cubicBezTo>
                  <a:lnTo>
                    <a:pt x="167" y="1405"/>
                  </a:lnTo>
                  <a:cubicBezTo>
                    <a:pt x="0" y="1322"/>
                    <a:pt x="0" y="1167"/>
                    <a:pt x="167" y="1084"/>
                  </a:cubicBezTo>
                  <a:lnTo>
                    <a:pt x="1858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4"/>
            <p:cNvSpPr/>
            <p:nvPr/>
          </p:nvSpPr>
          <p:spPr>
            <a:xfrm>
              <a:off x="3950175" y="3858875"/>
              <a:ext cx="108075" cy="60575"/>
            </a:xfrm>
            <a:custGeom>
              <a:avLst/>
              <a:gdLst/>
              <a:ahLst/>
              <a:cxnLst/>
              <a:rect l="l" t="t" r="r" b="b"/>
              <a:pathLst>
                <a:path w="4323" h="2423" extrusionOk="0">
                  <a:moveTo>
                    <a:pt x="2151" y="0"/>
                  </a:moveTo>
                  <a:cubicBezTo>
                    <a:pt x="2049" y="0"/>
                    <a:pt x="1948" y="21"/>
                    <a:pt x="1870" y="63"/>
                  </a:cubicBezTo>
                  <a:lnTo>
                    <a:pt x="168" y="1051"/>
                  </a:lnTo>
                  <a:cubicBezTo>
                    <a:pt x="1" y="1134"/>
                    <a:pt x="1" y="1289"/>
                    <a:pt x="168" y="1372"/>
                  </a:cubicBezTo>
                  <a:lnTo>
                    <a:pt x="1882" y="2360"/>
                  </a:lnTo>
                  <a:cubicBezTo>
                    <a:pt x="1965" y="2402"/>
                    <a:pt x="2070" y="2423"/>
                    <a:pt x="2174" y="2423"/>
                  </a:cubicBezTo>
                  <a:cubicBezTo>
                    <a:pt x="2278" y="2423"/>
                    <a:pt x="2382" y="2402"/>
                    <a:pt x="2465" y="2360"/>
                  </a:cubicBezTo>
                  <a:lnTo>
                    <a:pt x="4156" y="1372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42" y="63"/>
                  </a:lnTo>
                  <a:cubicBezTo>
                    <a:pt x="2358" y="21"/>
                    <a:pt x="2254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4"/>
            <p:cNvSpPr/>
            <p:nvPr/>
          </p:nvSpPr>
          <p:spPr>
            <a:xfrm>
              <a:off x="3950175" y="3858350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3" y="1155"/>
                    <a:pt x="4323" y="1310"/>
                    <a:pt x="4156" y="1393"/>
                  </a:cubicBezTo>
                  <a:lnTo>
                    <a:pt x="2465" y="2381"/>
                  </a:lnTo>
                  <a:cubicBezTo>
                    <a:pt x="2299" y="2465"/>
                    <a:pt x="2049" y="2465"/>
                    <a:pt x="1882" y="2381"/>
                  </a:cubicBezTo>
                  <a:lnTo>
                    <a:pt x="168" y="1393"/>
                  </a:lnTo>
                  <a:cubicBezTo>
                    <a:pt x="1" y="1310"/>
                    <a:pt x="1" y="1155"/>
                    <a:pt x="168" y="1072"/>
                  </a:cubicBezTo>
                  <a:lnTo>
                    <a:pt x="1870" y="84"/>
                  </a:lnTo>
                  <a:cubicBezTo>
                    <a:pt x="2025" y="0"/>
                    <a:pt x="2275" y="0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4"/>
            <p:cNvSpPr/>
            <p:nvPr/>
          </p:nvSpPr>
          <p:spPr>
            <a:xfrm>
              <a:off x="4015975" y="3897025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7" y="1"/>
                  </a:moveTo>
                  <a:cubicBezTo>
                    <a:pt x="2051" y="1"/>
                    <a:pt x="1947" y="25"/>
                    <a:pt x="1869" y="72"/>
                  </a:cubicBezTo>
                  <a:lnTo>
                    <a:pt x="167" y="1049"/>
                  </a:lnTo>
                  <a:cubicBezTo>
                    <a:pt x="0" y="1144"/>
                    <a:pt x="0" y="1287"/>
                    <a:pt x="167" y="1382"/>
                  </a:cubicBezTo>
                  <a:lnTo>
                    <a:pt x="1881" y="2358"/>
                  </a:lnTo>
                  <a:cubicBezTo>
                    <a:pt x="1965" y="2406"/>
                    <a:pt x="2069" y="2430"/>
                    <a:pt x="2173" y="2430"/>
                  </a:cubicBezTo>
                  <a:cubicBezTo>
                    <a:pt x="2277" y="2430"/>
                    <a:pt x="2381" y="2406"/>
                    <a:pt x="2465" y="2358"/>
                  </a:cubicBezTo>
                  <a:lnTo>
                    <a:pt x="4155" y="1382"/>
                  </a:lnTo>
                  <a:cubicBezTo>
                    <a:pt x="4322" y="1287"/>
                    <a:pt x="4322" y="1144"/>
                    <a:pt x="4155" y="1049"/>
                  </a:cubicBezTo>
                  <a:lnTo>
                    <a:pt x="2453" y="72"/>
                  </a:lnTo>
                  <a:cubicBezTo>
                    <a:pt x="2369" y="25"/>
                    <a:pt x="2262" y="1"/>
                    <a:pt x="2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4"/>
            <p:cNvSpPr/>
            <p:nvPr/>
          </p:nvSpPr>
          <p:spPr>
            <a:xfrm>
              <a:off x="4015975" y="389645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5" y="1072"/>
                  </a:moveTo>
                  <a:cubicBezTo>
                    <a:pt x="4322" y="1167"/>
                    <a:pt x="4322" y="1310"/>
                    <a:pt x="4155" y="1405"/>
                  </a:cubicBezTo>
                  <a:lnTo>
                    <a:pt x="2465" y="2381"/>
                  </a:lnTo>
                  <a:cubicBezTo>
                    <a:pt x="2298" y="2477"/>
                    <a:pt x="2048" y="2477"/>
                    <a:pt x="1881" y="2381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69" y="95"/>
                  </a:lnTo>
                  <a:cubicBezTo>
                    <a:pt x="2024" y="0"/>
                    <a:pt x="2286" y="0"/>
                    <a:pt x="2453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4"/>
            <p:cNvSpPr/>
            <p:nvPr/>
          </p:nvSpPr>
          <p:spPr>
            <a:xfrm>
              <a:off x="4081150" y="39347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0" y="0"/>
                  </a:moveTo>
                  <a:cubicBezTo>
                    <a:pt x="2046" y="0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1" y="1134"/>
                    <a:pt x="1" y="1289"/>
                    <a:pt x="167" y="1372"/>
                  </a:cubicBezTo>
                  <a:lnTo>
                    <a:pt x="1882" y="2361"/>
                  </a:lnTo>
                  <a:cubicBezTo>
                    <a:pt x="1959" y="2402"/>
                    <a:pt x="2063" y="2423"/>
                    <a:pt x="2168" y="2423"/>
                  </a:cubicBezTo>
                  <a:cubicBezTo>
                    <a:pt x="2272" y="2423"/>
                    <a:pt x="2376" y="2402"/>
                    <a:pt x="2453" y="2361"/>
                  </a:cubicBezTo>
                  <a:lnTo>
                    <a:pt x="4156" y="1372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4"/>
            <p:cNvSpPr/>
            <p:nvPr/>
          </p:nvSpPr>
          <p:spPr>
            <a:xfrm>
              <a:off x="4081150" y="3934250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3" y="1155"/>
                    <a:pt x="4323" y="1310"/>
                    <a:pt x="4156" y="1393"/>
                  </a:cubicBezTo>
                  <a:lnTo>
                    <a:pt x="2453" y="2382"/>
                  </a:lnTo>
                  <a:cubicBezTo>
                    <a:pt x="2299" y="2465"/>
                    <a:pt x="2037" y="2465"/>
                    <a:pt x="1882" y="2382"/>
                  </a:cubicBezTo>
                  <a:lnTo>
                    <a:pt x="167" y="1393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4"/>
            <p:cNvSpPr/>
            <p:nvPr/>
          </p:nvSpPr>
          <p:spPr>
            <a:xfrm>
              <a:off x="4090375" y="3651775"/>
              <a:ext cx="106000" cy="38500"/>
            </a:xfrm>
            <a:custGeom>
              <a:avLst/>
              <a:gdLst/>
              <a:ahLst/>
              <a:cxnLst/>
              <a:rect l="l" t="t" r="r" b="b"/>
              <a:pathLst>
                <a:path w="4240" h="1540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20" y="488"/>
                  </a:lnTo>
                  <a:cubicBezTo>
                    <a:pt x="4192" y="441"/>
                    <a:pt x="4239" y="381"/>
                    <a:pt x="4239" y="322"/>
                  </a:cubicBezTo>
                  <a:lnTo>
                    <a:pt x="4239" y="0"/>
                  </a:lnTo>
                  <a:cubicBezTo>
                    <a:pt x="4239" y="60"/>
                    <a:pt x="4192" y="119"/>
                    <a:pt x="4120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4"/>
            <p:cNvSpPr/>
            <p:nvPr/>
          </p:nvSpPr>
          <p:spPr>
            <a:xfrm>
              <a:off x="4090375" y="3651775"/>
              <a:ext cx="106000" cy="39000"/>
            </a:xfrm>
            <a:custGeom>
              <a:avLst/>
              <a:gdLst/>
              <a:ahLst/>
              <a:cxnLst/>
              <a:rect l="l" t="t" r="r" b="b"/>
              <a:pathLst>
                <a:path w="4240" h="1560" fill="none" extrusionOk="0">
                  <a:moveTo>
                    <a:pt x="4120" y="488"/>
                  </a:move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20" y="167"/>
                  </a:lnTo>
                  <a:cubicBezTo>
                    <a:pt x="4192" y="119"/>
                    <a:pt x="4239" y="60"/>
                    <a:pt x="4239" y="0"/>
                  </a:cubicBezTo>
                  <a:lnTo>
                    <a:pt x="4239" y="322"/>
                  </a:lnTo>
                  <a:cubicBezTo>
                    <a:pt x="4239" y="381"/>
                    <a:pt x="4192" y="441"/>
                    <a:pt x="4120" y="48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4"/>
            <p:cNvSpPr/>
            <p:nvPr/>
          </p:nvSpPr>
          <p:spPr>
            <a:xfrm>
              <a:off x="4193975" y="3793750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3"/>
                    <a:pt x="48" y="453"/>
                    <a:pt x="119" y="501"/>
                  </a:cubicBezTo>
                  <a:lnTo>
                    <a:pt x="1834" y="1477"/>
                  </a:lnTo>
                  <a:cubicBezTo>
                    <a:pt x="1905" y="1525"/>
                    <a:pt x="2009" y="1548"/>
                    <a:pt x="2116" y="1548"/>
                  </a:cubicBezTo>
                  <a:cubicBezTo>
                    <a:pt x="2224" y="1548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27" y="1218"/>
                    <a:pt x="2121" y="1218"/>
                  </a:cubicBezTo>
                  <a:cubicBezTo>
                    <a:pt x="2015" y="1218"/>
                    <a:pt x="1911" y="1197"/>
                    <a:pt x="1834" y="1155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4"/>
            <p:cNvSpPr/>
            <p:nvPr/>
          </p:nvSpPr>
          <p:spPr>
            <a:xfrm>
              <a:off x="4193975" y="3793750"/>
              <a:ext cx="105675" cy="39325"/>
            </a:xfrm>
            <a:custGeom>
              <a:avLst/>
              <a:gdLst/>
              <a:ahLst/>
              <a:cxnLst/>
              <a:rect l="l" t="t" r="r" b="b"/>
              <a:pathLst>
                <a:path w="4227" h="1573" fill="none" extrusionOk="0">
                  <a:moveTo>
                    <a:pt x="1834" y="1477"/>
                  </a:moveTo>
                  <a:lnTo>
                    <a:pt x="119" y="501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55"/>
                  </a:lnTo>
                  <a:cubicBezTo>
                    <a:pt x="1988" y="1239"/>
                    <a:pt x="2250" y="1239"/>
                    <a:pt x="2417" y="1155"/>
                  </a:cubicBez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3"/>
                    <a:pt x="4179" y="453"/>
                    <a:pt x="4108" y="501"/>
                  </a:cubicBezTo>
                  <a:lnTo>
                    <a:pt x="2417" y="1477"/>
                  </a:lnTo>
                  <a:cubicBezTo>
                    <a:pt x="2250" y="1572"/>
                    <a:pt x="1977" y="1572"/>
                    <a:pt x="1834" y="147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4"/>
            <p:cNvSpPr/>
            <p:nvPr/>
          </p:nvSpPr>
          <p:spPr>
            <a:xfrm>
              <a:off x="4088600" y="3893175"/>
              <a:ext cx="227725" cy="107775"/>
            </a:xfrm>
            <a:custGeom>
              <a:avLst/>
              <a:gdLst/>
              <a:ahLst/>
              <a:cxnLst/>
              <a:rect l="l" t="t" r="r" b="b"/>
              <a:pathLst>
                <a:path w="9109" h="4311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48" y="453"/>
                    <a:pt x="119" y="488"/>
                  </a:cubicBezTo>
                  <a:lnTo>
                    <a:pt x="1441" y="1250"/>
                  </a:lnTo>
                  <a:lnTo>
                    <a:pt x="4048" y="2751"/>
                  </a:lnTo>
                  <a:lnTo>
                    <a:pt x="6620" y="4239"/>
                  </a:lnTo>
                  <a:cubicBezTo>
                    <a:pt x="6703" y="4286"/>
                    <a:pt x="6811" y="4310"/>
                    <a:pt x="6916" y="4310"/>
                  </a:cubicBezTo>
                  <a:cubicBezTo>
                    <a:pt x="7022" y="4310"/>
                    <a:pt x="7126" y="4286"/>
                    <a:pt x="7204" y="4239"/>
                  </a:cubicBezTo>
                  <a:lnTo>
                    <a:pt x="8989" y="3203"/>
                  </a:lnTo>
                  <a:cubicBezTo>
                    <a:pt x="9073" y="3155"/>
                    <a:pt x="9109" y="3096"/>
                    <a:pt x="9109" y="3036"/>
                  </a:cubicBezTo>
                  <a:lnTo>
                    <a:pt x="9109" y="2715"/>
                  </a:lnTo>
                  <a:cubicBezTo>
                    <a:pt x="9109" y="2774"/>
                    <a:pt x="9073" y="2834"/>
                    <a:pt x="8989" y="2870"/>
                  </a:cubicBezTo>
                  <a:lnTo>
                    <a:pt x="7204" y="3917"/>
                  </a:lnTo>
                  <a:cubicBezTo>
                    <a:pt x="7120" y="3959"/>
                    <a:pt x="7016" y="3980"/>
                    <a:pt x="6912" y="3980"/>
                  </a:cubicBezTo>
                  <a:cubicBezTo>
                    <a:pt x="6808" y="3980"/>
                    <a:pt x="6703" y="3959"/>
                    <a:pt x="6620" y="3917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4"/>
            <p:cNvSpPr/>
            <p:nvPr/>
          </p:nvSpPr>
          <p:spPr>
            <a:xfrm>
              <a:off x="4088600" y="3893175"/>
              <a:ext cx="227725" cy="108375"/>
            </a:xfrm>
            <a:custGeom>
              <a:avLst/>
              <a:gdLst/>
              <a:ahLst/>
              <a:cxnLst/>
              <a:rect l="l" t="t" r="r" b="b"/>
              <a:pathLst>
                <a:path w="9109" h="4335" fill="none" extrusionOk="0">
                  <a:moveTo>
                    <a:pt x="9109" y="2715"/>
                  </a:moveTo>
                  <a:lnTo>
                    <a:pt x="9109" y="3036"/>
                  </a:lnTo>
                  <a:cubicBezTo>
                    <a:pt x="9109" y="3096"/>
                    <a:pt x="9073" y="3155"/>
                    <a:pt x="8989" y="3203"/>
                  </a:cubicBezTo>
                  <a:lnTo>
                    <a:pt x="7204" y="4239"/>
                  </a:lnTo>
                  <a:cubicBezTo>
                    <a:pt x="7049" y="4334"/>
                    <a:pt x="6787" y="4334"/>
                    <a:pt x="6620" y="4239"/>
                  </a:cubicBezTo>
                  <a:lnTo>
                    <a:pt x="4048" y="2751"/>
                  </a:lnTo>
                  <a:lnTo>
                    <a:pt x="1441" y="1250"/>
                  </a:lnTo>
                  <a:lnTo>
                    <a:pt x="119" y="488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6620" y="3917"/>
                  </a:lnTo>
                  <a:cubicBezTo>
                    <a:pt x="6787" y="4001"/>
                    <a:pt x="7037" y="4001"/>
                    <a:pt x="7204" y="3917"/>
                  </a:cubicBezTo>
                  <a:lnTo>
                    <a:pt x="8989" y="2870"/>
                  </a:lnTo>
                  <a:cubicBezTo>
                    <a:pt x="9073" y="2834"/>
                    <a:pt x="9109" y="2774"/>
                    <a:pt x="9109" y="271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4"/>
            <p:cNvSpPr/>
            <p:nvPr/>
          </p:nvSpPr>
          <p:spPr>
            <a:xfrm>
              <a:off x="4128475" y="38381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489"/>
                  </a:cubicBezTo>
                  <a:lnTo>
                    <a:pt x="1834" y="1477"/>
                  </a:lnTo>
                  <a:cubicBezTo>
                    <a:pt x="1918" y="1519"/>
                    <a:pt x="2022" y="1539"/>
                    <a:pt x="2126" y="1539"/>
                  </a:cubicBezTo>
                  <a:cubicBezTo>
                    <a:pt x="2230" y="1539"/>
                    <a:pt x="2334" y="1519"/>
                    <a:pt x="2418" y="1477"/>
                  </a:cubicBezTo>
                  <a:lnTo>
                    <a:pt x="4108" y="489"/>
                  </a:lnTo>
                  <a:cubicBezTo>
                    <a:pt x="4180" y="453"/>
                    <a:pt x="4227" y="393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18" y="1144"/>
                  </a:lnTo>
                  <a:cubicBezTo>
                    <a:pt x="2334" y="1191"/>
                    <a:pt x="2227" y="1215"/>
                    <a:pt x="2121" y="1215"/>
                  </a:cubicBezTo>
                  <a:cubicBezTo>
                    <a:pt x="2016" y="1215"/>
                    <a:pt x="1912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4"/>
            <p:cNvSpPr/>
            <p:nvPr/>
          </p:nvSpPr>
          <p:spPr>
            <a:xfrm>
              <a:off x="4128475" y="38381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1989" y="1239"/>
                    <a:pt x="2251" y="1239"/>
                    <a:pt x="2418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3"/>
                    <a:pt x="4180" y="453"/>
                    <a:pt x="4108" y="489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4"/>
            <p:cNvSpPr/>
            <p:nvPr/>
          </p:nvSpPr>
          <p:spPr>
            <a:xfrm>
              <a:off x="4126700" y="3754750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48" y="453"/>
                    <a:pt x="119" y="489"/>
                  </a:cubicBezTo>
                  <a:lnTo>
                    <a:pt x="1834" y="1477"/>
                  </a:lnTo>
                  <a:cubicBezTo>
                    <a:pt x="1911" y="1519"/>
                    <a:pt x="2015" y="1540"/>
                    <a:pt x="2120" y="1540"/>
                  </a:cubicBezTo>
                  <a:cubicBezTo>
                    <a:pt x="2224" y="1540"/>
                    <a:pt x="2328" y="1519"/>
                    <a:pt x="2405" y="1477"/>
                  </a:cubicBezTo>
                  <a:lnTo>
                    <a:pt x="4108" y="489"/>
                  </a:lnTo>
                  <a:cubicBezTo>
                    <a:pt x="4179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8"/>
                  </a:cubicBezTo>
                  <a:lnTo>
                    <a:pt x="2405" y="1144"/>
                  </a:lnTo>
                  <a:cubicBezTo>
                    <a:pt x="2328" y="1191"/>
                    <a:pt x="2224" y="1215"/>
                    <a:pt x="2120" y="1215"/>
                  </a:cubicBezTo>
                  <a:cubicBezTo>
                    <a:pt x="2015" y="1215"/>
                    <a:pt x="1911" y="1191"/>
                    <a:pt x="1834" y="1144"/>
                  </a:cubicBezTo>
                  <a:lnTo>
                    <a:pt x="119" y="168"/>
                  </a:lnTo>
                  <a:cubicBezTo>
                    <a:pt x="24" y="120"/>
                    <a:pt x="0" y="4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4"/>
            <p:cNvSpPr/>
            <p:nvPr/>
          </p:nvSpPr>
          <p:spPr>
            <a:xfrm>
              <a:off x="4126700" y="3754750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119" y="168"/>
                  </a:moveTo>
                  <a:lnTo>
                    <a:pt x="1834" y="1144"/>
                  </a:lnTo>
                  <a:cubicBezTo>
                    <a:pt x="1989" y="1239"/>
                    <a:pt x="2251" y="1239"/>
                    <a:pt x="2405" y="1144"/>
                  </a:cubicBezTo>
                  <a:lnTo>
                    <a:pt x="4108" y="168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79" y="453"/>
                    <a:pt x="4108" y="489"/>
                  </a:cubicBezTo>
                  <a:lnTo>
                    <a:pt x="2405" y="1477"/>
                  </a:lnTo>
                  <a:cubicBezTo>
                    <a:pt x="2251" y="1561"/>
                    <a:pt x="1989" y="1561"/>
                    <a:pt x="1834" y="1477"/>
                  </a:cubicBezTo>
                  <a:lnTo>
                    <a:pt x="119" y="489"/>
                  </a:lnTo>
                  <a:cubicBezTo>
                    <a:pt x="48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48"/>
                    <a:pt x="24" y="120"/>
                    <a:pt x="119" y="1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4"/>
            <p:cNvSpPr/>
            <p:nvPr/>
          </p:nvSpPr>
          <p:spPr>
            <a:xfrm>
              <a:off x="4153775" y="3598775"/>
              <a:ext cx="88125" cy="38725"/>
            </a:xfrm>
            <a:custGeom>
              <a:avLst/>
              <a:gdLst/>
              <a:ahLst/>
              <a:cxnLst/>
              <a:rect l="l" t="t" r="r" b="b"/>
              <a:pathLst>
                <a:path w="3525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8" y="1477"/>
                  </a:cubicBezTo>
                  <a:lnTo>
                    <a:pt x="3406" y="894"/>
                  </a:lnTo>
                  <a:cubicBezTo>
                    <a:pt x="3489" y="858"/>
                    <a:pt x="3525" y="799"/>
                    <a:pt x="3525" y="739"/>
                  </a:cubicBezTo>
                  <a:lnTo>
                    <a:pt x="3525" y="406"/>
                  </a:lnTo>
                  <a:cubicBezTo>
                    <a:pt x="3525" y="465"/>
                    <a:pt x="3489" y="525"/>
                    <a:pt x="3406" y="572"/>
                  </a:cubicBezTo>
                  <a:lnTo>
                    <a:pt x="2418" y="1156"/>
                  </a:lnTo>
                  <a:cubicBezTo>
                    <a:pt x="2334" y="1198"/>
                    <a:pt x="2230" y="1218"/>
                    <a:pt x="2126" y="1218"/>
                  </a:cubicBezTo>
                  <a:cubicBezTo>
                    <a:pt x="2022" y="1218"/>
                    <a:pt x="1918" y="1198"/>
                    <a:pt x="1834" y="1156"/>
                  </a:cubicBezTo>
                  <a:lnTo>
                    <a:pt x="120" y="168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4"/>
            <p:cNvSpPr/>
            <p:nvPr/>
          </p:nvSpPr>
          <p:spPr>
            <a:xfrm>
              <a:off x="4153775" y="3598775"/>
              <a:ext cx="88125" cy="39325"/>
            </a:xfrm>
            <a:custGeom>
              <a:avLst/>
              <a:gdLst/>
              <a:ahLst/>
              <a:cxnLst/>
              <a:rect l="l" t="t" r="r" b="b"/>
              <a:pathLst>
                <a:path w="3525" h="1573" fill="none" extrusionOk="0">
                  <a:moveTo>
                    <a:pt x="120" y="168"/>
                  </a:move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3406" y="572"/>
                  </a:lnTo>
                  <a:cubicBezTo>
                    <a:pt x="3489" y="525"/>
                    <a:pt x="3525" y="465"/>
                    <a:pt x="3525" y="406"/>
                  </a:cubicBezTo>
                  <a:lnTo>
                    <a:pt x="3525" y="739"/>
                  </a:lnTo>
                  <a:cubicBezTo>
                    <a:pt x="3525" y="799"/>
                    <a:pt x="3489" y="858"/>
                    <a:pt x="3406" y="894"/>
                  </a:cubicBezTo>
                  <a:lnTo>
                    <a:pt x="2418" y="1477"/>
                  </a:lnTo>
                  <a:cubicBezTo>
                    <a:pt x="2251" y="1573"/>
                    <a:pt x="2001" y="1573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4"/>
            <p:cNvSpPr/>
            <p:nvPr/>
          </p:nvSpPr>
          <p:spPr>
            <a:xfrm>
              <a:off x="4148725" y="40033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3"/>
                    <a:pt x="36" y="453"/>
                    <a:pt x="119" y="489"/>
                  </a:cubicBezTo>
                  <a:lnTo>
                    <a:pt x="1822" y="1477"/>
                  </a:lnTo>
                  <a:cubicBezTo>
                    <a:pt x="1905" y="1519"/>
                    <a:pt x="2010" y="1539"/>
                    <a:pt x="2114" y="1539"/>
                  </a:cubicBezTo>
                  <a:cubicBezTo>
                    <a:pt x="2218" y="1539"/>
                    <a:pt x="2322" y="1519"/>
                    <a:pt x="2405" y="1477"/>
                  </a:cubicBezTo>
                  <a:lnTo>
                    <a:pt x="4108" y="489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05" y="1144"/>
                  </a:lnTo>
                  <a:cubicBezTo>
                    <a:pt x="2322" y="1191"/>
                    <a:pt x="2218" y="1215"/>
                    <a:pt x="2114" y="1215"/>
                  </a:cubicBezTo>
                  <a:cubicBezTo>
                    <a:pt x="2010" y="1215"/>
                    <a:pt x="1905" y="1191"/>
                    <a:pt x="1822" y="1144"/>
                  </a:cubicBezTo>
                  <a:lnTo>
                    <a:pt x="119" y="167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4"/>
            <p:cNvSpPr/>
            <p:nvPr/>
          </p:nvSpPr>
          <p:spPr>
            <a:xfrm>
              <a:off x="4148725" y="40033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227" y="1"/>
                  </a:moveTo>
                  <a:lnTo>
                    <a:pt x="4227" y="334"/>
                  </a:lnTo>
                  <a:cubicBezTo>
                    <a:pt x="4227" y="393"/>
                    <a:pt x="4179" y="453"/>
                    <a:pt x="4108" y="489"/>
                  </a:cubicBezTo>
                  <a:lnTo>
                    <a:pt x="2405" y="1477"/>
                  </a:lnTo>
                  <a:cubicBezTo>
                    <a:pt x="2239" y="1560"/>
                    <a:pt x="1989" y="1560"/>
                    <a:pt x="1822" y="1477"/>
                  </a:cubicBezTo>
                  <a:lnTo>
                    <a:pt x="119" y="489"/>
                  </a:lnTo>
                  <a:cubicBezTo>
                    <a:pt x="36" y="453"/>
                    <a:pt x="0" y="393"/>
                    <a:pt x="0" y="334"/>
                  </a:cubicBezTo>
                  <a:lnTo>
                    <a:pt x="0" y="1"/>
                  </a:lnTo>
                  <a:cubicBezTo>
                    <a:pt x="0" y="60"/>
                    <a:pt x="36" y="120"/>
                    <a:pt x="119" y="167"/>
                  </a:cubicBezTo>
                  <a:lnTo>
                    <a:pt x="1822" y="1144"/>
                  </a:lnTo>
                  <a:cubicBezTo>
                    <a:pt x="1989" y="1239"/>
                    <a:pt x="2239" y="1239"/>
                    <a:pt x="2405" y="1144"/>
                  </a:cubicBez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4"/>
            <p:cNvSpPr/>
            <p:nvPr/>
          </p:nvSpPr>
          <p:spPr>
            <a:xfrm>
              <a:off x="4156450" y="3690175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37" y="441"/>
                    <a:pt x="120" y="488"/>
                  </a:cubicBezTo>
                  <a:lnTo>
                    <a:pt x="1823" y="1465"/>
                  </a:lnTo>
                  <a:cubicBezTo>
                    <a:pt x="1906" y="1512"/>
                    <a:pt x="2013" y="1536"/>
                    <a:pt x="2119" y="1536"/>
                  </a:cubicBezTo>
                  <a:cubicBezTo>
                    <a:pt x="2224" y="1536"/>
                    <a:pt x="2329" y="1512"/>
                    <a:pt x="2406" y="1465"/>
                  </a:cubicBezTo>
                  <a:lnTo>
                    <a:pt x="4109" y="488"/>
                  </a:lnTo>
                  <a:cubicBezTo>
                    <a:pt x="4180" y="441"/>
                    <a:pt x="4228" y="381"/>
                    <a:pt x="4228" y="322"/>
                  </a:cubicBezTo>
                  <a:lnTo>
                    <a:pt x="4228" y="0"/>
                  </a:lnTo>
                  <a:cubicBezTo>
                    <a:pt x="4228" y="48"/>
                    <a:pt x="4180" y="119"/>
                    <a:pt x="4109" y="155"/>
                  </a:cubicBezTo>
                  <a:lnTo>
                    <a:pt x="2406" y="1143"/>
                  </a:lnTo>
                  <a:cubicBezTo>
                    <a:pt x="2335" y="1185"/>
                    <a:pt x="2230" y="1206"/>
                    <a:pt x="2123" y="1206"/>
                  </a:cubicBezTo>
                  <a:cubicBezTo>
                    <a:pt x="2016" y="1206"/>
                    <a:pt x="1906" y="1185"/>
                    <a:pt x="1823" y="1143"/>
                  </a:cubicBezTo>
                  <a:lnTo>
                    <a:pt x="120" y="155"/>
                  </a:lnTo>
                  <a:cubicBezTo>
                    <a:pt x="37" y="107"/>
                    <a:pt x="1" y="4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4"/>
            <p:cNvSpPr/>
            <p:nvPr/>
          </p:nvSpPr>
          <p:spPr>
            <a:xfrm>
              <a:off x="4156450" y="369017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2406" y="1143"/>
                  </a:moveTo>
                  <a:lnTo>
                    <a:pt x="4109" y="155"/>
                  </a:lnTo>
                  <a:cubicBezTo>
                    <a:pt x="4180" y="119"/>
                    <a:pt x="4228" y="48"/>
                    <a:pt x="4228" y="0"/>
                  </a:cubicBezTo>
                  <a:lnTo>
                    <a:pt x="4228" y="322"/>
                  </a:lnTo>
                  <a:cubicBezTo>
                    <a:pt x="4228" y="381"/>
                    <a:pt x="4180" y="441"/>
                    <a:pt x="4109" y="488"/>
                  </a:cubicBezTo>
                  <a:lnTo>
                    <a:pt x="2406" y="1465"/>
                  </a:lnTo>
                  <a:cubicBezTo>
                    <a:pt x="2251" y="1560"/>
                    <a:pt x="1989" y="1560"/>
                    <a:pt x="1823" y="1465"/>
                  </a:cubicBezTo>
                  <a:lnTo>
                    <a:pt x="120" y="488"/>
                  </a:lnTo>
                  <a:cubicBezTo>
                    <a:pt x="37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48"/>
                    <a:pt x="37" y="107"/>
                    <a:pt x="120" y="155"/>
                  </a:cubicBezTo>
                  <a:lnTo>
                    <a:pt x="1823" y="1143"/>
                  </a:lnTo>
                  <a:cubicBezTo>
                    <a:pt x="1989" y="1227"/>
                    <a:pt x="2263" y="1227"/>
                    <a:pt x="2406" y="114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4"/>
            <p:cNvSpPr/>
            <p:nvPr/>
          </p:nvSpPr>
          <p:spPr>
            <a:xfrm>
              <a:off x="4224025" y="372885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2"/>
                    <a:pt x="120" y="489"/>
                  </a:cubicBezTo>
                  <a:lnTo>
                    <a:pt x="1834" y="1465"/>
                  </a:lnTo>
                  <a:cubicBezTo>
                    <a:pt x="1918" y="1513"/>
                    <a:pt x="2022" y="1537"/>
                    <a:pt x="2126" y="1537"/>
                  </a:cubicBezTo>
                  <a:cubicBezTo>
                    <a:pt x="2230" y="1537"/>
                    <a:pt x="2334" y="1513"/>
                    <a:pt x="2418" y="1465"/>
                  </a:cubicBezTo>
                  <a:lnTo>
                    <a:pt x="4108" y="489"/>
                  </a:lnTo>
                  <a:cubicBezTo>
                    <a:pt x="4192" y="442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1"/>
                    <a:pt x="4192" y="120"/>
                    <a:pt x="4108" y="156"/>
                  </a:cubicBezTo>
                  <a:lnTo>
                    <a:pt x="2418" y="1144"/>
                  </a:lnTo>
                  <a:cubicBezTo>
                    <a:pt x="2334" y="1186"/>
                    <a:pt x="2230" y="1206"/>
                    <a:pt x="2126" y="1206"/>
                  </a:cubicBezTo>
                  <a:cubicBezTo>
                    <a:pt x="2022" y="1206"/>
                    <a:pt x="1918" y="1186"/>
                    <a:pt x="1834" y="1144"/>
                  </a:cubicBezTo>
                  <a:lnTo>
                    <a:pt x="120" y="156"/>
                  </a:lnTo>
                  <a:cubicBezTo>
                    <a:pt x="48" y="120"/>
                    <a:pt x="1" y="6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4"/>
            <p:cNvSpPr/>
            <p:nvPr/>
          </p:nvSpPr>
          <p:spPr>
            <a:xfrm>
              <a:off x="4224025" y="372885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20" y="156"/>
                  </a:moveTo>
                  <a:lnTo>
                    <a:pt x="1834" y="1144"/>
                  </a:lnTo>
                  <a:cubicBezTo>
                    <a:pt x="2001" y="1227"/>
                    <a:pt x="2251" y="1227"/>
                    <a:pt x="2418" y="1144"/>
                  </a:cubicBezTo>
                  <a:lnTo>
                    <a:pt x="4108" y="156"/>
                  </a:lnTo>
                  <a:cubicBezTo>
                    <a:pt x="4192" y="120"/>
                    <a:pt x="4227" y="61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92" y="442"/>
                    <a:pt x="4108" y="489"/>
                  </a:cubicBezTo>
                  <a:lnTo>
                    <a:pt x="2418" y="1465"/>
                  </a:lnTo>
                  <a:cubicBezTo>
                    <a:pt x="2251" y="1561"/>
                    <a:pt x="2001" y="1561"/>
                    <a:pt x="1834" y="1465"/>
                  </a:cubicBezTo>
                  <a:lnTo>
                    <a:pt x="120" y="489"/>
                  </a:lnTo>
                  <a:cubicBezTo>
                    <a:pt x="48" y="442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1"/>
                    <a:pt x="48" y="120"/>
                    <a:pt x="120" y="15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4"/>
            <p:cNvSpPr/>
            <p:nvPr/>
          </p:nvSpPr>
          <p:spPr>
            <a:xfrm>
              <a:off x="4420775" y="384257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20" y="488"/>
                  </a:lnTo>
                  <a:cubicBezTo>
                    <a:pt x="4192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204" y="119"/>
                    <a:pt x="4120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4420775" y="384257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92" y="453"/>
                    <a:pt x="4120" y="488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8" y="1143"/>
                  </a:cubicBezTo>
                  <a:lnTo>
                    <a:pt x="4120" y="167"/>
                  </a:lnTo>
                  <a:cubicBezTo>
                    <a:pt x="4204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4"/>
            <p:cNvSpPr/>
            <p:nvPr/>
          </p:nvSpPr>
          <p:spPr>
            <a:xfrm>
              <a:off x="4290100" y="376695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37" y="453"/>
                    <a:pt x="120" y="501"/>
                  </a:cubicBezTo>
                  <a:lnTo>
                    <a:pt x="1822" y="1477"/>
                  </a:lnTo>
                  <a:cubicBezTo>
                    <a:pt x="1906" y="1525"/>
                    <a:pt x="2010" y="1549"/>
                    <a:pt x="2114" y="1549"/>
                  </a:cubicBezTo>
                  <a:cubicBezTo>
                    <a:pt x="2218" y="1549"/>
                    <a:pt x="2323" y="1525"/>
                    <a:pt x="2406" y="1477"/>
                  </a:cubicBezTo>
                  <a:lnTo>
                    <a:pt x="4108" y="501"/>
                  </a:lnTo>
                  <a:cubicBezTo>
                    <a:pt x="4180" y="453"/>
                    <a:pt x="4228" y="394"/>
                    <a:pt x="4228" y="334"/>
                  </a:cubicBezTo>
                  <a:lnTo>
                    <a:pt x="4228" y="1"/>
                  </a:lnTo>
                  <a:cubicBezTo>
                    <a:pt x="4228" y="61"/>
                    <a:pt x="4180" y="120"/>
                    <a:pt x="4108" y="168"/>
                  </a:cubicBezTo>
                  <a:lnTo>
                    <a:pt x="2406" y="1156"/>
                  </a:lnTo>
                  <a:cubicBezTo>
                    <a:pt x="2323" y="1198"/>
                    <a:pt x="2218" y="1218"/>
                    <a:pt x="2114" y="1218"/>
                  </a:cubicBezTo>
                  <a:cubicBezTo>
                    <a:pt x="2010" y="1218"/>
                    <a:pt x="1906" y="1198"/>
                    <a:pt x="1822" y="1156"/>
                  </a:cubicBezTo>
                  <a:lnTo>
                    <a:pt x="120" y="168"/>
                  </a:lnTo>
                  <a:cubicBezTo>
                    <a:pt x="37" y="120"/>
                    <a:pt x="1" y="6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4"/>
            <p:cNvSpPr/>
            <p:nvPr/>
          </p:nvSpPr>
          <p:spPr>
            <a:xfrm>
              <a:off x="4290100" y="376695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20" y="501"/>
                  </a:moveTo>
                  <a:cubicBezTo>
                    <a:pt x="37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1"/>
                    <a:pt x="37" y="120"/>
                    <a:pt x="120" y="168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6" y="1156"/>
                  </a:cubicBezTo>
                  <a:lnTo>
                    <a:pt x="4108" y="168"/>
                  </a:lnTo>
                  <a:cubicBezTo>
                    <a:pt x="4180" y="120"/>
                    <a:pt x="4228" y="61"/>
                    <a:pt x="4228" y="1"/>
                  </a:cubicBezTo>
                  <a:lnTo>
                    <a:pt x="4228" y="334"/>
                  </a:lnTo>
                  <a:cubicBezTo>
                    <a:pt x="4228" y="394"/>
                    <a:pt x="4180" y="453"/>
                    <a:pt x="4108" y="501"/>
                  </a:cubicBezTo>
                  <a:lnTo>
                    <a:pt x="2406" y="1477"/>
                  </a:lnTo>
                  <a:cubicBezTo>
                    <a:pt x="2239" y="1573"/>
                    <a:pt x="1989" y="1573"/>
                    <a:pt x="1822" y="147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4"/>
            <p:cNvSpPr/>
            <p:nvPr/>
          </p:nvSpPr>
          <p:spPr>
            <a:xfrm>
              <a:off x="4197250" y="3877975"/>
              <a:ext cx="255400" cy="83975"/>
            </a:xfrm>
            <a:custGeom>
              <a:avLst/>
              <a:gdLst/>
              <a:ahLst/>
              <a:cxnLst/>
              <a:rect l="l" t="t" r="r" b="b"/>
              <a:pathLst>
                <a:path w="10216" h="3359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2"/>
                    <a:pt x="119" y="489"/>
                  </a:cubicBezTo>
                  <a:lnTo>
                    <a:pt x="4977" y="3287"/>
                  </a:lnTo>
                  <a:cubicBezTo>
                    <a:pt x="5060" y="3335"/>
                    <a:pt x="5164" y="3359"/>
                    <a:pt x="5269" y="3359"/>
                  </a:cubicBezTo>
                  <a:cubicBezTo>
                    <a:pt x="5373" y="3359"/>
                    <a:pt x="5477" y="3335"/>
                    <a:pt x="5560" y="3287"/>
                  </a:cubicBezTo>
                  <a:lnTo>
                    <a:pt x="10097" y="656"/>
                  </a:lnTo>
                  <a:cubicBezTo>
                    <a:pt x="10168" y="608"/>
                    <a:pt x="10216" y="549"/>
                    <a:pt x="10216" y="489"/>
                  </a:cubicBezTo>
                  <a:lnTo>
                    <a:pt x="10216" y="168"/>
                  </a:lnTo>
                  <a:cubicBezTo>
                    <a:pt x="10216" y="227"/>
                    <a:pt x="10168" y="287"/>
                    <a:pt x="10097" y="322"/>
                  </a:cubicBezTo>
                  <a:lnTo>
                    <a:pt x="5560" y="2966"/>
                  </a:lnTo>
                  <a:cubicBezTo>
                    <a:pt x="5477" y="3007"/>
                    <a:pt x="5370" y="3028"/>
                    <a:pt x="5264" y="3028"/>
                  </a:cubicBezTo>
                  <a:cubicBezTo>
                    <a:pt x="5158" y="3028"/>
                    <a:pt x="5054" y="3007"/>
                    <a:pt x="4977" y="2966"/>
                  </a:cubicBezTo>
                  <a:lnTo>
                    <a:pt x="119" y="168"/>
                  </a:lnTo>
                  <a:cubicBezTo>
                    <a:pt x="48" y="120"/>
                    <a:pt x="0" y="6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4"/>
            <p:cNvSpPr/>
            <p:nvPr/>
          </p:nvSpPr>
          <p:spPr>
            <a:xfrm>
              <a:off x="4197250" y="3877975"/>
              <a:ext cx="255400" cy="84575"/>
            </a:xfrm>
            <a:custGeom>
              <a:avLst/>
              <a:gdLst/>
              <a:ahLst/>
              <a:cxnLst/>
              <a:rect l="l" t="t" r="r" b="b"/>
              <a:pathLst>
                <a:path w="10216" h="3383" fill="none" extrusionOk="0">
                  <a:moveTo>
                    <a:pt x="10216" y="168"/>
                  </a:moveTo>
                  <a:lnTo>
                    <a:pt x="10216" y="489"/>
                  </a:lnTo>
                  <a:cubicBezTo>
                    <a:pt x="10216" y="549"/>
                    <a:pt x="10168" y="608"/>
                    <a:pt x="10097" y="656"/>
                  </a:cubicBezTo>
                  <a:lnTo>
                    <a:pt x="5560" y="3287"/>
                  </a:lnTo>
                  <a:cubicBezTo>
                    <a:pt x="5394" y="3382"/>
                    <a:pt x="5144" y="3382"/>
                    <a:pt x="4977" y="3287"/>
                  </a:cubicBezTo>
                  <a:lnTo>
                    <a:pt x="119" y="489"/>
                  </a:lnTo>
                  <a:cubicBezTo>
                    <a:pt x="48" y="442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1"/>
                    <a:pt x="48" y="120"/>
                    <a:pt x="119" y="168"/>
                  </a:cubicBezTo>
                  <a:lnTo>
                    <a:pt x="4977" y="2966"/>
                  </a:lnTo>
                  <a:cubicBezTo>
                    <a:pt x="5132" y="3049"/>
                    <a:pt x="5394" y="3049"/>
                    <a:pt x="5560" y="2966"/>
                  </a:cubicBezTo>
                  <a:lnTo>
                    <a:pt x="10097" y="322"/>
                  </a:lnTo>
                  <a:cubicBezTo>
                    <a:pt x="10168" y="287"/>
                    <a:pt x="10216" y="227"/>
                    <a:pt x="10216" y="1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4"/>
            <p:cNvSpPr/>
            <p:nvPr/>
          </p:nvSpPr>
          <p:spPr>
            <a:xfrm>
              <a:off x="4363925" y="3720225"/>
              <a:ext cx="88425" cy="38500"/>
            </a:xfrm>
            <a:custGeom>
              <a:avLst/>
              <a:gdLst/>
              <a:ahLst/>
              <a:cxnLst/>
              <a:rect l="l" t="t" r="r" b="b"/>
              <a:pathLst>
                <a:path w="3537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7" y="1519"/>
                    <a:pt x="2022" y="1540"/>
                    <a:pt x="2126" y="1540"/>
                  </a:cubicBezTo>
                  <a:cubicBezTo>
                    <a:pt x="2230" y="1540"/>
                    <a:pt x="2334" y="1519"/>
                    <a:pt x="2418" y="1477"/>
                  </a:cubicBezTo>
                  <a:lnTo>
                    <a:pt x="3418" y="894"/>
                  </a:lnTo>
                  <a:cubicBezTo>
                    <a:pt x="3489" y="846"/>
                    <a:pt x="3537" y="787"/>
                    <a:pt x="3537" y="727"/>
                  </a:cubicBezTo>
                  <a:lnTo>
                    <a:pt x="3537" y="406"/>
                  </a:lnTo>
                  <a:cubicBezTo>
                    <a:pt x="3537" y="465"/>
                    <a:pt x="3489" y="525"/>
                    <a:pt x="3418" y="560"/>
                  </a:cubicBezTo>
                  <a:lnTo>
                    <a:pt x="2418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4"/>
                  </a:cubicBezTo>
                  <a:lnTo>
                    <a:pt x="120" y="167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4363925" y="3720225"/>
              <a:ext cx="88425" cy="39025"/>
            </a:xfrm>
            <a:custGeom>
              <a:avLst/>
              <a:gdLst/>
              <a:ahLst/>
              <a:cxnLst/>
              <a:rect l="l" t="t" r="r" b="b"/>
              <a:pathLst>
                <a:path w="3537" h="1561" fill="none" extrusionOk="0">
                  <a:moveTo>
                    <a:pt x="120" y="167"/>
                  </a:moveTo>
                  <a:lnTo>
                    <a:pt x="1834" y="1144"/>
                  </a:lnTo>
                  <a:cubicBezTo>
                    <a:pt x="2001" y="1239"/>
                    <a:pt x="2251" y="1239"/>
                    <a:pt x="2418" y="1144"/>
                  </a:cubicBezTo>
                  <a:lnTo>
                    <a:pt x="3418" y="560"/>
                  </a:lnTo>
                  <a:cubicBezTo>
                    <a:pt x="3489" y="525"/>
                    <a:pt x="3537" y="465"/>
                    <a:pt x="3537" y="406"/>
                  </a:cubicBezTo>
                  <a:lnTo>
                    <a:pt x="3537" y="727"/>
                  </a:lnTo>
                  <a:cubicBezTo>
                    <a:pt x="3537" y="787"/>
                    <a:pt x="3489" y="846"/>
                    <a:pt x="3418" y="894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36" y="120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4429950" y="3758025"/>
              <a:ext cx="88175" cy="38725"/>
            </a:xfrm>
            <a:custGeom>
              <a:avLst/>
              <a:gdLst/>
              <a:ahLst/>
              <a:cxnLst/>
              <a:rect l="l" t="t" r="r" b="b"/>
              <a:pathLst>
                <a:path w="3527" h="1549" extrusionOk="0">
                  <a:moveTo>
                    <a:pt x="3" y="1"/>
                  </a:moveTo>
                  <a:cubicBezTo>
                    <a:pt x="0" y="13"/>
                    <a:pt x="0" y="25"/>
                    <a:pt x="3" y="37"/>
                  </a:cubicBezTo>
                  <a:lnTo>
                    <a:pt x="3" y="37"/>
                  </a:lnTo>
                  <a:lnTo>
                    <a:pt x="3" y="1"/>
                  </a:lnTo>
                  <a:close/>
                  <a:moveTo>
                    <a:pt x="3" y="37"/>
                  </a:moveTo>
                  <a:lnTo>
                    <a:pt x="3" y="334"/>
                  </a:lnTo>
                  <a:cubicBezTo>
                    <a:pt x="3" y="394"/>
                    <a:pt x="38" y="453"/>
                    <a:pt x="122" y="501"/>
                  </a:cubicBezTo>
                  <a:lnTo>
                    <a:pt x="1824" y="1477"/>
                  </a:lnTo>
                  <a:cubicBezTo>
                    <a:pt x="1908" y="1525"/>
                    <a:pt x="2012" y="1549"/>
                    <a:pt x="2116" y="1549"/>
                  </a:cubicBezTo>
                  <a:cubicBezTo>
                    <a:pt x="2220" y="1549"/>
                    <a:pt x="2324" y="1525"/>
                    <a:pt x="2408" y="1477"/>
                  </a:cubicBezTo>
                  <a:lnTo>
                    <a:pt x="3408" y="894"/>
                  </a:lnTo>
                  <a:cubicBezTo>
                    <a:pt x="3479" y="858"/>
                    <a:pt x="3527" y="799"/>
                    <a:pt x="3527" y="739"/>
                  </a:cubicBezTo>
                  <a:lnTo>
                    <a:pt x="3527" y="406"/>
                  </a:lnTo>
                  <a:cubicBezTo>
                    <a:pt x="3527" y="465"/>
                    <a:pt x="3479" y="525"/>
                    <a:pt x="3408" y="572"/>
                  </a:cubicBezTo>
                  <a:lnTo>
                    <a:pt x="2408" y="1156"/>
                  </a:lnTo>
                  <a:cubicBezTo>
                    <a:pt x="2324" y="1197"/>
                    <a:pt x="2220" y="1218"/>
                    <a:pt x="2116" y="1218"/>
                  </a:cubicBezTo>
                  <a:cubicBezTo>
                    <a:pt x="2012" y="1218"/>
                    <a:pt x="1908" y="1197"/>
                    <a:pt x="1824" y="1156"/>
                  </a:cubicBezTo>
                  <a:lnTo>
                    <a:pt x="122" y="167"/>
                  </a:lnTo>
                  <a:cubicBezTo>
                    <a:pt x="56" y="130"/>
                    <a:pt x="12" y="84"/>
                    <a:pt x="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4429700" y="3758025"/>
              <a:ext cx="88425" cy="39325"/>
            </a:xfrm>
            <a:custGeom>
              <a:avLst/>
              <a:gdLst/>
              <a:ahLst/>
              <a:cxnLst/>
              <a:rect l="l" t="t" r="r" b="b"/>
              <a:pathLst>
                <a:path w="3537" h="1573" fill="none" extrusionOk="0">
                  <a:moveTo>
                    <a:pt x="132" y="167"/>
                  </a:move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3418" y="572"/>
                  </a:lnTo>
                  <a:cubicBezTo>
                    <a:pt x="3489" y="525"/>
                    <a:pt x="3537" y="465"/>
                    <a:pt x="3537" y="406"/>
                  </a:cubicBezTo>
                  <a:lnTo>
                    <a:pt x="3537" y="739"/>
                  </a:lnTo>
                  <a:cubicBezTo>
                    <a:pt x="3537" y="799"/>
                    <a:pt x="3489" y="858"/>
                    <a:pt x="3418" y="894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32" y="501"/>
                  </a:lnTo>
                  <a:cubicBezTo>
                    <a:pt x="48" y="453"/>
                    <a:pt x="13" y="394"/>
                    <a:pt x="13" y="334"/>
                  </a:cubicBezTo>
                  <a:lnTo>
                    <a:pt x="13" y="1"/>
                  </a:lnTo>
                  <a:cubicBezTo>
                    <a:pt x="1" y="60"/>
                    <a:pt x="48" y="120"/>
                    <a:pt x="132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4296350" y="3681225"/>
              <a:ext cx="88150" cy="38425"/>
            </a:xfrm>
            <a:custGeom>
              <a:avLst/>
              <a:gdLst/>
              <a:ahLst/>
              <a:cxnLst/>
              <a:rect l="l" t="t" r="r" b="b"/>
              <a:pathLst>
                <a:path w="3526" h="1537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2"/>
                    <a:pt x="120" y="489"/>
                  </a:cubicBezTo>
                  <a:lnTo>
                    <a:pt x="1834" y="1465"/>
                  </a:lnTo>
                  <a:cubicBezTo>
                    <a:pt x="1912" y="1513"/>
                    <a:pt x="2016" y="1537"/>
                    <a:pt x="2120" y="1537"/>
                  </a:cubicBezTo>
                  <a:cubicBezTo>
                    <a:pt x="2224" y="1537"/>
                    <a:pt x="2328" y="1513"/>
                    <a:pt x="2406" y="1465"/>
                  </a:cubicBezTo>
                  <a:lnTo>
                    <a:pt x="3406" y="894"/>
                  </a:lnTo>
                  <a:cubicBezTo>
                    <a:pt x="3477" y="846"/>
                    <a:pt x="3525" y="787"/>
                    <a:pt x="3525" y="727"/>
                  </a:cubicBezTo>
                  <a:lnTo>
                    <a:pt x="3525" y="394"/>
                  </a:lnTo>
                  <a:cubicBezTo>
                    <a:pt x="3525" y="453"/>
                    <a:pt x="3477" y="513"/>
                    <a:pt x="3406" y="561"/>
                  </a:cubicBezTo>
                  <a:lnTo>
                    <a:pt x="2406" y="1144"/>
                  </a:lnTo>
                  <a:cubicBezTo>
                    <a:pt x="2328" y="1186"/>
                    <a:pt x="2224" y="1206"/>
                    <a:pt x="2120" y="1206"/>
                  </a:cubicBezTo>
                  <a:cubicBezTo>
                    <a:pt x="2016" y="1206"/>
                    <a:pt x="1912" y="1186"/>
                    <a:pt x="1834" y="1144"/>
                  </a:cubicBezTo>
                  <a:lnTo>
                    <a:pt x="120" y="156"/>
                  </a:lnTo>
                  <a:cubicBezTo>
                    <a:pt x="48" y="108"/>
                    <a:pt x="1" y="6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296350" y="3681225"/>
              <a:ext cx="88150" cy="39025"/>
            </a:xfrm>
            <a:custGeom>
              <a:avLst/>
              <a:gdLst/>
              <a:ahLst/>
              <a:cxnLst/>
              <a:rect l="l" t="t" r="r" b="b"/>
              <a:pathLst>
                <a:path w="3526" h="1561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1"/>
                    <a:pt x="48" y="108"/>
                    <a:pt x="120" y="156"/>
                  </a:cubicBezTo>
                  <a:lnTo>
                    <a:pt x="1834" y="1144"/>
                  </a:lnTo>
                  <a:cubicBezTo>
                    <a:pt x="1989" y="1227"/>
                    <a:pt x="2251" y="1227"/>
                    <a:pt x="2406" y="1144"/>
                  </a:cubicBezTo>
                  <a:lnTo>
                    <a:pt x="3406" y="561"/>
                  </a:lnTo>
                  <a:cubicBezTo>
                    <a:pt x="3477" y="513"/>
                    <a:pt x="3525" y="453"/>
                    <a:pt x="3525" y="394"/>
                  </a:cubicBezTo>
                  <a:lnTo>
                    <a:pt x="3525" y="727"/>
                  </a:lnTo>
                  <a:cubicBezTo>
                    <a:pt x="3525" y="787"/>
                    <a:pt x="3477" y="846"/>
                    <a:pt x="3406" y="894"/>
                  </a:cubicBezTo>
                  <a:lnTo>
                    <a:pt x="2406" y="1465"/>
                  </a:lnTo>
                  <a:cubicBezTo>
                    <a:pt x="2251" y="1561"/>
                    <a:pt x="1989" y="1561"/>
                    <a:pt x="1834" y="1465"/>
                  </a:cubicBezTo>
                  <a:lnTo>
                    <a:pt x="120" y="489"/>
                  </a:lnTo>
                  <a:cubicBezTo>
                    <a:pt x="48" y="442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4"/>
            <p:cNvSpPr/>
            <p:nvPr/>
          </p:nvSpPr>
          <p:spPr>
            <a:xfrm>
              <a:off x="4259750" y="383185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1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39"/>
                    <a:pt x="2126" y="1539"/>
                  </a:cubicBezTo>
                  <a:cubicBezTo>
                    <a:pt x="2230" y="1539"/>
                    <a:pt x="2334" y="1519"/>
                    <a:pt x="2417" y="1477"/>
                  </a:cubicBezTo>
                  <a:lnTo>
                    <a:pt x="4108" y="489"/>
                  </a:lnTo>
                  <a:cubicBezTo>
                    <a:pt x="4191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91" y="120"/>
                    <a:pt x="4108" y="167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1" y="1215"/>
                    <a:pt x="1917" y="1191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4259750" y="383185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0" y="322"/>
                  </a:move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4108" y="167"/>
                  </a:lnTo>
                  <a:cubicBezTo>
                    <a:pt x="4191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91" y="441"/>
                    <a:pt x="4108" y="489"/>
                  </a:cubicBezTo>
                  <a:lnTo>
                    <a:pt x="2417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19" y="489"/>
                  </a:lnTo>
                  <a:cubicBezTo>
                    <a:pt x="48" y="441"/>
                    <a:pt x="0" y="382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355000" y="3804475"/>
              <a:ext cx="105700" cy="38700"/>
            </a:xfrm>
            <a:custGeom>
              <a:avLst/>
              <a:gdLst/>
              <a:ahLst/>
              <a:cxnLst/>
              <a:rect l="l" t="t" r="r" b="b"/>
              <a:pathLst>
                <a:path w="4228" h="1548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48" y="453"/>
                    <a:pt x="119" y="500"/>
                  </a:cubicBezTo>
                  <a:lnTo>
                    <a:pt x="1834" y="1477"/>
                  </a:lnTo>
                  <a:cubicBezTo>
                    <a:pt x="1917" y="1524"/>
                    <a:pt x="2024" y="1548"/>
                    <a:pt x="2130" y="1548"/>
                  </a:cubicBezTo>
                  <a:cubicBezTo>
                    <a:pt x="2236" y="1548"/>
                    <a:pt x="2340" y="1524"/>
                    <a:pt x="2417" y="1477"/>
                  </a:cubicBezTo>
                  <a:lnTo>
                    <a:pt x="4108" y="500"/>
                  </a:lnTo>
                  <a:cubicBezTo>
                    <a:pt x="4191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1" y="131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1" y="1218"/>
                    <a:pt x="1917" y="1197"/>
                    <a:pt x="1834" y="1155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4355000" y="3804475"/>
              <a:ext cx="105700" cy="39300"/>
            </a:xfrm>
            <a:custGeom>
              <a:avLst/>
              <a:gdLst/>
              <a:ahLst/>
              <a:cxnLst/>
              <a:rect l="l" t="t" r="r" b="b"/>
              <a:pathLst>
                <a:path w="4228" h="1572" fill="none" extrusionOk="0">
                  <a:moveTo>
                    <a:pt x="1834" y="1477"/>
                  </a:moveTo>
                  <a:lnTo>
                    <a:pt x="119" y="500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55"/>
                  </a:lnTo>
                  <a:cubicBezTo>
                    <a:pt x="2001" y="1238"/>
                    <a:pt x="2251" y="1238"/>
                    <a:pt x="2417" y="1155"/>
                  </a:cubicBezTo>
                  <a:lnTo>
                    <a:pt x="4108" y="167"/>
                  </a:lnTo>
                  <a:cubicBezTo>
                    <a:pt x="4191" y="131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91" y="453"/>
                    <a:pt x="4108" y="500"/>
                  </a:cubicBezTo>
                  <a:lnTo>
                    <a:pt x="2417" y="1477"/>
                  </a:lnTo>
                  <a:cubicBezTo>
                    <a:pt x="2263" y="1572"/>
                    <a:pt x="2001" y="1572"/>
                    <a:pt x="1834" y="147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494900" y="3796125"/>
              <a:ext cx="88425" cy="38500"/>
            </a:xfrm>
            <a:custGeom>
              <a:avLst/>
              <a:gdLst/>
              <a:ahLst/>
              <a:cxnLst/>
              <a:rect l="l" t="t" r="r" b="b"/>
              <a:pathLst>
                <a:path w="3537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1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40"/>
                    <a:pt x="2126" y="1540"/>
                  </a:cubicBezTo>
                  <a:cubicBezTo>
                    <a:pt x="2230" y="1540"/>
                    <a:pt x="2334" y="1519"/>
                    <a:pt x="2417" y="1477"/>
                  </a:cubicBezTo>
                  <a:lnTo>
                    <a:pt x="3417" y="894"/>
                  </a:lnTo>
                  <a:cubicBezTo>
                    <a:pt x="3489" y="846"/>
                    <a:pt x="3536" y="787"/>
                    <a:pt x="3536" y="727"/>
                  </a:cubicBezTo>
                  <a:lnTo>
                    <a:pt x="3536" y="406"/>
                  </a:lnTo>
                  <a:cubicBezTo>
                    <a:pt x="3536" y="465"/>
                    <a:pt x="3489" y="525"/>
                    <a:pt x="3417" y="560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1" y="1215"/>
                    <a:pt x="1917" y="1191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4494900" y="3796125"/>
              <a:ext cx="88425" cy="39025"/>
            </a:xfrm>
            <a:custGeom>
              <a:avLst/>
              <a:gdLst/>
              <a:ahLst/>
              <a:cxnLst/>
              <a:rect l="l" t="t" r="r" b="b"/>
              <a:pathLst>
                <a:path w="3537" h="1561" fill="none" extrusionOk="0">
                  <a:moveTo>
                    <a:pt x="3536" y="406"/>
                  </a:moveTo>
                  <a:lnTo>
                    <a:pt x="3536" y="727"/>
                  </a:lnTo>
                  <a:cubicBezTo>
                    <a:pt x="3536" y="787"/>
                    <a:pt x="3489" y="846"/>
                    <a:pt x="3417" y="894"/>
                  </a:cubicBezTo>
                  <a:lnTo>
                    <a:pt x="2417" y="1477"/>
                  </a:lnTo>
                  <a:cubicBezTo>
                    <a:pt x="2251" y="1561"/>
                    <a:pt x="2001" y="1561"/>
                    <a:pt x="1834" y="1477"/>
                  </a:cubicBezTo>
                  <a:lnTo>
                    <a:pt x="119" y="489"/>
                  </a:lnTo>
                  <a:cubicBezTo>
                    <a:pt x="48" y="441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3417" y="560"/>
                  </a:lnTo>
                  <a:cubicBezTo>
                    <a:pt x="3489" y="525"/>
                    <a:pt x="3536" y="465"/>
                    <a:pt x="3536" y="40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3818325" y="3735700"/>
              <a:ext cx="105400" cy="38725"/>
            </a:xfrm>
            <a:custGeom>
              <a:avLst/>
              <a:gdLst/>
              <a:ahLst/>
              <a:cxnLst/>
              <a:rect l="l" t="t" r="r" b="b"/>
              <a:pathLst>
                <a:path w="4216" h="1549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36" y="453"/>
                    <a:pt x="119" y="501"/>
                  </a:cubicBezTo>
                  <a:lnTo>
                    <a:pt x="1822" y="1477"/>
                  </a:lnTo>
                  <a:cubicBezTo>
                    <a:pt x="1905" y="1525"/>
                    <a:pt x="2010" y="1549"/>
                    <a:pt x="2114" y="1549"/>
                  </a:cubicBezTo>
                  <a:cubicBezTo>
                    <a:pt x="2218" y="1549"/>
                    <a:pt x="2322" y="1525"/>
                    <a:pt x="2405" y="1477"/>
                  </a:cubicBezTo>
                  <a:lnTo>
                    <a:pt x="4108" y="501"/>
                  </a:lnTo>
                  <a:cubicBezTo>
                    <a:pt x="4179" y="453"/>
                    <a:pt x="4215" y="394"/>
                    <a:pt x="4215" y="334"/>
                  </a:cubicBezTo>
                  <a:lnTo>
                    <a:pt x="4215" y="1"/>
                  </a:lnTo>
                  <a:cubicBezTo>
                    <a:pt x="4215" y="60"/>
                    <a:pt x="4179" y="120"/>
                    <a:pt x="4108" y="168"/>
                  </a:cubicBezTo>
                  <a:lnTo>
                    <a:pt x="2405" y="1156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5" y="1197"/>
                    <a:pt x="1822" y="1156"/>
                  </a:cubicBezTo>
                  <a:lnTo>
                    <a:pt x="119" y="168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3818325" y="3735700"/>
              <a:ext cx="105400" cy="39325"/>
            </a:xfrm>
            <a:custGeom>
              <a:avLst/>
              <a:gdLst/>
              <a:ahLst/>
              <a:cxnLst/>
              <a:rect l="l" t="t" r="r" b="b"/>
              <a:pathLst>
                <a:path w="4216" h="1573" fill="none" extrusionOk="0">
                  <a:moveTo>
                    <a:pt x="0" y="334"/>
                  </a:moveTo>
                  <a:lnTo>
                    <a:pt x="0" y="1"/>
                  </a:lnTo>
                  <a:cubicBezTo>
                    <a:pt x="0" y="60"/>
                    <a:pt x="36" y="120"/>
                    <a:pt x="119" y="168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5" y="1156"/>
                  </a:cubicBezTo>
                  <a:lnTo>
                    <a:pt x="4108" y="168"/>
                  </a:lnTo>
                  <a:cubicBezTo>
                    <a:pt x="4179" y="120"/>
                    <a:pt x="4215" y="60"/>
                    <a:pt x="4215" y="1"/>
                  </a:cubicBezTo>
                  <a:lnTo>
                    <a:pt x="4215" y="334"/>
                  </a:lnTo>
                  <a:cubicBezTo>
                    <a:pt x="4215" y="394"/>
                    <a:pt x="4179" y="453"/>
                    <a:pt x="4108" y="501"/>
                  </a:cubicBezTo>
                  <a:lnTo>
                    <a:pt x="2405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19" y="501"/>
                  </a:lnTo>
                  <a:cubicBezTo>
                    <a:pt x="36" y="453"/>
                    <a:pt x="0" y="394"/>
                    <a:pt x="0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3951375" y="388960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20" y="488"/>
                  </a:cubicBezTo>
                  <a:lnTo>
                    <a:pt x="1834" y="1465"/>
                  </a:lnTo>
                  <a:cubicBezTo>
                    <a:pt x="1917" y="1512"/>
                    <a:pt x="2022" y="1536"/>
                    <a:pt x="2126" y="1536"/>
                  </a:cubicBezTo>
                  <a:cubicBezTo>
                    <a:pt x="2230" y="1536"/>
                    <a:pt x="2334" y="1512"/>
                    <a:pt x="2417" y="1465"/>
                  </a:cubicBezTo>
                  <a:lnTo>
                    <a:pt x="4108" y="488"/>
                  </a:lnTo>
                  <a:cubicBezTo>
                    <a:pt x="4180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55"/>
                  </a:cubicBezTo>
                  <a:lnTo>
                    <a:pt x="2417" y="1143"/>
                  </a:lnTo>
                  <a:cubicBezTo>
                    <a:pt x="2334" y="1185"/>
                    <a:pt x="2230" y="1206"/>
                    <a:pt x="2126" y="1206"/>
                  </a:cubicBezTo>
                  <a:cubicBezTo>
                    <a:pt x="2022" y="1206"/>
                    <a:pt x="1917" y="1185"/>
                    <a:pt x="1834" y="1143"/>
                  </a:cubicBezTo>
                  <a:lnTo>
                    <a:pt x="120" y="155"/>
                  </a:lnTo>
                  <a:cubicBezTo>
                    <a:pt x="48" y="107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3951375" y="38896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108" y="488"/>
                  </a:moveTo>
                  <a:lnTo>
                    <a:pt x="2417" y="1465"/>
                  </a:lnTo>
                  <a:cubicBezTo>
                    <a:pt x="2251" y="1560"/>
                    <a:pt x="2001" y="1560"/>
                    <a:pt x="1834" y="1465"/>
                  </a:cubicBezTo>
                  <a:lnTo>
                    <a:pt x="120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48" y="107"/>
                    <a:pt x="120" y="155"/>
                  </a:cubicBezTo>
                  <a:lnTo>
                    <a:pt x="1834" y="1143"/>
                  </a:lnTo>
                  <a:cubicBezTo>
                    <a:pt x="2001" y="1227"/>
                    <a:pt x="2251" y="1227"/>
                    <a:pt x="2417" y="1143"/>
                  </a:cubicBezTo>
                  <a:lnTo>
                    <a:pt x="4108" y="155"/>
                  </a:lnTo>
                  <a:cubicBezTo>
                    <a:pt x="4180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80" y="441"/>
                    <a:pt x="4108" y="48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3506375" y="3224925"/>
              <a:ext cx="88125" cy="38500"/>
            </a:xfrm>
            <a:custGeom>
              <a:avLst/>
              <a:gdLst/>
              <a:ahLst/>
              <a:cxnLst/>
              <a:rect l="l" t="t" r="r" b="b"/>
              <a:pathLst>
                <a:path w="3525" h="1540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406"/>
                    <a:pt x="48" y="465"/>
                    <a:pt x="120" y="489"/>
                  </a:cubicBezTo>
                  <a:lnTo>
                    <a:pt x="1834" y="1477"/>
                  </a:lnTo>
                  <a:cubicBezTo>
                    <a:pt x="1918" y="1519"/>
                    <a:pt x="2022" y="1540"/>
                    <a:pt x="2124" y="1540"/>
                  </a:cubicBezTo>
                  <a:cubicBezTo>
                    <a:pt x="2227" y="1540"/>
                    <a:pt x="2328" y="1519"/>
                    <a:pt x="2406" y="1477"/>
                  </a:cubicBezTo>
                  <a:lnTo>
                    <a:pt x="3406" y="894"/>
                  </a:lnTo>
                  <a:cubicBezTo>
                    <a:pt x="3489" y="846"/>
                    <a:pt x="3525" y="787"/>
                    <a:pt x="3525" y="727"/>
                  </a:cubicBezTo>
                  <a:lnTo>
                    <a:pt x="3525" y="406"/>
                  </a:lnTo>
                  <a:cubicBezTo>
                    <a:pt x="3525" y="465"/>
                    <a:pt x="3489" y="525"/>
                    <a:pt x="3406" y="572"/>
                  </a:cubicBezTo>
                  <a:lnTo>
                    <a:pt x="2406" y="1144"/>
                  </a:lnTo>
                  <a:cubicBezTo>
                    <a:pt x="2328" y="1191"/>
                    <a:pt x="2227" y="1215"/>
                    <a:pt x="2124" y="1215"/>
                  </a:cubicBezTo>
                  <a:cubicBezTo>
                    <a:pt x="2022" y="1215"/>
                    <a:pt x="1918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3506375" y="3224925"/>
              <a:ext cx="88125" cy="39025"/>
            </a:xfrm>
            <a:custGeom>
              <a:avLst/>
              <a:gdLst/>
              <a:ahLst/>
              <a:cxnLst/>
              <a:rect l="l" t="t" r="r" b="b"/>
              <a:pathLst>
                <a:path w="3525" h="1561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06" y="1144"/>
                  </a:cubicBezTo>
                  <a:lnTo>
                    <a:pt x="3406" y="572"/>
                  </a:lnTo>
                  <a:cubicBezTo>
                    <a:pt x="3489" y="525"/>
                    <a:pt x="3525" y="465"/>
                    <a:pt x="3525" y="406"/>
                  </a:cubicBezTo>
                  <a:lnTo>
                    <a:pt x="3525" y="727"/>
                  </a:lnTo>
                  <a:cubicBezTo>
                    <a:pt x="3525" y="787"/>
                    <a:pt x="3489" y="846"/>
                    <a:pt x="3406" y="894"/>
                  </a:cubicBezTo>
                  <a:lnTo>
                    <a:pt x="2406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65"/>
                    <a:pt x="1" y="406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3358450" y="3311250"/>
              <a:ext cx="142600" cy="60150"/>
            </a:xfrm>
            <a:custGeom>
              <a:avLst/>
              <a:gdLst/>
              <a:ahLst/>
              <a:cxnLst/>
              <a:rect l="l" t="t" r="r" b="b"/>
              <a:pathLst>
                <a:path w="5704" h="2406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3"/>
                    <a:pt x="36" y="453"/>
                    <a:pt x="119" y="489"/>
                  </a:cubicBezTo>
                  <a:lnTo>
                    <a:pt x="3310" y="2334"/>
                  </a:lnTo>
                  <a:cubicBezTo>
                    <a:pt x="3394" y="2382"/>
                    <a:pt x="3498" y="2406"/>
                    <a:pt x="3602" y="2406"/>
                  </a:cubicBezTo>
                  <a:cubicBezTo>
                    <a:pt x="3706" y="2406"/>
                    <a:pt x="3810" y="2382"/>
                    <a:pt x="3894" y="2334"/>
                  </a:cubicBezTo>
                  <a:lnTo>
                    <a:pt x="5596" y="1358"/>
                  </a:lnTo>
                  <a:cubicBezTo>
                    <a:pt x="5668" y="1310"/>
                    <a:pt x="5703" y="1251"/>
                    <a:pt x="5703" y="1191"/>
                  </a:cubicBezTo>
                  <a:lnTo>
                    <a:pt x="5703" y="870"/>
                  </a:lnTo>
                  <a:cubicBezTo>
                    <a:pt x="5703" y="917"/>
                    <a:pt x="5668" y="989"/>
                    <a:pt x="5596" y="1024"/>
                  </a:cubicBezTo>
                  <a:lnTo>
                    <a:pt x="3894" y="2013"/>
                  </a:lnTo>
                  <a:cubicBezTo>
                    <a:pt x="3810" y="2054"/>
                    <a:pt x="3706" y="2075"/>
                    <a:pt x="3602" y="2075"/>
                  </a:cubicBezTo>
                  <a:cubicBezTo>
                    <a:pt x="3498" y="2075"/>
                    <a:pt x="3394" y="2054"/>
                    <a:pt x="3310" y="2013"/>
                  </a:cubicBezTo>
                  <a:lnTo>
                    <a:pt x="119" y="167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3358450" y="3311250"/>
              <a:ext cx="142600" cy="60750"/>
            </a:xfrm>
            <a:custGeom>
              <a:avLst/>
              <a:gdLst/>
              <a:ahLst/>
              <a:cxnLst/>
              <a:rect l="l" t="t" r="r" b="b"/>
              <a:pathLst>
                <a:path w="5704" h="2430" fill="none" extrusionOk="0">
                  <a:moveTo>
                    <a:pt x="0" y="334"/>
                  </a:moveTo>
                  <a:lnTo>
                    <a:pt x="0" y="1"/>
                  </a:lnTo>
                  <a:cubicBezTo>
                    <a:pt x="0" y="60"/>
                    <a:pt x="36" y="120"/>
                    <a:pt x="119" y="167"/>
                  </a:cubicBezTo>
                  <a:lnTo>
                    <a:pt x="3310" y="2013"/>
                  </a:lnTo>
                  <a:cubicBezTo>
                    <a:pt x="3477" y="2096"/>
                    <a:pt x="3727" y="2096"/>
                    <a:pt x="3894" y="2013"/>
                  </a:cubicBezTo>
                  <a:lnTo>
                    <a:pt x="5596" y="1024"/>
                  </a:lnTo>
                  <a:cubicBezTo>
                    <a:pt x="5668" y="989"/>
                    <a:pt x="5703" y="917"/>
                    <a:pt x="5703" y="870"/>
                  </a:cubicBezTo>
                  <a:lnTo>
                    <a:pt x="5703" y="1191"/>
                  </a:lnTo>
                  <a:cubicBezTo>
                    <a:pt x="5703" y="1251"/>
                    <a:pt x="5668" y="1310"/>
                    <a:pt x="5596" y="1358"/>
                  </a:cubicBezTo>
                  <a:lnTo>
                    <a:pt x="3894" y="2334"/>
                  </a:lnTo>
                  <a:cubicBezTo>
                    <a:pt x="3727" y="2429"/>
                    <a:pt x="3477" y="2429"/>
                    <a:pt x="3310" y="2334"/>
                  </a:cubicBezTo>
                  <a:lnTo>
                    <a:pt x="119" y="489"/>
                  </a:lnTo>
                  <a:cubicBezTo>
                    <a:pt x="36" y="453"/>
                    <a:pt x="0" y="393"/>
                    <a:pt x="0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3429275" y="326987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3"/>
                    <a:pt x="49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8"/>
                    <a:pt x="2126" y="1548"/>
                  </a:cubicBezTo>
                  <a:cubicBezTo>
                    <a:pt x="2230" y="1548"/>
                    <a:pt x="2335" y="1525"/>
                    <a:pt x="2418" y="1477"/>
                  </a:cubicBezTo>
                  <a:lnTo>
                    <a:pt x="4109" y="501"/>
                  </a:lnTo>
                  <a:cubicBezTo>
                    <a:pt x="4192" y="453"/>
                    <a:pt x="4228" y="393"/>
                    <a:pt x="4228" y="334"/>
                  </a:cubicBezTo>
                  <a:lnTo>
                    <a:pt x="4228" y="1"/>
                  </a:lnTo>
                  <a:cubicBezTo>
                    <a:pt x="4228" y="60"/>
                    <a:pt x="4192" y="120"/>
                    <a:pt x="4109" y="167"/>
                  </a:cubicBezTo>
                  <a:lnTo>
                    <a:pt x="2418" y="1155"/>
                  </a:lnTo>
                  <a:cubicBezTo>
                    <a:pt x="2335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9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3429275" y="3269875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9" y="120"/>
                    <a:pt x="120" y="167"/>
                  </a:cubicBezTo>
                  <a:lnTo>
                    <a:pt x="1834" y="1155"/>
                  </a:lnTo>
                  <a:cubicBezTo>
                    <a:pt x="2001" y="1239"/>
                    <a:pt x="2251" y="1239"/>
                    <a:pt x="2418" y="1155"/>
                  </a:cubicBezTo>
                  <a:lnTo>
                    <a:pt x="4109" y="167"/>
                  </a:lnTo>
                  <a:cubicBezTo>
                    <a:pt x="4192" y="120"/>
                    <a:pt x="4228" y="60"/>
                    <a:pt x="4228" y="1"/>
                  </a:cubicBezTo>
                  <a:lnTo>
                    <a:pt x="4228" y="334"/>
                  </a:lnTo>
                  <a:cubicBezTo>
                    <a:pt x="4228" y="393"/>
                    <a:pt x="4192" y="453"/>
                    <a:pt x="4109" y="501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9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3465000" y="337257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500"/>
                  </a:cubicBezTo>
                  <a:lnTo>
                    <a:pt x="1834" y="1477"/>
                  </a:lnTo>
                  <a:cubicBezTo>
                    <a:pt x="1918" y="1524"/>
                    <a:pt x="2022" y="1548"/>
                    <a:pt x="2126" y="1548"/>
                  </a:cubicBezTo>
                  <a:cubicBezTo>
                    <a:pt x="2230" y="1548"/>
                    <a:pt x="2334" y="1524"/>
                    <a:pt x="2418" y="1477"/>
                  </a:cubicBezTo>
                  <a:lnTo>
                    <a:pt x="4108" y="500"/>
                  </a:lnTo>
                  <a:cubicBezTo>
                    <a:pt x="4192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2" y="143"/>
                    <a:pt x="4108" y="167"/>
                  </a:cubicBezTo>
                  <a:lnTo>
                    <a:pt x="2418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3465000" y="3372575"/>
              <a:ext cx="105700" cy="39300"/>
            </a:xfrm>
            <a:custGeom>
              <a:avLst/>
              <a:gdLst/>
              <a:ahLst/>
              <a:cxnLst/>
              <a:rect l="l" t="t" r="r" b="b"/>
              <a:pathLst>
                <a:path w="4228" h="1572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92" y="453"/>
                    <a:pt x="4108" y="500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0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55"/>
                  </a:lnTo>
                  <a:cubicBezTo>
                    <a:pt x="2001" y="1238"/>
                    <a:pt x="2251" y="1238"/>
                    <a:pt x="2418" y="1155"/>
                  </a:cubicBezTo>
                  <a:lnTo>
                    <a:pt x="4108" y="167"/>
                  </a:lnTo>
                  <a:cubicBezTo>
                    <a:pt x="4192" y="143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3487025" y="3544625"/>
              <a:ext cx="105700" cy="38475"/>
            </a:xfrm>
            <a:custGeom>
              <a:avLst/>
              <a:gdLst/>
              <a:ahLst/>
              <a:cxnLst/>
              <a:rect l="l" t="t" r="r" b="b"/>
              <a:pathLst>
                <a:path w="4228" h="1539" extrusionOk="0">
                  <a:moveTo>
                    <a:pt x="1" y="0"/>
                  </a:moveTo>
                  <a:lnTo>
                    <a:pt x="1" y="321"/>
                  </a:lnTo>
                  <a:cubicBezTo>
                    <a:pt x="1" y="381"/>
                    <a:pt x="48" y="441"/>
                    <a:pt x="120" y="488"/>
                  </a:cubicBezTo>
                  <a:lnTo>
                    <a:pt x="1834" y="1476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6"/>
                  </a:cubicBezTo>
                  <a:lnTo>
                    <a:pt x="4108" y="488"/>
                  </a:lnTo>
                  <a:cubicBezTo>
                    <a:pt x="4180" y="441"/>
                    <a:pt x="4227" y="381"/>
                    <a:pt x="4227" y="321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4"/>
                    <a:pt x="2126" y="1214"/>
                  </a:cubicBezTo>
                  <a:cubicBezTo>
                    <a:pt x="2022" y="1214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3487025" y="354462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1" y="321"/>
                  </a:move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8" y="1143"/>
                  </a:cubicBezTo>
                  <a:lnTo>
                    <a:pt x="4108" y="167"/>
                  </a:lnTo>
                  <a:cubicBezTo>
                    <a:pt x="4180" y="119"/>
                    <a:pt x="4227" y="60"/>
                    <a:pt x="4227" y="0"/>
                  </a:cubicBezTo>
                  <a:lnTo>
                    <a:pt x="4227" y="321"/>
                  </a:lnTo>
                  <a:cubicBezTo>
                    <a:pt x="4227" y="381"/>
                    <a:pt x="4180" y="441"/>
                    <a:pt x="4108" y="488"/>
                  </a:cubicBezTo>
                  <a:lnTo>
                    <a:pt x="2418" y="1476"/>
                  </a:lnTo>
                  <a:cubicBezTo>
                    <a:pt x="2251" y="1560"/>
                    <a:pt x="2001" y="1560"/>
                    <a:pt x="1834" y="1476"/>
                  </a:cubicBezTo>
                  <a:lnTo>
                    <a:pt x="120" y="488"/>
                  </a:lnTo>
                  <a:cubicBezTo>
                    <a:pt x="48" y="441"/>
                    <a:pt x="1" y="381"/>
                    <a:pt x="1" y="32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3495375" y="3307975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36" y="441"/>
                    <a:pt x="119" y="489"/>
                  </a:cubicBezTo>
                  <a:lnTo>
                    <a:pt x="1822" y="1477"/>
                  </a:lnTo>
                  <a:cubicBezTo>
                    <a:pt x="1905" y="1519"/>
                    <a:pt x="2009" y="1539"/>
                    <a:pt x="2113" y="1539"/>
                  </a:cubicBezTo>
                  <a:cubicBezTo>
                    <a:pt x="2218" y="1539"/>
                    <a:pt x="2322" y="1519"/>
                    <a:pt x="2405" y="1477"/>
                  </a:cubicBezTo>
                  <a:lnTo>
                    <a:pt x="4108" y="489"/>
                  </a:lnTo>
                  <a:cubicBezTo>
                    <a:pt x="4179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05" y="1144"/>
                  </a:lnTo>
                  <a:cubicBezTo>
                    <a:pt x="2322" y="1197"/>
                    <a:pt x="2218" y="1224"/>
                    <a:pt x="2113" y="1224"/>
                  </a:cubicBezTo>
                  <a:cubicBezTo>
                    <a:pt x="2009" y="1224"/>
                    <a:pt x="1905" y="1197"/>
                    <a:pt x="1822" y="1144"/>
                  </a:cubicBezTo>
                  <a:lnTo>
                    <a:pt x="119" y="167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3495375" y="3307975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2405" y="1144"/>
                  </a:move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79" y="441"/>
                    <a:pt x="4108" y="489"/>
                  </a:cubicBezTo>
                  <a:lnTo>
                    <a:pt x="2405" y="1477"/>
                  </a:lnTo>
                  <a:cubicBezTo>
                    <a:pt x="2238" y="1560"/>
                    <a:pt x="1988" y="1560"/>
                    <a:pt x="1822" y="1477"/>
                  </a:cubicBezTo>
                  <a:lnTo>
                    <a:pt x="119" y="489"/>
                  </a:lnTo>
                  <a:cubicBezTo>
                    <a:pt x="36" y="441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0"/>
                    <a:pt x="36" y="120"/>
                    <a:pt x="119" y="167"/>
                  </a:cubicBezTo>
                  <a:lnTo>
                    <a:pt x="1822" y="1144"/>
                  </a:lnTo>
                  <a:cubicBezTo>
                    <a:pt x="1988" y="1251"/>
                    <a:pt x="2238" y="1251"/>
                    <a:pt x="2405" y="114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532875" y="3494000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406"/>
                    <a:pt x="24" y="465"/>
                    <a:pt x="119" y="489"/>
                  </a:cubicBezTo>
                  <a:lnTo>
                    <a:pt x="1834" y="1477"/>
                  </a:lnTo>
                  <a:cubicBezTo>
                    <a:pt x="1911" y="1519"/>
                    <a:pt x="2012" y="1540"/>
                    <a:pt x="2115" y="1540"/>
                  </a:cubicBezTo>
                  <a:cubicBezTo>
                    <a:pt x="2218" y="1540"/>
                    <a:pt x="2322" y="1519"/>
                    <a:pt x="2405" y="1477"/>
                  </a:cubicBezTo>
                  <a:lnTo>
                    <a:pt x="4108" y="489"/>
                  </a:lnTo>
                  <a:cubicBezTo>
                    <a:pt x="4179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1"/>
                    <a:pt x="4179" y="120"/>
                    <a:pt x="4108" y="168"/>
                  </a:cubicBezTo>
                  <a:lnTo>
                    <a:pt x="2405" y="1144"/>
                  </a:lnTo>
                  <a:cubicBezTo>
                    <a:pt x="2322" y="1192"/>
                    <a:pt x="2218" y="1215"/>
                    <a:pt x="2115" y="1215"/>
                  </a:cubicBezTo>
                  <a:cubicBezTo>
                    <a:pt x="2012" y="1215"/>
                    <a:pt x="1911" y="1192"/>
                    <a:pt x="1834" y="1144"/>
                  </a:cubicBezTo>
                  <a:lnTo>
                    <a:pt x="119" y="168"/>
                  </a:lnTo>
                  <a:cubicBezTo>
                    <a:pt x="48" y="120"/>
                    <a:pt x="0" y="6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3532875" y="3494000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0" y="322"/>
                  </a:moveTo>
                  <a:lnTo>
                    <a:pt x="0" y="1"/>
                  </a:lnTo>
                  <a:cubicBezTo>
                    <a:pt x="0" y="61"/>
                    <a:pt x="48" y="120"/>
                    <a:pt x="119" y="168"/>
                  </a:cubicBezTo>
                  <a:lnTo>
                    <a:pt x="1834" y="1144"/>
                  </a:lnTo>
                  <a:cubicBezTo>
                    <a:pt x="1989" y="1239"/>
                    <a:pt x="2239" y="1239"/>
                    <a:pt x="2405" y="1144"/>
                  </a:cubicBezTo>
                  <a:lnTo>
                    <a:pt x="4108" y="168"/>
                  </a:lnTo>
                  <a:cubicBezTo>
                    <a:pt x="4179" y="120"/>
                    <a:pt x="4227" y="61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79" y="441"/>
                    <a:pt x="4108" y="489"/>
                  </a:cubicBezTo>
                  <a:lnTo>
                    <a:pt x="2405" y="1477"/>
                  </a:lnTo>
                  <a:cubicBezTo>
                    <a:pt x="2239" y="1561"/>
                    <a:pt x="1989" y="1561"/>
                    <a:pt x="1834" y="1477"/>
                  </a:cubicBezTo>
                  <a:lnTo>
                    <a:pt x="119" y="489"/>
                  </a:lnTo>
                  <a:cubicBezTo>
                    <a:pt x="24" y="465"/>
                    <a:pt x="0" y="406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3598650" y="353240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65"/>
                  </a:lnTo>
                  <a:cubicBezTo>
                    <a:pt x="1917" y="1513"/>
                    <a:pt x="2022" y="1537"/>
                    <a:pt x="2126" y="1537"/>
                  </a:cubicBezTo>
                  <a:cubicBezTo>
                    <a:pt x="2230" y="1537"/>
                    <a:pt x="2334" y="1513"/>
                    <a:pt x="2418" y="1465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56"/>
                  </a:cubicBezTo>
                  <a:lnTo>
                    <a:pt x="2418" y="1144"/>
                  </a:lnTo>
                  <a:cubicBezTo>
                    <a:pt x="2334" y="1186"/>
                    <a:pt x="2230" y="1206"/>
                    <a:pt x="2126" y="1206"/>
                  </a:cubicBezTo>
                  <a:cubicBezTo>
                    <a:pt x="2022" y="1206"/>
                    <a:pt x="1917" y="1186"/>
                    <a:pt x="1834" y="1144"/>
                  </a:cubicBezTo>
                  <a:lnTo>
                    <a:pt x="120" y="156"/>
                  </a:lnTo>
                  <a:cubicBezTo>
                    <a:pt x="48" y="108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3598650" y="35324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08"/>
                    <a:pt x="120" y="156"/>
                  </a:cubicBezTo>
                  <a:lnTo>
                    <a:pt x="1834" y="1144"/>
                  </a:lnTo>
                  <a:cubicBezTo>
                    <a:pt x="2001" y="1227"/>
                    <a:pt x="2251" y="1227"/>
                    <a:pt x="2418" y="1144"/>
                  </a:cubicBezTo>
                  <a:lnTo>
                    <a:pt x="4108" y="156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18" y="1465"/>
                  </a:lnTo>
                  <a:cubicBezTo>
                    <a:pt x="2251" y="1561"/>
                    <a:pt x="2001" y="1561"/>
                    <a:pt x="1834" y="1465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3618300" y="3620225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36" y="441"/>
                    <a:pt x="119" y="488"/>
                  </a:cubicBezTo>
                  <a:lnTo>
                    <a:pt x="1834" y="1465"/>
                  </a:lnTo>
                  <a:cubicBezTo>
                    <a:pt x="1917" y="1512"/>
                    <a:pt x="2021" y="1536"/>
                    <a:pt x="2126" y="1536"/>
                  </a:cubicBezTo>
                  <a:cubicBezTo>
                    <a:pt x="2230" y="1536"/>
                    <a:pt x="2334" y="1512"/>
                    <a:pt x="2417" y="1465"/>
                  </a:cubicBezTo>
                  <a:lnTo>
                    <a:pt x="4108" y="488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55"/>
                  </a:cubicBezTo>
                  <a:lnTo>
                    <a:pt x="2417" y="1143"/>
                  </a:lnTo>
                  <a:cubicBezTo>
                    <a:pt x="2334" y="1185"/>
                    <a:pt x="2230" y="1206"/>
                    <a:pt x="2126" y="1206"/>
                  </a:cubicBezTo>
                  <a:cubicBezTo>
                    <a:pt x="2021" y="1206"/>
                    <a:pt x="1917" y="1185"/>
                    <a:pt x="1834" y="1143"/>
                  </a:cubicBezTo>
                  <a:lnTo>
                    <a:pt x="119" y="155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3618300" y="362022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0" y="322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55"/>
                  </a:cubicBezTo>
                  <a:lnTo>
                    <a:pt x="1834" y="1143"/>
                  </a:lnTo>
                  <a:cubicBezTo>
                    <a:pt x="2001" y="1227"/>
                    <a:pt x="2251" y="1227"/>
                    <a:pt x="2417" y="1143"/>
                  </a:cubicBezTo>
                  <a:lnTo>
                    <a:pt x="4108" y="155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8"/>
                  </a:cubicBezTo>
                  <a:lnTo>
                    <a:pt x="2417" y="1465"/>
                  </a:lnTo>
                  <a:cubicBezTo>
                    <a:pt x="2251" y="1560"/>
                    <a:pt x="2001" y="1560"/>
                    <a:pt x="1834" y="1465"/>
                  </a:cubicBezTo>
                  <a:lnTo>
                    <a:pt x="119" y="488"/>
                  </a:lnTo>
                  <a:cubicBezTo>
                    <a:pt x="36" y="441"/>
                    <a:pt x="0" y="381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3684375" y="3658325"/>
              <a:ext cx="105400" cy="38700"/>
            </a:xfrm>
            <a:custGeom>
              <a:avLst/>
              <a:gdLst/>
              <a:ahLst/>
              <a:cxnLst/>
              <a:rect l="l" t="t" r="r" b="b"/>
              <a:pathLst>
                <a:path w="4216" h="1548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36" y="453"/>
                    <a:pt x="120" y="500"/>
                  </a:cubicBezTo>
                  <a:lnTo>
                    <a:pt x="1822" y="1477"/>
                  </a:lnTo>
                  <a:cubicBezTo>
                    <a:pt x="1906" y="1524"/>
                    <a:pt x="2010" y="1548"/>
                    <a:pt x="2114" y="1548"/>
                  </a:cubicBezTo>
                  <a:cubicBezTo>
                    <a:pt x="2218" y="1548"/>
                    <a:pt x="2322" y="1524"/>
                    <a:pt x="2406" y="1477"/>
                  </a:cubicBezTo>
                  <a:lnTo>
                    <a:pt x="4108" y="500"/>
                  </a:lnTo>
                  <a:cubicBezTo>
                    <a:pt x="4180" y="453"/>
                    <a:pt x="4215" y="393"/>
                    <a:pt x="4215" y="334"/>
                  </a:cubicBezTo>
                  <a:lnTo>
                    <a:pt x="4215" y="0"/>
                  </a:lnTo>
                  <a:cubicBezTo>
                    <a:pt x="4215" y="60"/>
                    <a:pt x="4180" y="119"/>
                    <a:pt x="4108" y="167"/>
                  </a:cubicBezTo>
                  <a:lnTo>
                    <a:pt x="2406" y="1155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6" y="1197"/>
                    <a:pt x="1822" y="1155"/>
                  </a:cubicBezTo>
                  <a:lnTo>
                    <a:pt x="120" y="167"/>
                  </a:lnTo>
                  <a:cubicBezTo>
                    <a:pt x="36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3684375" y="3658325"/>
              <a:ext cx="105400" cy="39300"/>
            </a:xfrm>
            <a:custGeom>
              <a:avLst/>
              <a:gdLst/>
              <a:ahLst/>
              <a:cxnLst/>
              <a:rect l="l" t="t" r="r" b="b"/>
              <a:pathLst>
                <a:path w="4216" h="1572" fill="none" extrusionOk="0">
                  <a:moveTo>
                    <a:pt x="1" y="334"/>
                  </a:moveTo>
                  <a:lnTo>
                    <a:pt x="1" y="0"/>
                  </a:lnTo>
                  <a:cubicBezTo>
                    <a:pt x="1" y="60"/>
                    <a:pt x="36" y="119"/>
                    <a:pt x="120" y="167"/>
                  </a:cubicBezTo>
                  <a:lnTo>
                    <a:pt x="1822" y="1155"/>
                  </a:lnTo>
                  <a:cubicBezTo>
                    <a:pt x="1989" y="1238"/>
                    <a:pt x="2239" y="1238"/>
                    <a:pt x="2406" y="1155"/>
                  </a:cubicBezTo>
                  <a:lnTo>
                    <a:pt x="4108" y="167"/>
                  </a:lnTo>
                  <a:cubicBezTo>
                    <a:pt x="4180" y="119"/>
                    <a:pt x="4215" y="60"/>
                    <a:pt x="4215" y="0"/>
                  </a:cubicBezTo>
                  <a:lnTo>
                    <a:pt x="4215" y="334"/>
                  </a:lnTo>
                  <a:cubicBezTo>
                    <a:pt x="4215" y="393"/>
                    <a:pt x="4180" y="453"/>
                    <a:pt x="4108" y="500"/>
                  </a:cubicBezTo>
                  <a:lnTo>
                    <a:pt x="2406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20" y="500"/>
                  </a:lnTo>
                  <a:cubicBezTo>
                    <a:pt x="36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4"/>
            <p:cNvSpPr/>
            <p:nvPr/>
          </p:nvSpPr>
          <p:spPr>
            <a:xfrm>
              <a:off x="3693900" y="342257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7" y="1519"/>
                    <a:pt x="2022" y="1539"/>
                    <a:pt x="2126" y="1539"/>
                  </a:cubicBezTo>
                  <a:cubicBezTo>
                    <a:pt x="2230" y="1539"/>
                    <a:pt x="2334" y="1519"/>
                    <a:pt x="2418" y="1477"/>
                  </a:cubicBezTo>
                  <a:lnTo>
                    <a:pt x="4108" y="489"/>
                  </a:lnTo>
                  <a:cubicBezTo>
                    <a:pt x="4180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80" y="131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3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4"/>
            <p:cNvSpPr/>
            <p:nvPr/>
          </p:nvSpPr>
          <p:spPr>
            <a:xfrm>
              <a:off x="3693900" y="3422575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227" y="0"/>
                  </a:moveTo>
                  <a:lnTo>
                    <a:pt x="4227" y="322"/>
                  </a:lnTo>
                  <a:cubicBezTo>
                    <a:pt x="4227" y="381"/>
                    <a:pt x="4180" y="441"/>
                    <a:pt x="4108" y="489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08" y="167"/>
                  </a:lnTo>
                  <a:cubicBezTo>
                    <a:pt x="4180" y="131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4"/>
            <p:cNvSpPr/>
            <p:nvPr/>
          </p:nvSpPr>
          <p:spPr>
            <a:xfrm>
              <a:off x="3729625" y="3525575"/>
              <a:ext cx="105700" cy="38475"/>
            </a:xfrm>
            <a:custGeom>
              <a:avLst/>
              <a:gdLst/>
              <a:ahLst/>
              <a:cxnLst/>
              <a:rect l="l" t="t" r="r" b="b"/>
              <a:pathLst>
                <a:path w="4228" h="1539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52"/>
                    <a:pt x="119" y="488"/>
                  </a:cubicBezTo>
                  <a:lnTo>
                    <a:pt x="1834" y="1476"/>
                  </a:lnTo>
                  <a:cubicBezTo>
                    <a:pt x="1917" y="1518"/>
                    <a:pt x="2021" y="1539"/>
                    <a:pt x="2126" y="1539"/>
                  </a:cubicBezTo>
                  <a:cubicBezTo>
                    <a:pt x="2230" y="1539"/>
                    <a:pt x="2334" y="1518"/>
                    <a:pt x="2417" y="1476"/>
                  </a:cubicBezTo>
                  <a:lnTo>
                    <a:pt x="4108" y="488"/>
                  </a:lnTo>
                  <a:cubicBezTo>
                    <a:pt x="4179" y="452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203" y="119"/>
                    <a:pt x="4108" y="167"/>
                  </a:cubicBezTo>
                  <a:lnTo>
                    <a:pt x="2417" y="1143"/>
                  </a:lnTo>
                  <a:cubicBezTo>
                    <a:pt x="2334" y="1191"/>
                    <a:pt x="2230" y="1214"/>
                    <a:pt x="2126" y="1214"/>
                  </a:cubicBezTo>
                  <a:cubicBezTo>
                    <a:pt x="2021" y="1214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4"/>
            <p:cNvSpPr/>
            <p:nvPr/>
          </p:nvSpPr>
          <p:spPr>
            <a:xfrm>
              <a:off x="3729625" y="352557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4227" y="0"/>
                  </a:moveTo>
                  <a:lnTo>
                    <a:pt x="4227" y="333"/>
                  </a:lnTo>
                  <a:cubicBezTo>
                    <a:pt x="4227" y="393"/>
                    <a:pt x="4179" y="452"/>
                    <a:pt x="4108" y="488"/>
                  </a:cubicBezTo>
                  <a:lnTo>
                    <a:pt x="2417" y="1476"/>
                  </a:lnTo>
                  <a:cubicBezTo>
                    <a:pt x="2251" y="1560"/>
                    <a:pt x="2001" y="1560"/>
                    <a:pt x="1834" y="1476"/>
                  </a:cubicBezTo>
                  <a:lnTo>
                    <a:pt x="119" y="488"/>
                  </a:lnTo>
                  <a:cubicBezTo>
                    <a:pt x="48" y="452"/>
                    <a:pt x="0" y="393"/>
                    <a:pt x="0" y="333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7" y="1143"/>
                  </a:cubicBezTo>
                  <a:lnTo>
                    <a:pt x="4108" y="167"/>
                  </a:lnTo>
                  <a:cubicBezTo>
                    <a:pt x="4203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4"/>
            <p:cNvSpPr/>
            <p:nvPr/>
          </p:nvSpPr>
          <p:spPr>
            <a:xfrm>
              <a:off x="3798075" y="36473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36" y="441"/>
                    <a:pt x="120" y="489"/>
                  </a:cubicBezTo>
                  <a:lnTo>
                    <a:pt x="1834" y="1477"/>
                  </a:lnTo>
                  <a:cubicBezTo>
                    <a:pt x="1918" y="1519"/>
                    <a:pt x="2022" y="1540"/>
                    <a:pt x="2125" y="1540"/>
                  </a:cubicBezTo>
                  <a:cubicBezTo>
                    <a:pt x="2227" y="1540"/>
                    <a:pt x="2328" y="1519"/>
                    <a:pt x="2406" y="1477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44"/>
                  </a:lnTo>
                  <a:cubicBezTo>
                    <a:pt x="2328" y="1191"/>
                    <a:pt x="2227" y="1215"/>
                    <a:pt x="2125" y="1215"/>
                  </a:cubicBezTo>
                  <a:cubicBezTo>
                    <a:pt x="2022" y="1215"/>
                    <a:pt x="1918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4"/>
            <p:cNvSpPr/>
            <p:nvPr/>
          </p:nvSpPr>
          <p:spPr>
            <a:xfrm>
              <a:off x="3798075" y="36473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06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06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36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4"/>
            <p:cNvSpPr/>
            <p:nvPr/>
          </p:nvSpPr>
          <p:spPr>
            <a:xfrm>
              <a:off x="3663850" y="3569925"/>
              <a:ext cx="105675" cy="38475"/>
            </a:xfrm>
            <a:custGeom>
              <a:avLst/>
              <a:gdLst/>
              <a:ahLst/>
              <a:cxnLst/>
              <a:rect l="l" t="t" r="r" b="b"/>
              <a:pathLst>
                <a:path w="4227" h="1539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6"/>
                  </a:lnTo>
                  <a:cubicBezTo>
                    <a:pt x="1911" y="1518"/>
                    <a:pt x="2015" y="1539"/>
                    <a:pt x="2119" y="1539"/>
                  </a:cubicBezTo>
                  <a:cubicBezTo>
                    <a:pt x="2224" y="1539"/>
                    <a:pt x="2328" y="1518"/>
                    <a:pt x="2405" y="1476"/>
                  </a:cubicBezTo>
                  <a:lnTo>
                    <a:pt x="4108" y="488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05" y="1143"/>
                  </a:lnTo>
                  <a:cubicBezTo>
                    <a:pt x="2328" y="1191"/>
                    <a:pt x="2224" y="1214"/>
                    <a:pt x="2119" y="1214"/>
                  </a:cubicBezTo>
                  <a:cubicBezTo>
                    <a:pt x="2015" y="1214"/>
                    <a:pt x="1911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4"/>
            <p:cNvSpPr/>
            <p:nvPr/>
          </p:nvSpPr>
          <p:spPr>
            <a:xfrm>
              <a:off x="3663850" y="3569925"/>
              <a:ext cx="105675" cy="39000"/>
            </a:xfrm>
            <a:custGeom>
              <a:avLst/>
              <a:gdLst/>
              <a:ahLst/>
              <a:cxnLst/>
              <a:rect l="l" t="t" r="r" b="b"/>
              <a:pathLst>
                <a:path w="4227" h="1560" fill="none" extrusionOk="0">
                  <a:moveTo>
                    <a:pt x="0" y="322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1988" y="1238"/>
                    <a:pt x="2250" y="1238"/>
                    <a:pt x="2405" y="1143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8"/>
                  </a:cubicBezTo>
                  <a:lnTo>
                    <a:pt x="2405" y="1476"/>
                  </a:lnTo>
                  <a:cubicBezTo>
                    <a:pt x="2250" y="1560"/>
                    <a:pt x="1988" y="1560"/>
                    <a:pt x="1834" y="1476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4"/>
            <p:cNvSpPr/>
            <p:nvPr/>
          </p:nvSpPr>
          <p:spPr>
            <a:xfrm>
              <a:off x="3832600" y="3413650"/>
              <a:ext cx="88450" cy="38500"/>
            </a:xfrm>
            <a:custGeom>
              <a:avLst/>
              <a:gdLst/>
              <a:ahLst/>
              <a:cxnLst/>
              <a:rect l="l" t="t" r="r" b="b"/>
              <a:pathLst>
                <a:path w="3538" h="1540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9" y="441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5" y="1518"/>
                    <a:pt x="2418" y="1477"/>
                  </a:cubicBezTo>
                  <a:lnTo>
                    <a:pt x="3418" y="893"/>
                  </a:lnTo>
                  <a:cubicBezTo>
                    <a:pt x="3489" y="846"/>
                    <a:pt x="3537" y="786"/>
                    <a:pt x="3537" y="727"/>
                  </a:cubicBezTo>
                  <a:lnTo>
                    <a:pt x="3537" y="405"/>
                  </a:lnTo>
                  <a:cubicBezTo>
                    <a:pt x="3537" y="465"/>
                    <a:pt x="3489" y="524"/>
                    <a:pt x="3418" y="560"/>
                  </a:cubicBezTo>
                  <a:lnTo>
                    <a:pt x="2418" y="1143"/>
                  </a:lnTo>
                  <a:cubicBezTo>
                    <a:pt x="2335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9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3832600" y="3413650"/>
              <a:ext cx="88450" cy="39000"/>
            </a:xfrm>
            <a:custGeom>
              <a:avLst/>
              <a:gdLst/>
              <a:ahLst/>
              <a:cxnLst/>
              <a:rect l="l" t="t" r="r" b="b"/>
              <a:pathLst>
                <a:path w="3538" h="1560" fill="none" extrusionOk="0">
                  <a:moveTo>
                    <a:pt x="120" y="167"/>
                  </a:move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3418" y="560"/>
                  </a:lnTo>
                  <a:cubicBezTo>
                    <a:pt x="3489" y="524"/>
                    <a:pt x="3537" y="465"/>
                    <a:pt x="3537" y="405"/>
                  </a:cubicBezTo>
                  <a:lnTo>
                    <a:pt x="3537" y="727"/>
                  </a:lnTo>
                  <a:cubicBezTo>
                    <a:pt x="3537" y="786"/>
                    <a:pt x="3489" y="846"/>
                    <a:pt x="3418" y="893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9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9" y="119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4"/>
            <p:cNvSpPr/>
            <p:nvPr/>
          </p:nvSpPr>
          <p:spPr>
            <a:xfrm>
              <a:off x="3156625" y="343060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8" y="1477"/>
                  </a:cubicBezTo>
                  <a:lnTo>
                    <a:pt x="4108" y="501"/>
                  </a:lnTo>
                  <a:cubicBezTo>
                    <a:pt x="4180" y="453"/>
                    <a:pt x="4228" y="394"/>
                    <a:pt x="4228" y="334"/>
                  </a:cubicBezTo>
                  <a:lnTo>
                    <a:pt x="4228" y="1"/>
                  </a:lnTo>
                  <a:cubicBezTo>
                    <a:pt x="4228" y="60"/>
                    <a:pt x="4180" y="120"/>
                    <a:pt x="4108" y="168"/>
                  </a:cubicBezTo>
                  <a:lnTo>
                    <a:pt x="2418" y="1156"/>
                  </a:lnTo>
                  <a:cubicBezTo>
                    <a:pt x="2334" y="1198"/>
                    <a:pt x="2230" y="1218"/>
                    <a:pt x="2126" y="1218"/>
                  </a:cubicBezTo>
                  <a:cubicBezTo>
                    <a:pt x="2022" y="1218"/>
                    <a:pt x="1918" y="1198"/>
                    <a:pt x="1834" y="1156"/>
                  </a:cubicBezTo>
                  <a:lnTo>
                    <a:pt x="120" y="168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4"/>
            <p:cNvSpPr/>
            <p:nvPr/>
          </p:nvSpPr>
          <p:spPr>
            <a:xfrm>
              <a:off x="3156625" y="343060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4108" y="501"/>
                  </a:moveTo>
                  <a:lnTo>
                    <a:pt x="2418" y="1477"/>
                  </a:lnTo>
                  <a:cubicBezTo>
                    <a:pt x="2251" y="1573"/>
                    <a:pt x="2001" y="1573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8"/>
                  </a:cubicBez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4108" y="168"/>
                  </a:lnTo>
                  <a:cubicBezTo>
                    <a:pt x="4180" y="120"/>
                    <a:pt x="4228" y="60"/>
                    <a:pt x="4228" y="1"/>
                  </a:cubicBezTo>
                  <a:lnTo>
                    <a:pt x="4228" y="334"/>
                  </a:lnTo>
                  <a:cubicBezTo>
                    <a:pt x="4228" y="394"/>
                    <a:pt x="4180" y="453"/>
                    <a:pt x="4108" y="50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4"/>
            <p:cNvSpPr/>
            <p:nvPr/>
          </p:nvSpPr>
          <p:spPr>
            <a:xfrm>
              <a:off x="3465000" y="345532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08" y="488"/>
                  </a:lnTo>
                  <a:cubicBezTo>
                    <a:pt x="4192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92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4"/>
            <p:cNvSpPr/>
            <p:nvPr/>
          </p:nvSpPr>
          <p:spPr>
            <a:xfrm>
              <a:off x="3465000" y="345532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4108" y="488"/>
                  </a:move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8" y="1143"/>
                  </a:cubicBezTo>
                  <a:lnTo>
                    <a:pt x="4108" y="167"/>
                  </a:lnTo>
                  <a:cubicBezTo>
                    <a:pt x="4192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92" y="441"/>
                    <a:pt x="4108" y="48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3701650" y="3337750"/>
              <a:ext cx="88425" cy="38500"/>
            </a:xfrm>
            <a:custGeom>
              <a:avLst/>
              <a:gdLst/>
              <a:ahLst/>
              <a:cxnLst/>
              <a:rect l="l" t="t" r="r" b="b"/>
              <a:pathLst>
                <a:path w="3537" h="1540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7"/>
                  </a:lnTo>
                  <a:cubicBezTo>
                    <a:pt x="1917" y="1518"/>
                    <a:pt x="2021" y="1539"/>
                    <a:pt x="2125" y="1539"/>
                  </a:cubicBezTo>
                  <a:cubicBezTo>
                    <a:pt x="2230" y="1539"/>
                    <a:pt x="2334" y="1518"/>
                    <a:pt x="2417" y="1477"/>
                  </a:cubicBezTo>
                  <a:lnTo>
                    <a:pt x="3417" y="893"/>
                  </a:lnTo>
                  <a:cubicBezTo>
                    <a:pt x="3489" y="846"/>
                    <a:pt x="3536" y="786"/>
                    <a:pt x="3536" y="726"/>
                  </a:cubicBezTo>
                  <a:lnTo>
                    <a:pt x="3536" y="405"/>
                  </a:lnTo>
                  <a:cubicBezTo>
                    <a:pt x="3536" y="465"/>
                    <a:pt x="3489" y="524"/>
                    <a:pt x="3417" y="560"/>
                  </a:cubicBezTo>
                  <a:lnTo>
                    <a:pt x="2417" y="1143"/>
                  </a:lnTo>
                  <a:cubicBezTo>
                    <a:pt x="2334" y="1191"/>
                    <a:pt x="2230" y="1215"/>
                    <a:pt x="2125" y="1215"/>
                  </a:cubicBezTo>
                  <a:cubicBezTo>
                    <a:pt x="2021" y="1215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3701650" y="3337750"/>
              <a:ext cx="88425" cy="39000"/>
            </a:xfrm>
            <a:custGeom>
              <a:avLst/>
              <a:gdLst/>
              <a:ahLst/>
              <a:cxnLst/>
              <a:rect l="l" t="t" r="r" b="b"/>
              <a:pathLst>
                <a:path w="3537" h="1560" fill="none" extrusionOk="0">
                  <a:moveTo>
                    <a:pt x="119" y="167"/>
                  </a:moveTo>
                  <a:lnTo>
                    <a:pt x="1834" y="1143"/>
                  </a:lnTo>
                  <a:cubicBezTo>
                    <a:pt x="2000" y="1238"/>
                    <a:pt x="2250" y="1238"/>
                    <a:pt x="2417" y="1143"/>
                  </a:cubicBezTo>
                  <a:lnTo>
                    <a:pt x="3417" y="560"/>
                  </a:lnTo>
                  <a:cubicBezTo>
                    <a:pt x="3489" y="524"/>
                    <a:pt x="3536" y="465"/>
                    <a:pt x="3536" y="405"/>
                  </a:cubicBezTo>
                  <a:lnTo>
                    <a:pt x="3536" y="726"/>
                  </a:lnTo>
                  <a:cubicBezTo>
                    <a:pt x="3536" y="786"/>
                    <a:pt x="3489" y="846"/>
                    <a:pt x="3417" y="893"/>
                  </a:cubicBezTo>
                  <a:lnTo>
                    <a:pt x="2417" y="1477"/>
                  </a:lnTo>
                  <a:cubicBezTo>
                    <a:pt x="2250" y="1560"/>
                    <a:pt x="2000" y="1560"/>
                    <a:pt x="1834" y="1477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36" y="119"/>
                    <a:pt x="119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3825175" y="3498475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1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39"/>
                    <a:pt x="2125" y="1539"/>
                  </a:cubicBezTo>
                  <a:cubicBezTo>
                    <a:pt x="2230" y="1539"/>
                    <a:pt x="2334" y="1519"/>
                    <a:pt x="2417" y="1477"/>
                  </a:cubicBezTo>
                  <a:lnTo>
                    <a:pt x="4108" y="489"/>
                  </a:lnTo>
                  <a:cubicBezTo>
                    <a:pt x="4191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91" y="120"/>
                    <a:pt x="4108" y="167"/>
                  </a:cubicBezTo>
                  <a:lnTo>
                    <a:pt x="2417" y="1144"/>
                  </a:lnTo>
                  <a:cubicBezTo>
                    <a:pt x="2334" y="1197"/>
                    <a:pt x="2230" y="1224"/>
                    <a:pt x="2125" y="1224"/>
                  </a:cubicBezTo>
                  <a:cubicBezTo>
                    <a:pt x="2021" y="1224"/>
                    <a:pt x="1917" y="1197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3825175" y="3498475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2417" y="1144"/>
                  </a:moveTo>
                  <a:lnTo>
                    <a:pt x="4108" y="167"/>
                  </a:lnTo>
                  <a:cubicBezTo>
                    <a:pt x="4191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91" y="441"/>
                    <a:pt x="4108" y="489"/>
                  </a:cubicBezTo>
                  <a:lnTo>
                    <a:pt x="2417" y="1477"/>
                  </a:lnTo>
                  <a:cubicBezTo>
                    <a:pt x="2251" y="1560"/>
                    <a:pt x="2000" y="1560"/>
                    <a:pt x="1834" y="1477"/>
                  </a:cubicBezTo>
                  <a:lnTo>
                    <a:pt x="119" y="489"/>
                  </a:lnTo>
                  <a:cubicBezTo>
                    <a:pt x="48" y="441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44"/>
                  </a:lnTo>
                  <a:cubicBezTo>
                    <a:pt x="2000" y="1251"/>
                    <a:pt x="2251" y="1251"/>
                    <a:pt x="2417" y="114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3530200" y="3410675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7"/>
                  </a:lnTo>
                  <a:cubicBezTo>
                    <a:pt x="1917" y="1518"/>
                    <a:pt x="2021" y="1539"/>
                    <a:pt x="2125" y="1539"/>
                  </a:cubicBezTo>
                  <a:cubicBezTo>
                    <a:pt x="2230" y="1539"/>
                    <a:pt x="2334" y="1518"/>
                    <a:pt x="2417" y="1477"/>
                  </a:cubicBezTo>
                  <a:lnTo>
                    <a:pt x="4108" y="488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17" y="1143"/>
                  </a:lnTo>
                  <a:cubicBezTo>
                    <a:pt x="2340" y="1191"/>
                    <a:pt x="2236" y="1215"/>
                    <a:pt x="2130" y="1215"/>
                  </a:cubicBezTo>
                  <a:cubicBezTo>
                    <a:pt x="2024" y="1215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4"/>
            <p:cNvSpPr/>
            <p:nvPr/>
          </p:nvSpPr>
          <p:spPr>
            <a:xfrm>
              <a:off x="3530200" y="3410675"/>
              <a:ext cx="105675" cy="39000"/>
            </a:xfrm>
            <a:custGeom>
              <a:avLst/>
              <a:gdLst/>
              <a:ahLst/>
              <a:cxnLst/>
              <a:rect l="l" t="t" r="r" b="b"/>
              <a:pathLst>
                <a:path w="4227" h="1560" fill="none" extrusionOk="0">
                  <a:moveTo>
                    <a:pt x="2417" y="1143"/>
                  </a:move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8"/>
                  </a:cubicBezTo>
                  <a:lnTo>
                    <a:pt x="2417" y="1477"/>
                  </a:lnTo>
                  <a:cubicBezTo>
                    <a:pt x="2250" y="1560"/>
                    <a:pt x="2000" y="1560"/>
                    <a:pt x="1834" y="1477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2000" y="1238"/>
                    <a:pt x="2262" y="1238"/>
                    <a:pt x="2417" y="114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4"/>
            <p:cNvSpPr/>
            <p:nvPr/>
          </p:nvSpPr>
          <p:spPr>
            <a:xfrm>
              <a:off x="3860875" y="3601475"/>
              <a:ext cx="105700" cy="38475"/>
            </a:xfrm>
            <a:custGeom>
              <a:avLst/>
              <a:gdLst/>
              <a:ahLst/>
              <a:cxnLst/>
              <a:rect l="l" t="t" r="r" b="b"/>
              <a:pathLst>
                <a:path w="4228" h="1539" extrusionOk="0">
                  <a:moveTo>
                    <a:pt x="1" y="0"/>
                  </a:moveTo>
                  <a:lnTo>
                    <a:pt x="1" y="333"/>
                  </a:lnTo>
                  <a:cubicBezTo>
                    <a:pt x="1" y="393"/>
                    <a:pt x="49" y="453"/>
                    <a:pt x="120" y="488"/>
                  </a:cubicBezTo>
                  <a:lnTo>
                    <a:pt x="1835" y="1476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5" y="1518"/>
                    <a:pt x="2418" y="1476"/>
                  </a:cubicBezTo>
                  <a:lnTo>
                    <a:pt x="4109" y="488"/>
                  </a:lnTo>
                  <a:cubicBezTo>
                    <a:pt x="4192" y="453"/>
                    <a:pt x="4228" y="393"/>
                    <a:pt x="4228" y="333"/>
                  </a:cubicBezTo>
                  <a:lnTo>
                    <a:pt x="4228" y="0"/>
                  </a:lnTo>
                  <a:cubicBezTo>
                    <a:pt x="4228" y="60"/>
                    <a:pt x="4192" y="119"/>
                    <a:pt x="4109" y="167"/>
                  </a:cubicBezTo>
                  <a:lnTo>
                    <a:pt x="2418" y="1143"/>
                  </a:lnTo>
                  <a:cubicBezTo>
                    <a:pt x="2335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5" y="1143"/>
                  </a:cubicBezTo>
                  <a:lnTo>
                    <a:pt x="120" y="167"/>
                  </a:lnTo>
                  <a:cubicBezTo>
                    <a:pt x="49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4"/>
            <p:cNvSpPr/>
            <p:nvPr/>
          </p:nvSpPr>
          <p:spPr>
            <a:xfrm>
              <a:off x="3860875" y="360147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2418" y="1143"/>
                  </a:moveTo>
                  <a:lnTo>
                    <a:pt x="4109" y="167"/>
                  </a:lnTo>
                  <a:cubicBezTo>
                    <a:pt x="4192" y="119"/>
                    <a:pt x="4228" y="60"/>
                    <a:pt x="4228" y="0"/>
                  </a:cubicBezTo>
                  <a:lnTo>
                    <a:pt x="4228" y="333"/>
                  </a:lnTo>
                  <a:cubicBezTo>
                    <a:pt x="4228" y="393"/>
                    <a:pt x="4192" y="453"/>
                    <a:pt x="4109" y="488"/>
                  </a:cubicBezTo>
                  <a:lnTo>
                    <a:pt x="2418" y="1476"/>
                  </a:lnTo>
                  <a:cubicBezTo>
                    <a:pt x="2251" y="1560"/>
                    <a:pt x="2001" y="1560"/>
                    <a:pt x="1835" y="1476"/>
                  </a:cubicBezTo>
                  <a:lnTo>
                    <a:pt x="120" y="488"/>
                  </a:lnTo>
                  <a:cubicBezTo>
                    <a:pt x="49" y="453"/>
                    <a:pt x="1" y="393"/>
                    <a:pt x="1" y="333"/>
                  </a:cubicBezTo>
                  <a:lnTo>
                    <a:pt x="1" y="0"/>
                  </a:lnTo>
                  <a:cubicBezTo>
                    <a:pt x="1" y="60"/>
                    <a:pt x="49" y="119"/>
                    <a:pt x="120" y="167"/>
                  </a:cubicBezTo>
                  <a:lnTo>
                    <a:pt x="1835" y="1143"/>
                  </a:lnTo>
                  <a:cubicBezTo>
                    <a:pt x="2001" y="1238"/>
                    <a:pt x="2251" y="1238"/>
                    <a:pt x="2418" y="114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4"/>
            <p:cNvSpPr/>
            <p:nvPr/>
          </p:nvSpPr>
          <p:spPr>
            <a:xfrm>
              <a:off x="3626625" y="338387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2" y="1519"/>
                    <a:pt x="2016" y="1540"/>
                    <a:pt x="2120" y="1540"/>
                  </a:cubicBezTo>
                  <a:cubicBezTo>
                    <a:pt x="2224" y="1540"/>
                    <a:pt x="2328" y="1519"/>
                    <a:pt x="2406" y="1477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44"/>
                  </a:lnTo>
                  <a:cubicBezTo>
                    <a:pt x="2328" y="1191"/>
                    <a:pt x="2224" y="1215"/>
                    <a:pt x="2120" y="1215"/>
                  </a:cubicBezTo>
                  <a:cubicBezTo>
                    <a:pt x="2016" y="1215"/>
                    <a:pt x="1912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4"/>
            <p:cNvSpPr/>
            <p:nvPr/>
          </p:nvSpPr>
          <p:spPr>
            <a:xfrm>
              <a:off x="3626625" y="3383875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227" y="1"/>
                  </a:move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06" y="1477"/>
                  </a:lnTo>
                  <a:cubicBezTo>
                    <a:pt x="2251" y="1560"/>
                    <a:pt x="1989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1989" y="1239"/>
                    <a:pt x="2251" y="1239"/>
                    <a:pt x="2406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4"/>
            <p:cNvSpPr/>
            <p:nvPr/>
          </p:nvSpPr>
          <p:spPr>
            <a:xfrm>
              <a:off x="3752250" y="3697600"/>
              <a:ext cx="105675" cy="38425"/>
            </a:xfrm>
            <a:custGeom>
              <a:avLst/>
              <a:gdLst/>
              <a:ahLst/>
              <a:cxnLst/>
              <a:rect l="l" t="t" r="r" b="b"/>
              <a:pathLst>
                <a:path w="4227" h="1537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53"/>
                    <a:pt x="119" y="489"/>
                  </a:cubicBezTo>
                  <a:lnTo>
                    <a:pt x="1834" y="1465"/>
                  </a:lnTo>
                  <a:cubicBezTo>
                    <a:pt x="1917" y="1513"/>
                    <a:pt x="2021" y="1537"/>
                    <a:pt x="2125" y="1537"/>
                  </a:cubicBezTo>
                  <a:cubicBezTo>
                    <a:pt x="2230" y="1537"/>
                    <a:pt x="2334" y="1513"/>
                    <a:pt x="2417" y="1465"/>
                  </a:cubicBezTo>
                  <a:lnTo>
                    <a:pt x="4108" y="489"/>
                  </a:lnTo>
                  <a:cubicBezTo>
                    <a:pt x="4179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48"/>
                    <a:pt x="4179" y="120"/>
                    <a:pt x="4108" y="156"/>
                  </a:cubicBezTo>
                  <a:lnTo>
                    <a:pt x="2417" y="1144"/>
                  </a:lnTo>
                  <a:cubicBezTo>
                    <a:pt x="2334" y="1185"/>
                    <a:pt x="2230" y="1206"/>
                    <a:pt x="2125" y="1206"/>
                  </a:cubicBezTo>
                  <a:cubicBezTo>
                    <a:pt x="2021" y="1206"/>
                    <a:pt x="1917" y="1185"/>
                    <a:pt x="1834" y="1144"/>
                  </a:cubicBezTo>
                  <a:lnTo>
                    <a:pt x="119" y="156"/>
                  </a:lnTo>
                  <a:cubicBezTo>
                    <a:pt x="48" y="108"/>
                    <a:pt x="0" y="4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4"/>
            <p:cNvSpPr/>
            <p:nvPr/>
          </p:nvSpPr>
          <p:spPr>
            <a:xfrm>
              <a:off x="3752250" y="3697600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0" y="322"/>
                  </a:moveTo>
                  <a:lnTo>
                    <a:pt x="0" y="1"/>
                  </a:lnTo>
                  <a:cubicBezTo>
                    <a:pt x="0" y="48"/>
                    <a:pt x="48" y="108"/>
                    <a:pt x="119" y="156"/>
                  </a:cubicBezTo>
                  <a:lnTo>
                    <a:pt x="1834" y="1144"/>
                  </a:lnTo>
                  <a:cubicBezTo>
                    <a:pt x="2000" y="1227"/>
                    <a:pt x="2250" y="1227"/>
                    <a:pt x="2417" y="1144"/>
                  </a:cubicBezTo>
                  <a:lnTo>
                    <a:pt x="4108" y="156"/>
                  </a:lnTo>
                  <a:cubicBezTo>
                    <a:pt x="4179" y="120"/>
                    <a:pt x="4227" y="48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79" y="441"/>
                    <a:pt x="4108" y="489"/>
                  </a:cubicBezTo>
                  <a:lnTo>
                    <a:pt x="2417" y="1465"/>
                  </a:lnTo>
                  <a:cubicBezTo>
                    <a:pt x="2250" y="1561"/>
                    <a:pt x="2000" y="1561"/>
                    <a:pt x="1834" y="1465"/>
                  </a:cubicBezTo>
                  <a:lnTo>
                    <a:pt x="119" y="489"/>
                  </a:lnTo>
                  <a:cubicBezTo>
                    <a:pt x="48" y="453"/>
                    <a:pt x="0" y="382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4"/>
            <p:cNvSpPr/>
            <p:nvPr/>
          </p:nvSpPr>
          <p:spPr>
            <a:xfrm>
              <a:off x="3883800" y="385030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36" y="453"/>
                    <a:pt x="120" y="501"/>
                  </a:cubicBezTo>
                  <a:lnTo>
                    <a:pt x="1822" y="1477"/>
                  </a:lnTo>
                  <a:cubicBezTo>
                    <a:pt x="1906" y="1525"/>
                    <a:pt x="2010" y="1549"/>
                    <a:pt x="2114" y="1549"/>
                  </a:cubicBezTo>
                  <a:cubicBezTo>
                    <a:pt x="2218" y="1549"/>
                    <a:pt x="2322" y="1525"/>
                    <a:pt x="2406" y="1477"/>
                  </a:cubicBezTo>
                  <a:lnTo>
                    <a:pt x="4108" y="501"/>
                  </a:lnTo>
                  <a:cubicBezTo>
                    <a:pt x="4192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56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6" y="1197"/>
                    <a:pt x="1822" y="1156"/>
                  </a:cubicBezTo>
                  <a:lnTo>
                    <a:pt x="120" y="167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4"/>
            <p:cNvSpPr/>
            <p:nvPr/>
          </p:nvSpPr>
          <p:spPr>
            <a:xfrm>
              <a:off x="3883800" y="385030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4108" y="501"/>
                  </a:moveTo>
                  <a:lnTo>
                    <a:pt x="2406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20" y="501"/>
                  </a:lnTo>
                  <a:cubicBezTo>
                    <a:pt x="36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36" y="120"/>
                    <a:pt x="120" y="167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6" y="1156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92" y="453"/>
                    <a:pt x="4108" y="50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4"/>
            <p:cNvSpPr/>
            <p:nvPr/>
          </p:nvSpPr>
          <p:spPr>
            <a:xfrm>
              <a:off x="3891550" y="3536875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9"/>
                  </a:cubicBezTo>
                  <a:lnTo>
                    <a:pt x="1834" y="1465"/>
                  </a:lnTo>
                  <a:cubicBezTo>
                    <a:pt x="1911" y="1513"/>
                    <a:pt x="2015" y="1536"/>
                    <a:pt x="2120" y="1536"/>
                  </a:cubicBezTo>
                  <a:cubicBezTo>
                    <a:pt x="2224" y="1536"/>
                    <a:pt x="2328" y="1513"/>
                    <a:pt x="2405" y="1465"/>
                  </a:cubicBezTo>
                  <a:lnTo>
                    <a:pt x="4108" y="489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20"/>
                    <a:pt x="4108" y="155"/>
                  </a:cubicBezTo>
                  <a:lnTo>
                    <a:pt x="2405" y="1143"/>
                  </a:lnTo>
                  <a:cubicBezTo>
                    <a:pt x="2328" y="1185"/>
                    <a:pt x="2224" y="1206"/>
                    <a:pt x="2120" y="1206"/>
                  </a:cubicBezTo>
                  <a:cubicBezTo>
                    <a:pt x="2015" y="1206"/>
                    <a:pt x="1911" y="1185"/>
                    <a:pt x="1834" y="1143"/>
                  </a:cubicBezTo>
                  <a:lnTo>
                    <a:pt x="119" y="155"/>
                  </a:lnTo>
                  <a:cubicBezTo>
                    <a:pt x="24" y="120"/>
                    <a:pt x="0" y="3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4"/>
            <p:cNvSpPr/>
            <p:nvPr/>
          </p:nvSpPr>
          <p:spPr>
            <a:xfrm>
              <a:off x="3891550" y="3536875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19" y="155"/>
                  </a:moveTo>
                  <a:lnTo>
                    <a:pt x="1834" y="1143"/>
                  </a:lnTo>
                  <a:cubicBezTo>
                    <a:pt x="1989" y="1227"/>
                    <a:pt x="2251" y="1227"/>
                    <a:pt x="2405" y="1143"/>
                  </a:cubicBezTo>
                  <a:lnTo>
                    <a:pt x="4108" y="155"/>
                  </a:lnTo>
                  <a:cubicBezTo>
                    <a:pt x="4179" y="120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9"/>
                  </a:cubicBezTo>
                  <a:lnTo>
                    <a:pt x="2405" y="1465"/>
                  </a:lnTo>
                  <a:cubicBezTo>
                    <a:pt x="2251" y="1560"/>
                    <a:pt x="1989" y="1560"/>
                    <a:pt x="1834" y="1465"/>
                  </a:cubicBezTo>
                  <a:lnTo>
                    <a:pt x="119" y="489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36"/>
                    <a:pt x="24" y="120"/>
                    <a:pt x="119" y="15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4"/>
            <p:cNvSpPr/>
            <p:nvPr/>
          </p:nvSpPr>
          <p:spPr>
            <a:xfrm>
              <a:off x="3767725" y="3376150"/>
              <a:ext cx="88125" cy="38400"/>
            </a:xfrm>
            <a:custGeom>
              <a:avLst/>
              <a:gdLst/>
              <a:ahLst/>
              <a:cxnLst/>
              <a:rect l="l" t="t" r="r" b="b"/>
              <a:pathLst>
                <a:path w="3525" h="1536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36" y="441"/>
                    <a:pt x="119" y="488"/>
                  </a:cubicBezTo>
                  <a:lnTo>
                    <a:pt x="1822" y="1465"/>
                  </a:lnTo>
                  <a:cubicBezTo>
                    <a:pt x="1905" y="1512"/>
                    <a:pt x="2010" y="1536"/>
                    <a:pt x="2114" y="1536"/>
                  </a:cubicBezTo>
                  <a:cubicBezTo>
                    <a:pt x="2218" y="1536"/>
                    <a:pt x="2322" y="1512"/>
                    <a:pt x="2405" y="1465"/>
                  </a:cubicBezTo>
                  <a:lnTo>
                    <a:pt x="3406" y="893"/>
                  </a:lnTo>
                  <a:cubicBezTo>
                    <a:pt x="3477" y="845"/>
                    <a:pt x="3525" y="786"/>
                    <a:pt x="3525" y="726"/>
                  </a:cubicBezTo>
                  <a:lnTo>
                    <a:pt x="3525" y="393"/>
                  </a:lnTo>
                  <a:cubicBezTo>
                    <a:pt x="3525" y="453"/>
                    <a:pt x="3477" y="512"/>
                    <a:pt x="3406" y="560"/>
                  </a:cubicBezTo>
                  <a:lnTo>
                    <a:pt x="2405" y="1143"/>
                  </a:lnTo>
                  <a:cubicBezTo>
                    <a:pt x="2322" y="1185"/>
                    <a:pt x="2218" y="1206"/>
                    <a:pt x="2114" y="1206"/>
                  </a:cubicBezTo>
                  <a:cubicBezTo>
                    <a:pt x="2010" y="1206"/>
                    <a:pt x="1905" y="1185"/>
                    <a:pt x="1822" y="1143"/>
                  </a:cubicBezTo>
                  <a:lnTo>
                    <a:pt x="119" y="155"/>
                  </a:lnTo>
                  <a:cubicBezTo>
                    <a:pt x="36" y="95"/>
                    <a:pt x="0" y="3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4"/>
            <p:cNvSpPr/>
            <p:nvPr/>
          </p:nvSpPr>
          <p:spPr>
            <a:xfrm>
              <a:off x="3767725" y="3376150"/>
              <a:ext cx="88125" cy="39000"/>
            </a:xfrm>
            <a:custGeom>
              <a:avLst/>
              <a:gdLst/>
              <a:ahLst/>
              <a:cxnLst/>
              <a:rect l="l" t="t" r="r" b="b"/>
              <a:pathLst>
                <a:path w="3525" h="1560" fill="none" extrusionOk="0">
                  <a:moveTo>
                    <a:pt x="119" y="155"/>
                  </a:moveTo>
                  <a:lnTo>
                    <a:pt x="1822" y="1143"/>
                  </a:lnTo>
                  <a:cubicBezTo>
                    <a:pt x="1989" y="1226"/>
                    <a:pt x="2239" y="1226"/>
                    <a:pt x="2405" y="1143"/>
                  </a:cubicBezTo>
                  <a:lnTo>
                    <a:pt x="3406" y="560"/>
                  </a:lnTo>
                  <a:cubicBezTo>
                    <a:pt x="3477" y="512"/>
                    <a:pt x="3525" y="453"/>
                    <a:pt x="3525" y="393"/>
                  </a:cubicBezTo>
                  <a:lnTo>
                    <a:pt x="3525" y="726"/>
                  </a:lnTo>
                  <a:cubicBezTo>
                    <a:pt x="3525" y="786"/>
                    <a:pt x="3477" y="845"/>
                    <a:pt x="3406" y="893"/>
                  </a:cubicBezTo>
                  <a:lnTo>
                    <a:pt x="2405" y="1465"/>
                  </a:lnTo>
                  <a:cubicBezTo>
                    <a:pt x="2239" y="1560"/>
                    <a:pt x="1989" y="1560"/>
                    <a:pt x="1822" y="1465"/>
                  </a:cubicBezTo>
                  <a:lnTo>
                    <a:pt x="119" y="488"/>
                  </a:lnTo>
                  <a:cubicBezTo>
                    <a:pt x="36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36"/>
                    <a:pt x="36" y="95"/>
                    <a:pt x="119" y="15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4"/>
            <p:cNvSpPr/>
            <p:nvPr/>
          </p:nvSpPr>
          <p:spPr>
            <a:xfrm>
              <a:off x="3398925" y="3417225"/>
              <a:ext cx="105700" cy="38700"/>
            </a:xfrm>
            <a:custGeom>
              <a:avLst/>
              <a:gdLst/>
              <a:ahLst/>
              <a:cxnLst/>
              <a:rect l="l" t="t" r="r" b="b"/>
              <a:pathLst>
                <a:path w="4228" h="1548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48" y="453"/>
                    <a:pt x="120" y="500"/>
                  </a:cubicBezTo>
                  <a:lnTo>
                    <a:pt x="1834" y="1477"/>
                  </a:lnTo>
                  <a:cubicBezTo>
                    <a:pt x="1911" y="1524"/>
                    <a:pt x="2016" y="1548"/>
                    <a:pt x="2120" y="1548"/>
                  </a:cubicBezTo>
                  <a:cubicBezTo>
                    <a:pt x="2224" y="1548"/>
                    <a:pt x="2328" y="1524"/>
                    <a:pt x="2406" y="1477"/>
                  </a:cubicBezTo>
                  <a:lnTo>
                    <a:pt x="4108" y="500"/>
                  </a:lnTo>
                  <a:cubicBezTo>
                    <a:pt x="4180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67"/>
                  </a:cubicBezTo>
                  <a:lnTo>
                    <a:pt x="2406" y="1155"/>
                  </a:lnTo>
                  <a:cubicBezTo>
                    <a:pt x="2334" y="1197"/>
                    <a:pt x="2230" y="1218"/>
                    <a:pt x="2124" y="1218"/>
                  </a:cubicBezTo>
                  <a:cubicBezTo>
                    <a:pt x="2019" y="1218"/>
                    <a:pt x="1911" y="1197"/>
                    <a:pt x="1834" y="1155"/>
                  </a:cubicBezTo>
                  <a:lnTo>
                    <a:pt x="120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4"/>
            <p:cNvSpPr/>
            <p:nvPr/>
          </p:nvSpPr>
          <p:spPr>
            <a:xfrm>
              <a:off x="3398925" y="3417225"/>
              <a:ext cx="105700" cy="39300"/>
            </a:xfrm>
            <a:custGeom>
              <a:avLst/>
              <a:gdLst/>
              <a:ahLst/>
              <a:cxnLst/>
              <a:rect l="l" t="t" r="r" b="b"/>
              <a:pathLst>
                <a:path w="4228" h="1572" fill="none" extrusionOk="0">
                  <a:moveTo>
                    <a:pt x="2406" y="1155"/>
                  </a:moveTo>
                  <a:lnTo>
                    <a:pt x="4108" y="167"/>
                  </a:lnTo>
                  <a:cubicBezTo>
                    <a:pt x="4180" y="119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80" y="453"/>
                    <a:pt x="4108" y="500"/>
                  </a:cubicBezTo>
                  <a:lnTo>
                    <a:pt x="2406" y="1477"/>
                  </a:lnTo>
                  <a:cubicBezTo>
                    <a:pt x="2251" y="1572"/>
                    <a:pt x="1989" y="1572"/>
                    <a:pt x="1834" y="1477"/>
                  </a:cubicBezTo>
                  <a:lnTo>
                    <a:pt x="120" y="500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20" y="167"/>
                  </a:cubicBezTo>
                  <a:lnTo>
                    <a:pt x="1834" y="1155"/>
                  </a:lnTo>
                  <a:cubicBezTo>
                    <a:pt x="1989" y="1238"/>
                    <a:pt x="2263" y="1238"/>
                    <a:pt x="2406" y="115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4"/>
            <p:cNvSpPr/>
            <p:nvPr/>
          </p:nvSpPr>
          <p:spPr>
            <a:xfrm>
              <a:off x="3883800" y="3773225"/>
              <a:ext cx="105400" cy="38700"/>
            </a:xfrm>
            <a:custGeom>
              <a:avLst/>
              <a:gdLst/>
              <a:ahLst/>
              <a:cxnLst/>
              <a:rect l="l" t="t" r="r" b="b"/>
              <a:pathLst>
                <a:path w="4216" h="1548" extrusionOk="0">
                  <a:moveTo>
                    <a:pt x="1" y="0"/>
                  </a:moveTo>
                  <a:lnTo>
                    <a:pt x="1" y="333"/>
                  </a:lnTo>
                  <a:cubicBezTo>
                    <a:pt x="1" y="393"/>
                    <a:pt x="25" y="452"/>
                    <a:pt x="108" y="500"/>
                  </a:cubicBezTo>
                  <a:lnTo>
                    <a:pt x="1822" y="1476"/>
                  </a:lnTo>
                  <a:cubicBezTo>
                    <a:pt x="1906" y="1524"/>
                    <a:pt x="2010" y="1548"/>
                    <a:pt x="2114" y="1548"/>
                  </a:cubicBezTo>
                  <a:cubicBezTo>
                    <a:pt x="2218" y="1548"/>
                    <a:pt x="2322" y="1524"/>
                    <a:pt x="2406" y="1476"/>
                  </a:cubicBezTo>
                  <a:lnTo>
                    <a:pt x="4097" y="500"/>
                  </a:lnTo>
                  <a:cubicBezTo>
                    <a:pt x="4180" y="452"/>
                    <a:pt x="4216" y="393"/>
                    <a:pt x="4216" y="333"/>
                  </a:cubicBezTo>
                  <a:lnTo>
                    <a:pt x="4216" y="0"/>
                  </a:lnTo>
                  <a:cubicBezTo>
                    <a:pt x="4216" y="60"/>
                    <a:pt x="4180" y="131"/>
                    <a:pt x="4097" y="167"/>
                  </a:cubicBezTo>
                  <a:lnTo>
                    <a:pt x="2406" y="1155"/>
                  </a:lnTo>
                  <a:cubicBezTo>
                    <a:pt x="2322" y="1197"/>
                    <a:pt x="2218" y="1217"/>
                    <a:pt x="2114" y="1217"/>
                  </a:cubicBezTo>
                  <a:cubicBezTo>
                    <a:pt x="2010" y="1217"/>
                    <a:pt x="1906" y="1197"/>
                    <a:pt x="1822" y="1155"/>
                  </a:cubicBezTo>
                  <a:lnTo>
                    <a:pt x="108" y="167"/>
                  </a:lnTo>
                  <a:cubicBezTo>
                    <a:pt x="36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4"/>
            <p:cNvSpPr/>
            <p:nvPr/>
          </p:nvSpPr>
          <p:spPr>
            <a:xfrm>
              <a:off x="3883800" y="3773225"/>
              <a:ext cx="105400" cy="39300"/>
            </a:xfrm>
            <a:custGeom>
              <a:avLst/>
              <a:gdLst/>
              <a:ahLst/>
              <a:cxnLst/>
              <a:rect l="l" t="t" r="r" b="b"/>
              <a:pathLst>
                <a:path w="4216" h="1572" fill="none" extrusionOk="0">
                  <a:moveTo>
                    <a:pt x="1" y="333"/>
                  </a:moveTo>
                  <a:lnTo>
                    <a:pt x="1" y="0"/>
                  </a:lnTo>
                  <a:cubicBezTo>
                    <a:pt x="1" y="60"/>
                    <a:pt x="36" y="119"/>
                    <a:pt x="108" y="167"/>
                  </a:cubicBezTo>
                  <a:lnTo>
                    <a:pt x="1822" y="1155"/>
                  </a:lnTo>
                  <a:cubicBezTo>
                    <a:pt x="1989" y="1238"/>
                    <a:pt x="2239" y="1238"/>
                    <a:pt x="2406" y="1155"/>
                  </a:cubicBezTo>
                  <a:lnTo>
                    <a:pt x="4097" y="167"/>
                  </a:lnTo>
                  <a:cubicBezTo>
                    <a:pt x="4180" y="131"/>
                    <a:pt x="4216" y="60"/>
                    <a:pt x="4216" y="0"/>
                  </a:cubicBezTo>
                  <a:lnTo>
                    <a:pt x="4216" y="333"/>
                  </a:lnTo>
                  <a:cubicBezTo>
                    <a:pt x="4216" y="393"/>
                    <a:pt x="4180" y="452"/>
                    <a:pt x="4097" y="500"/>
                  </a:cubicBezTo>
                  <a:lnTo>
                    <a:pt x="2406" y="1476"/>
                  </a:lnTo>
                  <a:cubicBezTo>
                    <a:pt x="2239" y="1572"/>
                    <a:pt x="1989" y="1572"/>
                    <a:pt x="1822" y="1476"/>
                  </a:cubicBezTo>
                  <a:lnTo>
                    <a:pt x="108" y="500"/>
                  </a:lnTo>
                  <a:cubicBezTo>
                    <a:pt x="25" y="452"/>
                    <a:pt x="1" y="393"/>
                    <a:pt x="1" y="33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4"/>
            <p:cNvSpPr/>
            <p:nvPr/>
          </p:nvSpPr>
          <p:spPr>
            <a:xfrm>
              <a:off x="3220925" y="3391025"/>
              <a:ext cx="172675" cy="77475"/>
            </a:xfrm>
            <a:custGeom>
              <a:avLst/>
              <a:gdLst/>
              <a:ahLst/>
              <a:cxnLst/>
              <a:rect l="l" t="t" r="r" b="b"/>
              <a:pathLst>
                <a:path w="6907" h="3099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9"/>
                  </a:cubicBezTo>
                  <a:lnTo>
                    <a:pt x="4513" y="3037"/>
                  </a:lnTo>
                  <a:cubicBezTo>
                    <a:pt x="4596" y="3078"/>
                    <a:pt x="4701" y="3099"/>
                    <a:pt x="4805" y="3099"/>
                  </a:cubicBezTo>
                  <a:cubicBezTo>
                    <a:pt x="4909" y="3099"/>
                    <a:pt x="5013" y="3078"/>
                    <a:pt x="5096" y="3037"/>
                  </a:cubicBezTo>
                  <a:lnTo>
                    <a:pt x="6787" y="2048"/>
                  </a:lnTo>
                  <a:cubicBezTo>
                    <a:pt x="6870" y="2001"/>
                    <a:pt x="6906" y="1941"/>
                    <a:pt x="6906" y="1882"/>
                  </a:cubicBezTo>
                  <a:lnTo>
                    <a:pt x="6906" y="1560"/>
                  </a:lnTo>
                  <a:cubicBezTo>
                    <a:pt x="6906" y="1620"/>
                    <a:pt x="6870" y="1679"/>
                    <a:pt x="6787" y="1727"/>
                  </a:cubicBezTo>
                  <a:lnTo>
                    <a:pt x="5096" y="2703"/>
                  </a:lnTo>
                  <a:cubicBezTo>
                    <a:pt x="5013" y="2751"/>
                    <a:pt x="4909" y="2775"/>
                    <a:pt x="4805" y="2775"/>
                  </a:cubicBezTo>
                  <a:cubicBezTo>
                    <a:pt x="4701" y="2775"/>
                    <a:pt x="4596" y="2751"/>
                    <a:pt x="4513" y="2703"/>
                  </a:cubicBezTo>
                  <a:lnTo>
                    <a:pt x="120" y="155"/>
                  </a:lnTo>
                  <a:cubicBezTo>
                    <a:pt x="48" y="108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4"/>
            <p:cNvSpPr/>
            <p:nvPr/>
          </p:nvSpPr>
          <p:spPr>
            <a:xfrm>
              <a:off x="3220925" y="3391025"/>
              <a:ext cx="172675" cy="78000"/>
            </a:xfrm>
            <a:custGeom>
              <a:avLst/>
              <a:gdLst/>
              <a:ahLst/>
              <a:cxnLst/>
              <a:rect l="l" t="t" r="r" b="b"/>
              <a:pathLst>
                <a:path w="6907" h="3120" fill="none" extrusionOk="0">
                  <a:moveTo>
                    <a:pt x="1" y="322"/>
                  </a:moveTo>
                  <a:lnTo>
                    <a:pt x="1" y="0"/>
                  </a:lnTo>
                  <a:cubicBezTo>
                    <a:pt x="1" y="60"/>
                    <a:pt x="48" y="108"/>
                    <a:pt x="120" y="155"/>
                  </a:cubicBezTo>
                  <a:lnTo>
                    <a:pt x="4513" y="2703"/>
                  </a:lnTo>
                  <a:cubicBezTo>
                    <a:pt x="4680" y="2798"/>
                    <a:pt x="4930" y="2798"/>
                    <a:pt x="5096" y="2703"/>
                  </a:cubicBezTo>
                  <a:lnTo>
                    <a:pt x="6787" y="1727"/>
                  </a:lnTo>
                  <a:cubicBezTo>
                    <a:pt x="6870" y="1679"/>
                    <a:pt x="6906" y="1620"/>
                    <a:pt x="6906" y="1560"/>
                  </a:cubicBezTo>
                  <a:lnTo>
                    <a:pt x="6906" y="1882"/>
                  </a:lnTo>
                  <a:cubicBezTo>
                    <a:pt x="6906" y="1941"/>
                    <a:pt x="6870" y="2001"/>
                    <a:pt x="6787" y="2048"/>
                  </a:cubicBezTo>
                  <a:lnTo>
                    <a:pt x="5096" y="3037"/>
                  </a:lnTo>
                  <a:cubicBezTo>
                    <a:pt x="4930" y="3120"/>
                    <a:pt x="4680" y="3120"/>
                    <a:pt x="4513" y="3037"/>
                  </a:cubicBezTo>
                  <a:lnTo>
                    <a:pt x="120" y="489"/>
                  </a:lnTo>
                  <a:cubicBezTo>
                    <a:pt x="48" y="441"/>
                    <a:pt x="1" y="381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4"/>
            <p:cNvSpPr/>
            <p:nvPr/>
          </p:nvSpPr>
          <p:spPr>
            <a:xfrm>
              <a:off x="3223000" y="3468700"/>
              <a:ext cx="105400" cy="38500"/>
            </a:xfrm>
            <a:custGeom>
              <a:avLst/>
              <a:gdLst/>
              <a:ahLst/>
              <a:cxnLst/>
              <a:rect l="l" t="t" r="r" b="b"/>
              <a:pathLst>
                <a:path w="4216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37" y="441"/>
                    <a:pt x="120" y="489"/>
                  </a:cubicBezTo>
                  <a:lnTo>
                    <a:pt x="1811" y="1477"/>
                  </a:lnTo>
                  <a:cubicBezTo>
                    <a:pt x="1894" y="1519"/>
                    <a:pt x="1998" y="1540"/>
                    <a:pt x="2102" y="1540"/>
                  </a:cubicBezTo>
                  <a:cubicBezTo>
                    <a:pt x="2207" y="1540"/>
                    <a:pt x="2311" y="1519"/>
                    <a:pt x="2394" y="1477"/>
                  </a:cubicBezTo>
                  <a:lnTo>
                    <a:pt x="4085" y="489"/>
                  </a:lnTo>
                  <a:cubicBezTo>
                    <a:pt x="4180" y="441"/>
                    <a:pt x="4204" y="382"/>
                    <a:pt x="4216" y="322"/>
                  </a:cubicBezTo>
                  <a:lnTo>
                    <a:pt x="4216" y="1"/>
                  </a:lnTo>
                  <a:cubicBezTo>
                    <a:pt x="4216" y="60"/>
                    <a:pt x="4180" y="120"/>
                    <a:pt x="4109" y="168"/>
                  </a:cubicBezTo>
                  <a:lnTo>
                    <a:pt x="2406" y="1144"/>
                  </a:lnTo>
                  <a:cubicBezTo>
                    <a:pt x="2323" y="1192"/>
                    <a:pt x="2218" y="1215"/>
                    <a:pt x="2114" y="1215"/>
                  </a:cubicBezTo>
                  <a:cubicBezTo>
                    <a:pt x="2010" y="1215"/>
                    <a:pt x="1906" y="1192"/>
                    <a:pt x="1823" y="1144"/>
                  </a:cubicBezTo>
                  <a:lnTo>
                    <a:pt x="120" y="168"/>
                  </a:lnTo>
                  <a:cubicBezTo>
                    <a:pt x="37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4"/>
            <p:cNvSpPr/>
            <p:nvPr/>
          </p:nvSpPr>
          <p:spPr>
            <a:xfrm>
              <a:off x="3223000" y="3468700"/>
              <a:ext cx="105400" cy="39025"/>
            </a:xfrm>
            <a:custGeom>
              <a:avLst/>
              <a:gdLst/>
              <a:ahLst/>
              <a:cxnLst/>
              <a:rect l="l" t="t" r="r" b="b"/>
              <a:pathLst>
                <a:path w="4216" h="1561" fill="none" extrusionOk="0">
                  <a:moveTo>
                    <a:pt x="4085" y="489"/>
                  </a:moveTo>
                  <a:lnTo>
                    <a:pt x="2394" y="1477"/>
                  </a:lnTo>
                  <a:cubicBezTo>
                    <a:pt x="2227" y="1561"/>
                    <a:pt x="1977" y="1561"/>
                    <a:pt x="1811" y="1477"/>
                  </a:cubicBezTo>
                  <a:lnTo>
                    <a:pt x="120" y="489"/>
                  </a:lnTo>
                  <a:cubicBezTo>
                    <a:pt x="37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37" y="120"/>
                    <a:pt x="120" y="168"/>
                  </a:cubicBezTo>
                  <a:lnTo>
                    <a:pt x="1823" y="1144"/>
                  </a:lnTo>
                  <a:cubicBezTo>
                    <a:pt x="1989" y="1239"/>
                    <a:pt x="2239" y="1239"/>
                    <a:pt x="2406" y="1144"/>
                  </a:cubicBezTo>
                  <a:lnTo>
                    <a:pt x="4109" y="168"/>
                  </a:lnTo>
                  <a:cubicBezTo>
                    <a:pt x="4180" y="120"/>
                    <a:pt x="4216" y="60"/>
                    <a:pt x="4216" y="1"/>
                  </a:cubicBezTo>
                  <a:lnTo>
                    <a:pt x="4216" y="322"/>
                  </a:lnTo>
                  <a:cubicBezTo>
                    <a:pt x="4204" y="382"/>
                    <a:pt x="4180" y="441"/>
                    <a:pt x="4085" y="48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4"/>
            <p:cNvSpPr/>
            <p:nvPr/>
          </p:nvSpPr>
          <p:spPr>
            <a:xfrm>
              <a:off x="3287900" y="3506225"/>
              <a:ext cx="105700" cy="38475"/>
            </a:xfrm>
            <a:custGeom>
              <a:avLst/>
              <a:gdLst/>
              <a:ahLst/>
              <a:cxnLst/>
              <a:rect l="l" t="t" r="r" b="b"/>
              <a:pathLst>
                <a:path w="4228" h="1539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53"/>
                    <a:pt x="120" y="488"/>
                  </a:cubicBezTo>
                  <a:lnTo>
                    <a:pt x="1834" y="1476"/>
                  </a:lnTo>
                  <a:cubicBezTo>
                    <a:pt x="1917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7" y="1476"/>
                  </a:cubicBezTo>
                  <a:lnTo>
                    <a:pt x="4108" y="488"/>
                  </a:lnTo>
                  <a:cubicBezTo>
                    <a:pt x="4191" y="453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191" y="119"/>
                    <a:pt x="4108" y="167"/>
                  </a:cubicBezTo>
                  <a:lnTo>
                    <a:pt x="2417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4"/>
            <p:cNvSpPr/>
            <p:nvPr/>
          </p:nvSpPr>
          <p:spPr>
            <a:xfrm>
              <a:off x="3287900" y="350622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4108" y="488"/>
                  </a:moveTo>
                  <a:lnTo>
                    <a:pt x="2417" y="1476"/>
                  </a:lnTo>
                  <a:cubicBezTo>
                    <a:pt x="2251" y="1560"/>
                    <a:pt x="2001" y="1560"/>
                    <a:pt x="1834" y="1476"/>
                  </a:cubicBezTo>
                  <a:lnTo>
                    <a:pt x="120" y="488"/>
                  </a:lnTo>
                  <a:cubicBezTo>
                    <a:pt x="48" y="453"/>
                    <a:pt x="0" y="393"/>
                    <a:pt x="0" y="333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7" y="1143"/>
                  </a:cubicBezTo>
                  <a:lnTo>
                    <a:pt x="4108" y="167"/>
                  </a:lnTo>
                  <a:cubicBezTo>
                    <a:pt x="4191" y="119"/>
                    <a:pt x="4227" y="60"/>
                    <a:pt x="4227" y="0"/>
                  </a:cubicBezTo>
                  <a:lnTo>
                    <a:pt x="4227" y="333"/>
                  </a:lnTo>
                  <a:cubicBezTo>
                    <a:pt x="4227" y="393"/>
                    <a:pt x="4191" y="453"/>
                    <a:pt x="4108" y="48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3560850" y="3345475"/>
              <a:ext cx="105400" cy="38500"/>
            </a:xfrm>
            <a:custGeom>
              <a:avLst/>
              <a:gdLst/>
              <a:ahLst/>
              <a:cxnLst/>
              <a:rect l="l" t="t" r="r" b="b"/>
              <a:pathLst>
                <a:path w="4216" h="1540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36" y="453"/>
                    <a:pt x="120" y="489"/>
                  </a:cubicBezTo>
                  <a:lnTo>
                    <a:pt x="1822" y="1477"/>
                  </a:lnTo>
                  <a:cubicBezTo>
                    <a:pt x="1905" y="1519"/>
                    <a:pt x="2010" y="1540"/>
                    <a:pt x="2114" y="1540"/>
                  </a:cubicBezTo>
                  <a:cubicBezTo>
                    <a:pt x="2218" y="1540"/>
                    <a:pt x="2322" y="1519"/>
                    <a:pt x="2406" y="1477"/>
                  </a:cubicBezTo>
                  <a:lnTo>
                    <a:pt x="4096" y="489"/>
                  </a:lnTo>
                  <a:cubicBezTo>
                    <a:pt x="4180" y="453"/>
                    <a:pt x="4215" y="394"/>
                    <a:pt x="4215" y="334"/>
                  </a:cubicBezTo>
                  <a:lnTo>
                    <a:pt x="4215" y="1"/>
                  </a:lnTo>
                  <a:cubicBezTo>
                    <a:pt x="4215" y="60"/>
                    <a:pt x="4180" y="120"/>
                    <a:pt x="4096" y="167"/>
                  </a:cubicBezTo>
                  <a:lnTo>
                    <a:pt x="2406" y="1144"/>
                  </a:lnTo>
                  <a:cubicBezTo>
                    <a:pt x="2322" y="1191"/>
                    <a:pt x="2218" y="1215"/>
                    <a:pt x="2114" y="1215"/>
                  </a:cubicBezTo>
                  <a:cubicBezTo>
                    <a:pt x="2010" y="1215"/>
                    <a:pt x="1905" y="1191"/>
                    <a:pt x="1822" y="1144"/>
                  </a:cubicBezTo>
                  <a:lnTo>
                    <a:pt x="120" y="167"/>
                  </a:lnTo>
                  <a:cubicBezTo>
                    <a:pt x="24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3560850" y="3345475"/>
              <a:ext cx="105400" cy="39025"/>
            </a:xfrm>
            <a:custGeom>
              <a:avLst/>
              <a:gdLst/>
              <a:ahLst/>
              <a:cxnLst/>
              <a:rect l="l" t="t" r="r" b="b"/>
              <a:pathLst>
                <a:path w="4216" h="1561" fill="none" extrusionOk="0">
                  <a:moveTo>
                    <a:pt x="120" y="167"/>
                  </a:moveTo>
                  <a:lnTo>
                    <a:pt x="1822" y="1144"/>
                  </a:lnTo>
                  <a:cubicBezTo>
                    <a:pt x="1989" y="1239"/>
                    <a:pt x="2239" y="1239"/>
                    <a:pt x="2406" y="1144"/>
                  </a:cubicBezTo>
                  <a:lnTo>
                    <a:pt x="4096" y="167"/>
                  </a:lnTo>
                  <a:cubicBezTo>
                    <a:pt x="4180" y="120"/>
                    <a:pt x="4215" y="60"/>
                    <a:pt x="4215" y="1"/>
                  </a:cubicBezTo>
                  <a:lnTo>
                    <a:pt x="4215" y="334"/>
                  </a:lnTo>
                  <a:cubicBezTo>
                    <a:pt x="4215" y="394"/>
                    <a:pt x="4180" y="453"/>
                    <a:pt x="4096" y="489"/>
                  </a:cubicBezTo>
                  <a:lnTo>
                    <a:pt x="2406" y="1477"/>
                  </a:lnTo>
                  <a:cubicBezTo>
                    <a:pt x="2239" y="1560"/>
                    <a:pt x="1989" y="1560"/>
                    <a:pt x="1822" y="1477"/>
                  </a:cubicBezTo>
                  <a:lnTo>
                    <a:pt x="120" y="489"/>
                  </a:lnTo>
                  <a:cubicBezTo>
                    <a:pt x="36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60"/>
                    <a:pt x="24" y="120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4"/>
            <p:cNvSpPr/>
            <p:nvPr/>
          </p:nvSpPr>
          <p:spPr>
            <a:xfrm>
              <a:off x="3596575" y="3448475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36" y="453"/>
                    <a:pt x="119" y="500"/>
                  </a:cubicBezTo>
                  <a:lnTo>
                    <a:pt x="1822" y="1477"/>
                  </a:lnTo>
                  <a:cubicBezTo>
                    <a:pt x="1905" y="1524"/>
                    <a:pt x="2009" y="1548"/>
                    <a:pt x="2114" y="1548"/>
                  </a:cubicBezTo>
                  <a:cubicBezTo>
                    <a:pt x="2218" y="1548"/>
                    <a:pt x="2322" y="1524"/>
                    <a:pt x="2405" y="1477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05" y="1155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09" y="1218"/>
                    <a:pt x="1905" y="1197"/>
                    <a:pt x="1822" y="1155"/>
                  </a:cubicBezTo>
                  <a:lnTo>
                    <a:pt x="119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4"/>
            <p:cNvSpPr/>
            <p:nvPr/>
          </p:nvSpPr>
          <p:spPr>
            <a:xfrm>
              <a:off x="3596575" y="3448475"/>
              <a:ext cx="105675" cy="39300"/>
            </a:xfrm>
            <a:custGeom>
              <a:avLst/>
              <a:gdLst/>
              <a:ahLst/>
              <a:cxnLst/>
              <a:rect l="l" t="t" r="r" b="b"/>
              <a:pathLst>
                <a:path w="4227" h="1572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05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19" y="500"/>
                  </a:lnTo>
                  <a:cubicBezTo>
                    <a:pt x="36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36" y="119"/>
                    <a:pt x="119" y="167"/>
                  </a:cubicBezTo>
                  <a:lnTo>
                    <a:pt x="1822" y="1155"/>
                  </a:lnTo>
                  <a:cubicBezTo>
                    <a:pt x="1989" y="1239"/>
                    <a:pt x="2239" y="1239"/>
                    <a:pt x="2405" y="1155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3353975" y="3544625"/>
              <a:ext cx="567650" cy="305175"/>
            </a:xfrm>
            <a:custGeom>
              <a:avLst/>
              <a:gdLst/>
              <a:ahLst/>
              <a:cxnLst/>
              <a:rect l="l" t="t" r="r" b="b"/>
              <a:pathLst>
                <a:path w="22706" h="12207" extrusionOk="0">
                  <a:moveTo>
                    <a:pt x="1" y="0"/>
                  </a:moveTo>
                  <a:lnTo>
                    <a:pt x="1" y="321"/>
                  </a:lnTo>
                  <a:cubicBezTo>
                    <a:pt x="1" y="381"/>
                    <a:pt x="36" y="441"/>
                    <a:pt x="120" y="488"/>
                  </a:cubicBezTo>
                  <a:lnTo>
                    <a:pt x="20313" y="12144"/>
                  </a:lnTo>
                  <a:cubicBezTo>
                    <a:pt x="20396" y="12186"/>
                    <a:pt x="20500" y="12207"/>
                    <a:pt x="20604" y="12207"/>
                  </a:cubicBezTo>
                  <a:cubicBezTo>
                    <a:pt x="20709" y="12207"/>
                    <a:pt x="20813" y="12186"/>
                    <a:pt x="20896" y="12144"/>
                  </a:cubicBezTo>
                  <a:lnTo>
                    <a:pt x="22587" y="11156"/>
                  </a:lnTo>
                  <a:cubicBezTo>
                    <a:pt x="22658" y="11120"/>
                    <a:pt x="22706" y="11061"/>
                    <a:pt x="22706" y="11001"/>
                  </a:cubicBezTo>
                  <a:lnTo>
                    <a:pt x="22706" y="10668"/>
                  </a:lnTo>
                  <a:cubicBezTo>
                    <a:pt x="22706" y="10728"/>
                    <a:pt x="22658" y="10787"/>
                    <a:pt x="22587" y="10835"/>
                  </a:cubicBezTo>
                  <a:lnTo>
                    <a:pt x="20896" y="11811"/>
                  </a:lnTo>
                  <a:cubicBezTo>
                    <a:pt x="20813" y="11859"/>
                    <a:pt x="20709" y="11882"/>
                    <a:pt x="20604" y="11882"/>
                  </a:cubicBezTo>
                  <a:cubicBezTo>
                    <a:pt x="20500" y="11882"/>
                    <a:pt x="20396" y="11859"/>
                    <a:pt x="20313" y="11811"/>
                  </a:cubicBezTo>
                  <a:lnTo>
                    <a:pt x="120" y="167"/>
                  </a:lnTo>
                  <a:cubicBezTo>
                    <a:pt x="36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3353975" y="3544625"/>
              <a:ext cx="567650" cy="305700"/>
            </a:xfrm>
            <a:custGeom>
              <a:avLst/>
              <a:gdLst/>
              <a:ahLst/>
              <a:cxnLst/>
              <a:rect l="l" t="t" r="r" b="b"/>
              <a:pathLst>
                <a:path w="22706" h="12228" fill="none" extrusionOk="0">
                  <a:moveTo>
                    <a:pt x="22587" y="11156"/>
                  </a:moveTo>
                  <a:lnTo>
                    <a:pt x="20896" y="12144"/>
                  </a:lnTo>
                  <a:cubicBezTo>
                    <a:pt x="20729" y="12228"/>
                    <a:pt x="20479" y="12228"/>
                    <a:pt x="20313" y="12144"/>
                  </a:cubicBezTo>
                  <a:lnTo>
                    <a:pt x="120" y="488"/>
                  </a:lnTo>
                  <a:cubicBezTo>
                    <a:pt x="36" y="441"/>
                    <a:pt x="1" y="381"/>
                    <a:pt x="1" y="321"/>
                  </a:cubicBezTo>
                  <a:lnTo>
                    <a:pt x="1" y="0"/>
                  </a:lnTo>
                  <a:cubicBezTo>
                    <a:pt x="1" y="60"/>
                    <a:pt x="36" y="119"/>
                    <a:pt x="120" y="167"/>
                  </a:cubicBezTo>
                  <a:lnTo>
                    <a:pt x="20313" y="11811"/>
                  </a:lnTo>
                  <a:cubicBezTo>
                    <a:pt x="20479" y="11906"/>
                    <a:pt x="20729" y="11906"/>
                    <a:pt x="20896" y="11811"/>
                  </a:cubicBezTo>
                  <a:lnTo>
                    <a:pt x="22587" y="10835"/>
                  </a:lnTo>
                  <a:cubicBezTo>
                    <a:pt x="22658" y="10787"/>
                    <a:pt x="22706" y="10728"/>
                    <a:pt x="22706" y="10668"/>
                  </a:cubicBezTo>
                  <a:lnTo>
                    <a:pt x="22706" y="11001"/>
                  </a:lnTo>
                  <a:cubicBezTo>
                    <a:pt x="22706" y="11061"/>
                    <a:pt x="22658" y="11120"/>
                    <a:pt x="22587" y="1115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4"/>
            <p:cNvSpPr/>
            <p:nvPr/>
          </p:nvSpPr>
          <p:spPr>
            <a:xfrm>
              <a:off x="3863875" y="3685100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406"/>
                    <a:pt x="48" y="465"/>
                    <a:pt x="119" y="501"/>
                  </a:cubicBezTo>
                  <a:lnTo>
                    <a:pt x="1834" y="1477"/>
                  </a:lnTo>
                  <a:cubicBezTo>
                    <a:pt x="1917" y="1525"/>
                    <a:pt x="2021" y="1549"/>
                    <a:pt x="2125" y="1549"/>
                  </a:cubicBezTo>
                  <a:cubicBezTo>
                    <a:pt x="2229" y="1549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79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17" y="1156"/>
                  </a:lnTo>
                  <a:cubicBezTo>
                    <a:pt x="2334" y="1197"/>
                    <a:pt x="2229" y="1218"/>
                    <a:pt x="2125" y="1218"/>
                  </a:cubicBezTo>
                  <a:cubicBezTo>
                    <a:pt x="2021" y="1218"/>
                    <a:pt x="1917" y="1197"/>
                    <a:pt x="1834" y="1156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4"/>
            <p:cNvSpPr/>
            <p:nvPr/>
          </p:nvSpPr>
          <p:spPr>
            <a:xfrm>
              <a:off x="3863875" y="3685100"/>
              <a:ext cx="105675" cy="39325"/>
            </a:xfrm>
            <a:custGeom>
              <a:avLst/>
              <a:gdLst/>
              <a:ahLst/>
              <a:cxnLst/>
              <a:rect l="l" t="t" r="r" b="b"/>
              <a:pathLst>
                <a:path w="4227" h="1573" fill="none" extrusionOk="0">
                  <a:moveTo>
                    <a:pt x="0" y="334"/>
                  </a:move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56"/>
                  </a:lnTo>
                  <a:cubicBezTo>
                    <a:pt x="2000" y="1239"/>
                    <a:pt x="2250" y="1239"/>
                    <a:pt x="2417" y="1156"/>
                  </a:cubicBez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79" y="453"/>
                    <a:pt x="4108" y="501"/>
                  </a:cubicBezTo>
                  <a:lnTo>
                    <a:pt x="2417" y="1477"/>
                  </a:lnTo>
                  <a:cubicBezTo>
                    <a:pt x="2250" y="1572"/>
                    <a:pt x="2000" y="1572"/>
                    <a:pt x="1834" y="1477"/>
                  </a:cubicBezTo>
                  <a:lnTo>
                    <a:pt x="119" y="501"/>
                  </a:lnTo>
                  <a:cubicBezTo>
                    <a:pt x="48" y="465"/>
                    <a:pt x="0" y="406"/>
                    <a:pt x="0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3929050" y="37232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7" y="1519"/>
                    <a:pt x="2022" y="1540"/>
                    <a:pt x="2126" y="1540"/>
                  </a:cubicBezTo>
                  <a:cubicBezTo>
                    <a:pt x="2230" y="1540"/>
                    <a:pt x="2334" y="1519"/>
                    <a:pt x="2417" y="1477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3929050" y="37232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17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4"/>
            <p:cNvSpPr/>
            <p:nvPr/>
          </p:nvSpPr>
          <p:spPr>
            <a:xfrm>
              <a:off x="3955250" y="3484200"/>
              <a:ext cx="88125" cy="38700"/>
            </a:xfrm>
            <a:custGeom>
              <a:avLst/>
              <a:gdLst/>
              <a:ahLst/>
              <a:cxnLst/>
              <a:rect l="l" t="t" r="r" b="b"/>
              <a:pathLst>
                <a:path w="3525" h="1548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36" y="453"/>
                    <a:pt x="119" y="500"/>
                  </a:cubicBezTo>
                  <a:lnTo>
                    <a:pt x="1822" y="1476"/>
                  </a:lnTo>
                  <a:cubicBezTo>
                    <a:pt x="1905" y="1524"/>
                    <a:pt x="2009" y="1548"/>
                    <a:pt x="2114" y="1548"/>
                  </a:cubicBezTo>
                  <a:cubicBezTo>
                    <a:pt x="2218" y="1548"/>
                    <a:pt x="2322" y="1524"/>
                    <a:pt x="2405" y="1476"/>
                  </a:cubicBezTo>
                  <a:lnTo>
                    <a:pt x="3405" y="893"/>
                  </a:lnTo>
                  <a:cubicBezTo>
                    <a:pt x="3477" y="857"/>
                    <a:pt x="3525" y="798"/>
                    <a:pt x="3525" y="738"/>
                  </a:cubicBezTo>
                  <a:lnTo>
                    <a:pt x="3525" y="405"/>
                  </a:lnTo>
                  <a:cubicBezTo>
                    <a:pt x="3525" y="464"/>
                    <a:pt x="3477" y="524"/>
                    <a:pt x="3405" y="572"/>
                  </a:cubicBezTo>
                  <a:lnTo>
                    <a:pt x="2405" y="1155"/>
                  </a:lnTo>
                  <a:cubicBezTo>
                    <a:pt x="2322" y="1197"/>
                    <a:pt x="2218" y="1217"/>
                    <a:pt x="2114" y="1217"/>
                  </a:cubicBezTo>
                  <a:cubicBezTo>
                    <a:pt x="2009" y="1217"/>
                    <a:pt x="1905" y="1197"/>
                    <a:pt x="1822" y="1155"/>
                  </a:cubicBezTo>
                  <a:lnTo>
                    <a:pt x="119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4"/>
            <p:cNvSpPr/>
            <p:nvPr/>
          </p:nvSpPr>
          <p:spPr>
            <a:xfrm>
              <a:off x="3955250" y="3484200"/>
              <a:ext cx="88125" cy="39300"/>
            </a:xfrm>
            <a:custGeom>
              <a:avLst/>
              <a:gdLst/>
              <a:ahLst/>
              <a:cxnLst/>
              <a:rect l="l" t="t" r="r" b="b"/>
              <a:pathLst>
                <a:path w="3525" h="1572" fill="none" extrusionOk="0">
                  <a:moveTo>
                    <a:pt x="0" y="333"/>
                  </a:moveTo>
                  <a:lnTo>
                    <a:pt x="0" y="0"/>
                  </a:lnTo>
                  <a:cubicBezTo>
                    <a:pt x="0" y="60"/>
                    <a:pt x="36" y="119"/>
                    <a:pt x="119" y="167"/>
                  </a:cubicBezTo>
                  <a:lnTo>
                    <a:pt x="1822" y="1155"/>
                  </a:lnTo>
                  <a:cubicBezTo>
                    <a:pt x="1989" y="1238"/>
                    <a:pt x="2239" y="1238"/>
                    <a:pt x="2405" y="1155"/>
                  </a:cubicBezTo>
                  <a:lnTo>
                    <a:pt x="3405" y="572"/>
                  </a:lnTo>
                  <a:cubicBezTo>
                    <a:pt x="3477" y="524"/>
                    <a:pt x="3525" y="464"/>
                    <a:pt x="3525" y="405"/>
                  </a:cubicBezTo>
                  <a:lnTo>
                    <a:pt x="3525" y="738"/>
                  </a:lnTo>
                  <a:cubicBezTo>
                    <a:pt x="3525" y="798"/>
                    <a:pt x="3477" y="857"/>
                    <a:pt x="3405" y="893"/>
                  </a:cubicBezTo>
                  <a:lnTo>
                    <a:pt x="2405" y="1476"/>
                  </a:lnTo>
                  <a:cubicBezTo>
                    <a:pt x="2239" y="1572"/>
                    <a:pt x="1989" y="1572"/>
                    <a:pt x="1822" y="1476"/>
                  </a:cubicBezTo>
                  <a:lnTo>
                    <a:pt x="119" y="500"/>
                  </a:lnTo>
                  <a:cubicBezTo>
                    <a:pt x="36" y="453"/>
                    <a:pt x="0" y="393"/>
                    <a:pt x="0" y="33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795100" y="356307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500"/>
                  </a:cubicBezTo>
                  <a:lnTo>
                    <a:pt x="1834" y="1477"/>
                  </a:lnTo>
                  <a:cubicBezTo>
                    <a:pt x="1918" y="1524"/>
                    <a:pt x="2022" y="1548"/>
                    <a:pt x="2126" y="1548"/>
                  </a:cubicBezTo>
                  <a:cubicBezTo>
                    <a:pt x="2230" y="1548"/>
                    <a:pt x="2334" y="1524"/>
                    <a:pt x="2418" y="1477"/>
                  </a:cubicBezTo>
                  <a:lnTo>
                    <a:pt x="4108" y="500"/>
                  </a:lnTo>
                  <a:cubicBezTo>
                    <a:pt x="4180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67"/>
                  </a:cubicBezTo>
                  <a:lnTo>
                    <a:pt x="2418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3795100" y="3563075"/>
              <a:ext cx="105700" cy="39300"/>
            </a:xfrm>
            <a:custGeom>
              <a:avLst/>
              <a:gdLst/>
              <a:ahLst/>
              <a:cxnLst/>
              <a:rect l="l" t="t" r="r" b="b"/>
              <a:pathLst>
                <a:path w="4228" h="1572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80" y="453"/>
                    <a:pt x="4108" y="500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0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55"/>
                  </a:lnTo>
                  <a:cubicBezTo>
                    <a:pt x="2001" y="1238"/>
                    <a:pt x="2251" y="1238"/>
                    <a:pt x="2418" y="1155"/>
                  </a:cubicBezTo>
                  <a:lnTo>
                    <a:pt x="4108" y="167"/>
                  </a:lnTo>
                  <a:cubicBezTo>
                    <a:pt x="4180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4"/>
            <p:cNvSpPr/>
            <p:nvPr/>
          </p:nvSpPr>
          <p:spPr>
            <a:xfrm>
              <a:off x="3729925" y="3607725"/>
              <a:ext cx="105675" cy="38700"/>
            </a:xfrm>
            <a:custGeom>
              <a:avLst/>
              <a:gdLst/>
              <a:ahLst/>
              <a:cxnLst/>
              <a:rect l="l" t="t" r="r" b="b"/>
              <a:pathLst>
                <a:path w="4227" h="1548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405"/>
                    <a:pt x="36" y="464"/>
                    <a:pt x="119" y="500"/>
                  </a:cubicBezTo>
                  <a:lnTo>
                    <a:pt x="1834" y="1477"/>
                  </a:lnTo>
                  <a:cubicBezTo>
                    <a:pt x="1917" y="1524"/>
                    <a:pt x="2021" y="1548"/>
                    <a:pt x="2125" y="1548"/>
                  </a:cubicBezTo>
                  <a:cubicBezTo>
                    <a:pt x="2230" y="1548"/>
                    <a:pt x="2334" y="1524"/>
                    <a:pt x="2417" y="1477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30" y="1218"/>
                    <a:pt x="2125" y="1218"/>
                  </a:cubicBezTo>
                  <a:cubicBezTo>
                    <a:pt x="2021" y="1218"/>
                    <a:pt x="1917" y="1197"/>
                    <a:pt x="1834" y="1155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4"/>
            <p:cNvSpPr/>
            <p:nvPr/>
          </p:nvSpPr>
          <p:spPr>
            <a:xfrm>
              <a:off x="3729925" y="3607725"/>
              <a:ext cx="105675" cy="39300"/>
            </a:xfrm>
            <a:custGeom>
              <a:avLst/>
              <a:gdLst/>
              <a:ahLst/>
              <a:cxnLst/>
              <a:rect l="l" t="t" r="r" b="b"/>
              <a:pathLst>
                <a:path w="4227" h="1572" fill="none" extrusionOk="0">
                  <a:moveTo>
                    <a:pt x="0" y="334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55"/>
                  </a:lnTo>
                  <a:cubicBezTo>
                    <a:pt x="2000" y="1238"/>
                    <a:pt x="2251" y="1238"/>
                    <a:pt x="2417" y="1155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17" y="1477"/>
                  </a:lnTo>
                  <a:cubicBezTo>
                    <a:pt x="2251" y="1572"/>
                    <a:pt x="2000" y="1572"/>
                    <a:pt x="1834" y="1477"/>
                  </a:cubicBezTo>
                  <a:lnTo>
                    <a:pt x="119" y="500"/>
                  </a:lnTo>
                  <a:cubicBezTo>
                    <a:pt x="36" y="464"/>
                    <a:pt x="0" y="405"/>
                    <a:pt x="0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3759675" y="346067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4"/>
                    <a:pt x="2022" y="1548"/>
                    <a:pt x="2126" y="1548"/>
                  </a:cubicBezTo>
                  <a:cubicBezTo>
                    <a:pt x="2230" y="1548"/>
                    <a:pt x="2334" y="1524"/>
                    <a:pt x="2418" y="1477"/>
                  </a:cubicBezTo>
                  <a:lnTo>
                    <a:pt x="4109" y="501"/>
                  </a:lnTo>
                  <a:cubicBezTo>
                    <a:pt x="4204" y="453"/>
                    <a:pt x="4228" y="393"/>
                    <a:pt x="4228" y="334"/>
                  </a:cubicBezTo>
                  <a:lnTo>
                    <a:pt x="4228" y="0"/>
                  </a:lnTo>
                  <a:cubicBezTo>
                    <a:pt x="4228" y="60"/>
                    <a:pt x="4192" y="131"/>
                    <a:pt x="4109" y="167"/>
                  </a:cubicBezTo>
                  <a:lnTo>
                    <a:pt x="2418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3759675" y="3460675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4109" y="501"/>
                  </a:move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55"/>
                  </a:lnTo>
                  <a:cubicBezTo>
                    <a:pt x="2001" y="1239"/>
                    <a:pt x="2251" y="1239"/>
                    <a:pt x="2418" y="1155"/>
                  </a:cubicBezTo>
                  <a:lnTo>
                    <a:pt x="4109" y="167"/>
                  </a:lnTo>
                  <a:cubicBezTo>
                    <a:pt x="4192" y="131"/>
                    <a:pt x="4228" y="60"/>
                    <a:pt x="4228" y="0"/>
                  </a:cubicBezTo>
                  <a:lnTo>
                    <a:pt x="4228" y="334"/>
                  </a:lnTo>
                  <a:cubicBezTo>
                    <a:pt x="4228" y="393"/>
                    <a:pt x="4204" y="453"/>
                    <a:pt x="4109" y="50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4"/>
            <p:cNvSpPr/>
            <p:nvPr/>
          </p:nvSpPr>
          <p:spPr>
            <a:xfrm>
              <a:off x="3664125" y="348775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9" y="441"/>
                    <a:pt x="120" y="489"/>
                  </a:cubicBezTo>
                  <a:lnTo>
                    <a:pt x="1835" y="1465"/>
                  </a:lnTo>
                  <a:cubicBezTo>
                    <a:pt x="1918" y="1513"/>
                    <a:pt x="2022" y="1537"/>
                    <a:pt x="2126" y="1537"/>
                  </a:cubicBezTo>
                  <a:cubicBezTo>
                    <a:pt x="2230" y="1537"/>
                    <a:pt x="2335" y="1513"/>
                    <a:pt x="2418" y="1465"/>
                  </a:cubicBezTo>
                  <a:lnTo>
                    <a:pt x="4109" y="489"/>
                  </a:lnTo>
                  <a:cubicBezTo>
                    <a:pt x="4180" y="441"/>
                    <a:pt x="4228" y="382"/>
                    <a:pt x="4228" y="322"/>
                  </a:cubicBezTo>
                  <a:lnTo>
                    <a:pt x="4228" y="1"/>
                  </a:lnTo>
                  <a:cubicBezTo>
                    <a:pt x="4228" y="60"/>
                    <a:pt x="4180" y="120"/>
                    <a:pt x="4109" y="156"/>
                  </a:cubicBezTo>
                  <a:lnTo>
                    <a:pt x="2418" y="1144"/>
                  </a:lnTo>
                  <a:cubicBezTo>
                    <a:pt x="2335" y="1186"/>
                    <a:pt x="2230" y="1206"/>
                    <a:pt x="2126" y="1206"/>
                  </a:cubicBezTo>
                  <a:cubicBezTo>
                    <a:pt x="2022" y="1206"/>
                    <a:pt x="1918" y="1186"/>
                    <a:pt x="1835" y="1144"/>
                  </a:cubicBezTo>
                  <a:lnTo>
                    <a:pt x="120" y="156"/>
                  </a:lnTo>
                  <a:cubicBezTo>
                    <a:pt x="37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4"/>
            <p:cNvSpPr/>
            <p:nvPr/>
          </p:nvSpPr>
          <p:spPr>
            <a:xfrm>
              <a:off x="3664125" y="348775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20" y="156"/>
                  </a:moveTo>
                  <a:lnTo>
                    <a:pt x="1835" y="1144"/>
                  </a:lnTo>
                  <a:cubicBezTo>
                    <a:pt x="2001" y="1227"/>
                    <a:pt x="2251" y="1227"/>
                    <a:pt x="2418" y="1144"/>
                  </a:cubicBezTo>
                  <a:lnTo>
                    <a:pt x="4109" y="156"/>
                  </a:lnTo>
                  <a:cubicBezTo>
                    <a:pt x="4180" y="120"/>
                    <a:pt x="4228" y="60"/>
                    <a:pt x="4228" y="1"/>
                  </a:cubicBezTo>
                  <a:lnTo>
                    <a:pt x="4228" y="322"/>
                  </a:lnTo>
                  <a:cubicBezTo>
                    <a:pt x="4228" y="382"/>
                    <a:pt x="4180" y="441"/>
                    <a:pt x="4109" y="489"/>
                  </a:cubicBezTo>
                  <a:lnTo>
                    <a:pt x="2418" y="1465"/>
                  </a:lnTo>
                  <a:cubicBezTo>
                    <a:pt x="2251" y="1561"/>
                    <a:pt x="2001" y="1561"/>
                    <a:pt x="1835" y="1465"/>
                  </a:cubicBezTo>
                  <a:lnTo>
                    <a:pt x="120" y="489"/>
                  </a:lnTo>
                  <a:cubicBezTo>
                    <a:pt x="49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37" y="120"/>
                    <a:pt x="120" y="15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3634075" y="3298750"/>
              <a:ext cx="88125" cy="38425"/>
            </a:xfrm>
            <a:custGeom>
              <a:avLst/>
              <a:gdLst/>
              <a:ahLst/>
              <a:cxnLst/>
              <a:rect l="l" t="t" r="r" b="b"/>
              <a:pathLst>
                <a:path w="3525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93"/>
                    <a:pt x="48" y="453"/>
                    <a:pt x="119" y="489"/>
                  </a:cubicBezTo>
                  <a:lnTo>
                    <a:pt x="1834" y="1465"/>
                  </a:lnTo>
                  <a:cubicBezTo>
                    <a:pt x="1911" y="1513"/>
                    <a:pt x="2016" y="1536"/>
                    <a:pt x="2120" y="1536"/>
                  </a:cubicBezTo>
                  <a:cubicBezTo>
                    <a:pt x="2224" y="1536"/>
                    <a:pt x="2328" y="1513"/>
                    <a:pt x="2405" y="1465"/>
                  </a:cubicBezTo>
                  <a:lnTo>
                    <a:pt x="3406" y="893"/>
                  </a:lnTo>
                  <a:cubicBezTo>
                    <a:pt x="3477" y="846"/>
                    <a:pt x="3525" y="786"/>
                    <a:pt x="3525" y="727"/>
                  </a:cubicBezTo>
                  <a:lnTo>
                    <a:pt x="3525" y="393"/>
                  </a:lnTo>
                  <a:cubicBezTo>
                    <a:pt x="3525" y="453"/>
                    <a:pt x="3477" y="512"/>
                    <a:pt x="3406" y="560"/>
                  </a:cubicBezTo>
                  <a:lnTo>
                    <a:pt x="2405" y="1143"/>
                  </a:lnTo>
                  <a:cubicBezTo>
                    <a:pt x="2328" y="1185"/>
                    <a:pt x="2224" y="1206"/>
                    <a:pt x="2120" y="1206"/>
                  </a:cubicBezTo>
                  <a:cubicBezTo>
                    <a:pt x="2016" y="1206"/>
                    <a:pt x="1911" y="1185"/>
                    <a:pt x="1834" y="1143"/>
                  </a:cubicBezTo>
                  <a:lnTo>
                    <a:pt x="119" y="155"/>
                  </a:lnTo>
                  <a:cubicBezTo>
                    <a:pt x="48" y="120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3634075" y="3298750"/>
              <a:ext cx="88125" cy="39025"/>
            </a:xfrm>
            <a:custGeom>
              <a:avLst/>
              <a:gdLst/>
              <a:ahLst/>
              <a:cxnLst/>
              <a:rect l="l" t="t" r="r" b="b"/>
              <a:pathLst>
                <a:path w="3525" h="1561" fill="none" extrusionOk="0">
                  <a:moveTo>
                    <a:pt x="0" y="322"/>
                  </a:moveTo>
                  <a:lnTo>
                    <a:pt x="0" y="0"/>
                  </a:lnTo>
                  <a:cubicBezTo>
                    <a:pt x="0" y="60"/>
                    <a:pt x="48" y="120"/>
                    <a:pt x="119" y="155"/>
                  </a:cubicBezTo>
                  <a:lnTo>
                    <a:pt x="1834" y="1143"/>
                  </a:lnTo>
                  <a:cubicBezTo>
                    <a:pt x="1989" y="1227"/>
                    <a:pt x="2251" y="1227"/>
                    <a:pt x="2405" y="1143"/>
                  </a:cubicBezTo>
                  <a:lnTo>
                    <a:pt x="3406" y="560"/>
                  </a:lnTo>
                  <a:cubicBezTo>
                    <a:pt x="3477" y="512"/>
                    <a:pt x="3525" y="453"/>
                    <a:pt x="3525" y="393"/>
                  </a:cubicBezTo>
                  <a:lnTo>
                    <a:pt x="3525" y="727"/>
                  </a:lnTo>
                  <a:cubicBezTo>
                    <a:pt x="3525" y="786"/>
                    <a:pt x="3477" y="846"/>
                    <a:pt x="3406" y="893"/>
                  </a:cubicBezTo>
                  <a:lnTo>
                    <a:pt x="2405" y="1465"/>
                  </a:lnTo>
                  <a:cubicBezTo>
                    <a:pt x="2251" y="1560"/>
                    <a:pt x="1989" y="1560"/>
                    <a:pt x="1834" y="1465"/>
                  </a:cubicBezTo>
                  <a:lnTo>
                    <a:pt x="119" y="489"/>
                  </a:lnTo>
                  <a:cubicBezTo>
                    <a:pt x="48" y="453"/>
                    <a:pt x="0" y="393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4"/>
            <p:cNvSpPr/>
            <p:nvPr/>
          </p:nvSpPr>
          <p:spPr>
            <a:xfrm>
              <a:off x="3419750" y="350532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25" y="453"/>
                    <a:pt x="120" y="500"/>
                  </a:cubicBezTo>
                  <a:lnTo>
                    <a:pt x="1834" y="1477"/>
                  </a:lnTo>
                  <a:cubicBezTo>
                    <a:pt x="1912" y="1524"/>
                    <a:pt x="2016" y="1548"/>
                    <a:pt x="2120" y="1548"/>
                  </a:cubicBezTo>
                  <a:cubicBezTo>
                    <a:pt x="2224" y="1548"/>
                    <a:pt x="2329" y="1524"/>
                    <a:pt x="2406" y="1477"/>
                  </a:cubicBezTo>
                  <a:lnTo>
                    <a:pt x="4109" y="500"/>
                  </a:lnTo>
                  <a:cubicBezTo>
                    <a:pt x="4180" y="453"/>
                    <a:pt x="4228" y="393"/>
                    <a:pt x="4228" y="334"/>
                  </a:cubicBezTo>
                  <a:lnTo>
                    <a:pt x="4228" y="0"/>
                  </a:lnTo>
                  <a:cubicBezTo>
                    <a:pt x="4228" y="60"/>
                    <a:pt x="4180" y="131"/>
                    <a:pt x="4109" y="167"/>
                  </a:cubicBezTo>
                  <a:lnTo>
                    <a:pt x="2406" y="1155"/>
                  </a:lnTo>
                  <a:cubicBezTo>
                    <a:pt x="2329" y="1197"/>
                    <a:pt x="2224" y="1218"/>
                    <a:pt x="2120" y="1218"/>
                  </a:cubicBezTo>
                  <a:cubicBezTo>
                    <a:pt x="2016" y="1218"/>
                    <a:pt x="1912" y="1197"/>
                    <a:pt x="1834" y="1155"/>
                  </a:cubicBezTo>
                  <a:lnTo>
                    <a:pt x="120" y="167"/>
                  </a:lnTo>
                  <a:cubicBezTo>
                    <a:pt x="49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4"/>
            <p:cNvSpPr/>
            <p:nvPr/>
          </p:nvSpPr>
          <p:spPr>
            <a:xfrm>
              <a:off x="3419750" y="3505325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" y="334"/>
                  </a:moveTo>
                  <a:lnTo>
                    <a:pt x="1" y="0"/>
                  </a:lnTo>
                  <a:cubicBezTo>
                    <a:pt x="1" y="60"/>
                    <a:pt x="49" y="119"/>
                    <a:pt x="120" y="167"/>
                  </a:cubicBezTo>
                  <a:lnTo>
                    <a:pt x="1834" y="1155"/>
                  </a:lnTo>
                  <a:cubicBezTo>
                    <a:pt x="1989" y="1239"/>
                    <a:pt x="2251" y="1239"/>
                    <a:pt x="2406" y="1155"/>
                  </a:cubicBezTo>
                  <a:lnTo>
                    <a:pt x="4109" y="167"/>
                  </a:lnTo>
                  <a:cubicBezTo>
                    <a:pt x="4180" y="131"/>
                    <a:pt x="4228" y="60"/>
                    <a:pt x="4228" y="0"/>
                  </a:cubicBezTo>
                  <a:lnTo>
                    <a:pt x="4228" y="334"/>
                  </a:lnTo>
                  <a:cubicBezTo>
                    <a:pt x="4228" y="393"/>
                    <a:pt x="4180" y="453"/>
                    <a:pt x="4109" y="500"/>
                  </a:cubicBezTo>
                  <a:lnTo>
                    <a:pt x="2406" y="1477"/>
                  </a:lnTo>
                  <a:cubicBezTo>
                    <a:pt x="2251" y="1572"/>
                    <a:pt x="1989" y="1572"/>
                    <a:pt x="1834" y="1477"/>
                  </a:cubicBezTo>
                  <a:lnTo>
                    <a:pt x="120" y="500"/>
                  </a:lnTo>
                  <a:cubicBezTo>
                    <a:pt x="25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4"/>
            <p:cNvSpPr/>
            <p:nvPr/>
          </p:nvSpPr>
          <p:spPr>
            <a:xfrm>
              <a:off x="3552825" y="3582425"/>
              <a:ext cx="105675" cy="38700"/>
            </a:xfrm>
            <a:custGeom>
              <a:avLst/>
              <a:gdLst/>
              <a:ahLst/>
              <a:cxnLst/>
              <a:rect l="l" t="t" r="r" b="b"/>
              <a:pathLst>
                <a:path w="4227" h="1548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53"/>
                    <a:pt x="119" y="500"/>
                  </a:cubicBezTo>
                  <a:lnTo>
                    <a:pt x="1834" y="1476"/>
                  </a:lnTo>
                  <a:cubicBezTo>
                    <a:pt x="1917" y="1524"/>
                    <a:pt x="2021" y="1548"/>
                    <a:pt x="2125" y="1548"/>
                  </a:cubicBezTo>
                  <a:cubicBezTo>
                    <a:pt x="2229" y="1548"/>
                    <a:pt x="2334" y="1524"/>
                    <a:pt x="2417" y="1476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29" y="1218"/>
                    <a:pt x="2125" y="1218"/>
                  </a:cubicBezTo>
                  <a:cubicBezTo>
                    <a:pt x="2021" y="1218"/>
                    <a:pt x="1917" y="1197"/>
                    <a:pt x="1834" y="1155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4"/>
            <p:cNvSpPr/>
            <p:nvPr/>
          </p:nvSpPr>
          <p:spPr>
            <a:xfrm>
              <a:off x="3552825" y="3582425"/>
              <a:ext cx="105675" cy="39300"/>
            </a:xfrm>
            <a:custGeom>
              <a:avLst/>
              <a:gdLst/>
              <a:ahLst/>
              <a:cxnLst/>
              <a:rect l="l" t="t" r="r" b="b"/>
              <a:pathLst>
                <a:path w="4227" h="1572" fill="none" extrusionOk="0">
                  <a:moveTo>
                    <a:pt x="0" y="333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55"/>
                  </a:lnTo>
                  <a:cubicBezTo>
                    <a:pt x="2000" y="1238"/>
                    <a:pt x="2250" y="1238"/>
                    <a:pt x="2417" y="1155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33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17" y="1476"/>
                  </a:lnTo>
                  <a:cubicBezTo>
                    <a:pt x="2250" y="1572"/>
                    <a:pt x="2000" y="1572"/>
                    <a:pt x="1834" y="1476"/>
                  </a:cubicBezTo>
                  <a:lnTo>
                    <a:pt x="119" y="500"/>
                  </a:lnTo>
                  <a:cubicBezTo>
                    <a:pt x="48" y="453"/>
                    <a:pt x="0" y="393"/>
                    <a:pt x="0" y="33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4"/>
            <p:cNvSpPr/>
            <p:nvPr/>
          </p:nvSpPr>
          <p:spPr>
            <a:xfrm>
              <a:off x="3929050" y="364045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7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80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84"/>
                    <a:pt x="4180" y="144"/>
                    <a:pt x="4108" y="168"/>
                  </a:cubicBezTo>
                  <a:lnTo>
                    <a:pt x="2417" y="1156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7" y="1197"/>
                    <a:pt x="1834" y="1156"/>
                  </a:cubicBezTo>
                  <a:lnTo>
                    <a:pt x="120" y="168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4"/>
            <p:cNvSpPr/>
            <p:nvPr/>
          </p:nvSpPr>
          <p:spPr>
            <a:xfrm>
              <a:off x="3929050" y="364045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4227" y="1"/>
                  </a:moveTo>
                  <a:lnTo>
                    <a:pt x="4227" y="334"/>
                  </a:lnTo>
                  <a:cubicBezTo>
                    <a:pt x="4227" y="394"/>
                    <a:pt x="4180" y="453"/>
                    <a:pt x="4108" y="501"/>
                  </a:cubicBezTo>
                  <a:lnTo>
                    <a:pt x="2417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8"/>
                  </a:cubicBezTo>
                  <a:lnTo>
                    <a:pt x="1834" y="1156"/>
                  </a:lnTo>
                  <a:cubicBezTo>
                    <a:pt x="2001" y="1239"/>
                    <a:pt x="2251" y="1239"/>
                    <a:pt x="2417" y="1156"/>
                  </a:cubicBezTo>
                  <a:lnTo>
                    <a:pt x="4108" y="168"/>
                  </a:lnTo>
                  <a:cubicBezTo>
                    <a:pt x="4180" y="144"/>
                    <a:pt x="4227" y="84"/>
                    <a:pt x="4227" y="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4"/>
            <p:cNvSpPr/>
            <p:nvPr/>
          </p:nvSpPr>
          <p:spPr>
            <a:xfrm>
              <a:off x="3949600" y="3811325"/>
              <a:ext cx="105675" cy="38475"/>
            </a:xfrm>
            <a:custGeom>
              <a:avLst/>
              <a:gdLst/>
              <a:ahLst/>
              <a:cxnLst/>
              <a:rect l="l" t="t" r="r" b="b"/>
              <a:pathLst>
                <a:path w="4227" h="1539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64"/>
                    <a:pt x="119" y="488"/>
                  </a:cubicBezTo>
                  <a:lnTo>
                    <a:pt x="1834" y="1476"/>
                  </a:lnTo>
                  <a:cubicBezTo>
                    <a:pt x="1911" y="1518"/>
                    <a:pt x="2012" y="1539"/>
                    <a:pt x="2115" y="1539"/>
                  </a:cubicBezTo>
                  <a:cubicBezTo>
                    <a:pt x="2218" y="1539"/>
                    <a:pt x="2322" y="1518"/>
                    <a:pt x="2405" y="1476"/>
                  </a:cubicBezTo>
                  <a:lnTo>
                    <a:pt x="4108" y="488"/>
                  </a:lnTo>
                  <a:cubicBezTo>
                    <a:pt x="4179" y="452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05" y="1143"/>
                  </a:lnTo>
                  <a:cubicBezTo>
                    <a:pt x="2322" y="1191"/>
                    <a:pt x="2218" y="1214"/>
                    <a:pt x="2115" y="1214"/>
                  </a:cubicBezTo>
                  <a:cubicBezTo>
                    <a:pt x="2012" y="1214"/>
                    <a:pt x="1911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4"/>
            <p:cNvSpPr/>
            <p:nvPr/>
          </p:nvSpPr>
          <p:spPr>
            <a:xfrm>
              <a:off x="3949600" y="3811325"/>
              <a:ext cx="105675" cy="39000"/>
            </a:xfrm>
            <a:custGeom>
              <a:avLst/>
              <a:gdLst/>
              <a:ahLst/>
              <a:cxnLst/>
              <a:rect l="l" t="t" r="r" b="b"/>
              <a:pathLst>
                <a:path w="4227" h="1560" fill="none" extrusionOk="0">
                  <a:moveTo>
                    <a:pt x="0" y="333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1988" y="1238"/>
                    <a:pt x="2238" y="1238"/>
                    <a:pt x="2405" y="1143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33"/>
                  </a:lnTo>
                  <a:cubicBezTo>
                    <a:pt x="4227" y="393"/>
                    <a:pt x="4179" y="452"/>
                    <a:pt x="4108" y="488"/>
                  </a:cubicBezTo>
                  <a:lnTo>
                    <a:pt x="2405" y="1476"/>
                  </a:lnTo>
                  <a:cubicBezTo>
                    <a:pt x="2238" y="1560"/>
                    <a:pt x="1988" y="1560"/>
                    <a:pt x="1834" y="1476"/>
                  </a:cubicBezTo>
                  <a:lnTo>
                    <a:pt x="119" y="488"/>
                  </a:lnTo>
                  <a:cubicBezTo>
                    <a:pt x="48" y="464"/>
                    <a:pt x="0" y="393"/>
                    <a:pt x="0" y="33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4"/>
            <p:cNvSpPr/>
            <p:nvPr/>
          </p:nvSpPr>
          <p:spPr>
            <a:xfrm>
              <a:off x="3287300" y="3352625"/>
              <a:ext cx="152125" cy="65575"/>
            </a:xfrm>
            <a:custGeom>
              <a:avLst/>
              <a:gdLst/>
              <a:ahLst/>
              <a:cxnLst/>
              <a:rect l="l" t="t" r="r" b="b"/>
              <a:pathLst>
                <a:path w="6085" h="2623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3692" y="2560"/>
                  </a:lnTo>
                  <a:cubicBezTo>
                    <a:pt x="3775" y="2602"/>
                    <a:pt x="3879" y="2623"/>
                    <a:pt x="3983" y="2623"/>
                  </a:cubicBezTo>
                  <a:cubicBezTo>
                    <a:pt x="4087" y="2623"/>
                    <a:pt x="4192" y="2602"/>
                    <a:pt x="4275" y="2560"/>
                  </a:cubicBezTo>
                  <a:lnTo>
                    <a:pt x="5966" y="1572"/>
                  </a:lnTo>
                  <a:cubicBezTo>
                    <a:pt x="6037" y="1536"/>
                    <a:pt x="6085" y="1477"/>
                    <a:pt x="6085" y="1417"/>
                  </a:cubicBezTo>
                  <a:lnTo>
                    <a:pt x="6085" y="1084"/>
                  </a:lnTo>
                  <a:cubicBezTo>
                    <a:pt x="6085" y="1144"/>
                    <a:pt x="6037" y="1203"/>
                    <a:pt x="5966" y="1251"/>
                  </a:cubicBezTo>
                  <a:lnTo>
                    <a:pt x="4275" y="2227"/>
                  </a:lnTo>
                  <a:cubicBezTo>
                    <a:pt x="4192" y="2275"/>
                    <a:pt x="4087" y="2298"/>
                    <a:pt x="3983" y="2298"/>
                  </a:cubicBezTo>
                  <a:cubicBezTo>
                    <a:pt x="3879" y="2298"/>
                    <a:pt x="3775" y="2275"/>
                    <a:pt x="3692" y="2227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4"/>
            <p:cNvSpPr/>
            <p:nvPr/>
          </p:nvSpPr>
          <p:spPr>
            <a:xfrm>
              <a:off x="3287300" y="3352625"/>
              <a:ext cx="152125" cy="66100"/>
            </a:xfrm>
            <a:custGeom>
              <a:avLst/>
              <a:gdLst/>
              <a:ahLst/>
              <a:cxnLst/>
              <a:rect l="l" t="t" r="r" b="b"/>
              <a:pathLst>
                <a:path w="6085" h="2644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3692" y="2227"/>
                  </a:lnTo>
                  <a:cubicBezTo>
                    <a:pt x="3858" y="2322"/>
                    <a:pt x="4108" y="2322"/>
                    <a:pt x="4275" y="2227"/>
                  </a:cubicBezTo>
                  <a:lnTo>
                    <a:pt x="5966" y="1251"/>
                  </a:lnTo>
                  <a:cubicBezTo>
                    <a:pt x="6037" y="1203"/>
                    <a:pt x="6085" y="1144"/>
                    <a:pt x="6085" y="1084"/>
                  </a:cubicBezTo>
                  <a:lnTo>
                    <a:pt x="6085" y="1417"/>
                  </a:lnTo>
                  <a:cubicBezTo>
                    <a:pt x="6085" y="1477"/>
                    <a:pt x="6037" y="1536"/>
                    <a:pt x="5966" y="1572"/>
                  </a:cubicBezTo>
                  <a:lnTo>
                    <a:pt x="4275" y="2560"/>
                  </a:lnTo>
                  <a:cubicBezTo>
                    <a:pt x="4108" y="2644"/>
                    <a:pt x="3858" y="2644"/>
                    <a:pt x="3692" y="2560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4"/>
            <p:cNvSpPr/>
            <p:nvPr/>
          </p:nvSpPr>
          <p:spPr>
            <a:xfrm>
              <a:off x="3353375" y="346752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08" y="488"/>
                  </a:lnTo>
                  <a:cubicBezTo>
                    <a:pt x="4192" y="453"/>
                    <a:pt x="4228" y="393"/>
                    <a:pt x="4228" y="334"/>
                  </a:cubicBezTo>
                  <a:lnTo>
                    <a:pt x="4228" y="0"/>
                  </a:lnTo>
                  <a:cubicBezTo>
                    <a:pt x="4228" y="60"/>
                    <a:pt x="4192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4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4"/>
            <p:cNvSpPr/>
            <p:nvPr/>
          </p:nvSpPr>
          <p:spPr>
            <a:xfrm>
              <a:off x="3353375" y="3467525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20" y="167"/>
                  </a:move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08" y="167"/>
                  </a:lnTo>
                  <a:cubicBezTo>
                    <a:pt x="4192" y="119"/>
                    <a:pt x="4228" y="60"/>
                    <a:pt x="4228" y="0"/>
                  </a:cubicBezTo>
                  <a:lnTo>
                    <a:pt x="4228" y="334"/>
                  </a:lnTo>
                  <a:cubicBezTo>
                    <a:pt x="4228" y="393"/>
                    <a:pt x="4192" y="453"/>
                    <a:pt x="4108" y="488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48"/>
                    <a:pt x="48" y="119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4"/>
            <p:cNvSpPr/>
            <p:nvPr/>
          </p:nvSpPr>
          <p:spPr>
            <a:xfrm>
              <a:off x="3995425" y="367885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36" y="453"/>
                    <a:pt x="120" y="489"/>
                  </a:cubicBezTo>
                  <a:lnTo>
                    <a:pt x="1822" y="1477"/>
                  </a:lnTo>
                  <a:cubicBezTo>
                    <a:pt x="1906" y="1519"/>
                    <a:pt x="2010" y="1540"/>
                    <a:pt x="2114" y="1540"/>
                  </a:cubicBezTo>
                  <a:cubicBezTo>
                    <a:pt x="2218" y="1540"/>
                    <a:pt x="2322" y="1519"/>
                    <a:pt x="2406" y="1477"/>
                  </a:cubicBezTo>
                  <a:lnTo>
                    <a:pt x="4108" y="489"/>
                  </a:lnTo>
                  <a:cubicBezTo>
                    <a:pt x="4180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44"/>
                  </a:lnTo>
                  <a:cubicBezTo>
                    <a:pt x="2322" y="1191"/>
                    <a:pt x="2218" y="1215"/>
                    <a:pt x="2114" y="1215"/>
                  </a:cubicBezTo>
                  <a:cubicBezTo>
                    <a:pt x="2010" y="1215"/>
                    <a:pt x="1906" y="1191"/>
                    <a:pt x="1822" y="1144"/>
                  </a:cubicBezTo>
                  <a:lnTo>
                    <a:pt x="120" y="167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4"/>
            <p:cNvSpPr/>
            <p:nvPr/>
          </p:nvSpPr>
          <p:spPr>
            <a:xfrm>
              <a:off x="3995425" y="367885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20" y="167"/>
                  </a:moveTo>
                  <a:lnTo>
                    <a:pt x="1822" y="1144"/>
                  </a:lnTo>
                  <a:cubicBezTo>
                    <a:pt x="1989" y="1239"/>
                    <a:pt x="2239" y="1239"/>
                    <a:pt x="2406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80" y="453"/>
                    <a:pt x="4108" y="489"/>
                  </a:cubicBezTo>
                  <a:lnTo>
                    <a:pt x="2406" y="1477"/>
                  </a:lnTo>
                  <a:cubicBezTo>
                    <a:pt x="2239" y="1560"/>
                    <a:pt x="1989" y="1560"/>
                    <a:pt x="1822" y="1477"/>
                  </a:cubicBezTo>
                  <a:lnTo>
                    <a:pt x="120" y="489"/>
                  </a:lnTo>
                  <a:cubicBezTo>
                    <a:pt x="36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36" y="120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4"/>
            <p:cNvSpPr/>
            <p:nvPr/>
          </p:nvSpPr>
          <p:spPr>
            <a:xfrm>
              <a:off x="4016850" y="385030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8" y="1477"/>
                  </a:cubicBezTo>
                  <a:lnTo>
                    <a:pt x="4109" y="501"/>
                  </a:lnTo>
                  <a:cubicBezTo>
                    <a:pt x="4180" y="453"/>
                    <a:pt x="4228" y="394"/>
                    <a:pt x="4228" y="334"/>
                  </a:cubicBezTo>
                  <a:lnTo>
                    <a:pt x="4228" y="1"/>
                  </a:lnTo>
                  <a:cubicBezTo>
                    <a:pt x="4228" y="60"/>
                    <a:pt x="4180" y="120"/>
                    <a:pt x="4109" y="167"/>
                  </a:cubicBezTo>
                  <a:lnTo>
                    <a:pt x="2418" y="1156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6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4"/>
            <p:cNvSpPr/>
            <p:nvPr/>
          </p:nvSpPr>
          <p:spPr>
            <a:xfrm>
              <a:off x="4016850" y="385030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4109" y="167"/>
                  </a:lnTo>
                  <a:cubicBezTo>
                    <a:pt x="4180" y="120"/>
                    <a:pt x="4228" y="60"/>
                    <a:pt x="4228" y="1"/>
                  </a:cubicBezTo>
                  <a:lnTo>
                    <a:pt x="4228" y="334"/>
                  </a:lnTo>
                  <a:cubicBezTo>
                    <a:pt x="4228" y="394"/>
                    <a:pt x="4180" y="453"/>
                    <a:pt x="4109" y="501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4"/>
            <p:cNvSpPr/>
            <p:nvPr/>
          </p:nvSpPr>
          <p:spPr>
            <a:xfrm>
              <a:off x="3995425" y="376100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24" y="453"/>
                    <a:pt x="120" y="501"/>
                  </a:cubicBezTo>
                  <a:lnTo>
                    <a:pt x="1822" y="1477"/>
                  </a:lnTo>
                  <a:cubicBezTo>
                    <a:pt x="1906" y="1525"/>
                    <a:pt x="2010" y="1549"/>
                    <a:pt x="2114" y="1549"/>
                  </a:cubicBezTo>
                  <a:cubicBezTo>
                    <a:pt x="2218" y="1549"/>
                    <a:pt x="2322" y="1525"/>
                    <a:pt x="2406" y="1477"/>
                  </a:cubicBezTo>
                  <a:lnTo>
                    <a:pt x="4108" y="501"/>
                  </a:lnTo>
                  <a:cubicBezTo>
                    <a:pt x="4180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8"/>
                  </a:cubicBezTo>
                  <a:lnTo>
                    <a:pt x="2406" y="1156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6" y="1197"/>
                    <a:pt x="1822" y="1156"/>
                  </a:cubicBezTo>
                  <a:lnTo>
                    <a:pt x="108" y="168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4"/>
            <p:cNvSpPr/>
            <p:nvPr/>
          </p:nvSpPr>
          <p:spPr>
            <a:xfrm>
              <a:off x="3995425" y="376100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36" y="120"/>
                    <a:pt x="108" y="168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6" y="1156"/>
                  </a:cubicBezTo>
                  <a:lnTo>
                    <a:pt x="4108" y="168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80" y="453"/>
                    <a:pt x="4108" y="501"/>
                  </a:cubicBezTo>
                  <a:lnTo>
                    <a:pt x="2406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20" y="501"/>
                  </a:lnTo>
                  <a:cubicBezTo>
                    <a:pt x="24" y="453"/>
                    <a:pt x="1" y="394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4"/>
            <p:cNvSpPr/>
            <p:nvPr/>
          </p:nvSpPr>
          <p:spPr>
            <a:xfrm>
              <a:off x="4017150" y="39274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81"/>
                    <a:pt x="48" y="453"/>
                    <a:pt x="120" y="489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08" y="489"/>
                  </a:lnTo>
                  <a:cubicBezTo>
                    <a:pt x="4192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2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4"/>
            <p:cNvSpPr/>
            <p:nvPr/>
          </p:nvSpPr>
          <p:spPr>
            <a:xfrm>
              <a:off x="4017150" y="39274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108" y="489"/>
                  </a:move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53"/>
                    <a:pt x="1" y="381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08" y="167"/>
                  </a:lnTo>
                  <a:cubicBezTo>
                    <a:pt x="4192" y="119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92" y="453"/>
                    <a:pt x="4108" y="48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4"/>
            <p:cNvSpPr/>
            <p:nvPr/>
          </p:nvSpPr>
          <p:spPr>
            <a:xfrm>
              <a:off x="4025200" y="3613675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36" y="453"/>
                    <a:pt x="107" y="500"/>
                  </a:cubicBezTo>
                  <a:lnTo>
                    <a:pt x="1822" y="1477"/>
                  </a:lnTo>
                  <a:cubicBezTo>
                    <a:pt x="1905" y="1524"/>
                    <a:pt x="2009" y="1548"/>
                    <a:pt x="2114" y="1548"/>
                  </a:cubicBezTo>
                  <a:cubicBezTo>
                    <a:pt x="2218" y="1548"/>
                    <a:pt x="2322" y="1524"/>
                    <a:pt x="2405" y="1477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1" y="119"/>
                    <a:pt x="4108" y="167"/>
                  </a:cubicBezTo>
                  <a:lnTo>
                    <a:pt x="2405" y="1155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09" y="1218"/>
                    <a:pt x="1905" y="1197"/>
                    <a:pt x="1822" y="1155"/>
                  </a:cubicBezTo>
                  <a:lnTo>
                    <a:pt x="107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4"/>
            <p:cNvSpPr/>
            <p:nvPr/>
          </p:nvSpPr>
          <p:spPr>
            <a:xfrm>
              <a:off x="4025200" y="3613675"/>
              <a:ext cx="105675" cy="39300"/>
            </a:xfrm>
            <a:custGeom>
              <a:avLst/>
              <a:gdLst/>
              <a:ahLst/>
              <a:cxnLst/>
              <a:rect l="l" t="t" r="r" b="b"/>
              <a:pathLst>
                <a:path w="4227" h="1572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05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07" y="500"/>
                  </a:lnTo>
                  <a:cubicBezTo>
                    <a:pt x="36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36" y="119"/>
                    <a:pt x="107" y="167"/>
                  </a:cubicBezTo>
                  <a:lnTo>
                    <a:pt x="1822" y="1155"/>
                  </a:lnTo>
                  <a:cubicBezTo>
                    <a:pt x="1989" y="1239"/>
                    <a:pt x="2239" y="1239"/>
                    <a:pt x="2405" y="1155"/>
                  </a:cubicBezTo>
                  <a:lnTo>
                    <a:pt x="4108" y="167"/>
                  </a:lnTo>
                  <a:cubicBezTo>
                    <a:pt x="4191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4"/>
            <p:cNvSpPr/>
            <p:nvPr/>
          </p:nvSpPr>
          <p:spPr>
            <a:xfrm>
              <a:off x="4060325" y="3716350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48" y="453"/>
                    <a:pt x="119" y="501"/>
                  </a:cubicBezTo>
                  <a:lnTo>
                    <a:pt x="1834" y="1477"/>
                  </a:lnTo>
                  <a:cubicBezTo>
                    <a:pt x="1917" y="1525"/>
                    <a:pt x="2021" y="1549"/>
                    <a:pt x="2125" y="1549"/>
                  </a:cubicBezTo>
                  <a:cubicBezTo>
                    <a:pt x="2230" y="1549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91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91" y="120"/>
                    <a:pt x="4108" y="168"/>
                  </a:cubicBezTo>
                  <a:lnTo>
                    <a:pt x="2417" y="1156"/>
                  </a:lnTo>
                  <a:cubicBezTo>
                    <a:pt x="2334" y="1197"/>
                    <a:pt x="2230" y="1218"/>
                    <a:pt x="2125" y="1218"/>
                  </a:cubicBezTo>
                  <a:cubicBezTo>
                    <a:pt x="2021" y="1218"/>
                    <a:pt x="1917" y="1197"/>
                    <a:pt x="1834" y="1156"/>
                  </a:cubicBezTo>
                  <a:lnTo>
                    <a:pt x="119" y="168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4"/>
            <p:cNvSpPr/>
            <p:nvPr/>
          </p:nvSpPr>
          <p:spPr>
            <a:xfrm>
              <a:off x="4060325" y="3716350"/>
              <a:ext cx="105675" cy="39325"/>
            </a:xfrm>
            <a:custGeom>
              <a:avLst/>
              <a:gdLst/>
              <a:ahLst/>
              <a:cxnLst/>
              <a:rect l="l" t="t" r="r" b="b"/>
              <a:pathLst>
                <a:path w="4227" h="1573" fill="none" extrusionOk="0">
                  <a:moveTo>
                    <a:pt x="4227" y="1"/>
                  </a:moveTo>
                  <a:lnTo>
                    <a:pt x="4227" y="334"/>
                  </a:lnTo>
                  <a:cubicBezTo>
                    <a:pt x="4227" y="394"/>
                    <a:pt x="4191" y="453"/>
                    <a:pt x="4108" y="501"/>
                  </a:cubicBezTo>
                  <a:lnTo>
                    <a:pt x="2417" y="1477"/>
                  </a:lnTo>
                  <a:cubicBezTo>
                    <a:pt x="2250" y="1573"/>
                    <a:pt x="2000" y="1573"/>
                    <a:pt x="1834" y="1477"/>
                  </a:cubicBezTo>
                  <a:lnTo>
                    <a:pt x="119" y="501"/>
                  </a:lnTo>
                  <a:cubicBezTo>
                    <a:pt x="48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8"/>
                  </a:cubicBezTo>
                  <a:lnTo>
                    <a:pt x="1834" y="1156"/>
                  </a:lnTo>
                  <a:cubicBezTo>
                    <a:pt x="2000" y="1239"/>
                    <a:pt x="2250" y="1239"/>
                    <a:pt x="2417" y="1156"/>
                  </a:cubicBezTo>
                  <a:lnTo>
                    <a:pt x="4108" y="168"/>
                  </a:lnTo>
                  <a:cubicBezTo>
                    <a:pt x="4191" y="120"/>
                    <a:pt x="4227" y="60"/>
                    <a:pt x="4227" y="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4"/>
            <p:cNvSpPr/>
            <p:nvPr/>
          </p:nvSpPr>
          <p:spPr>
            <a:xfrm>
              <a:off x="4062400" y="380030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36" y="441"/>
                    <a:pt x="108" y="489"/>
                  </a:cubicBezTo>
                  <a:lnTo>
                    <a:pt x="1822" y="1465"/>
                  </a:lnTo>
                  <a:cubicBezTo>
                    <a:pt x="1906" y="1513"/>
                    <a:pt x="2010" y="1536"/>
                    <a:pt x="2114" y="1536"/>
                  </a:cubicBezTo>
                  <a:cubicBezTo>
                    <a:pt x="2218" y="1536"/>
                    <a:pt x="2322" y="1513"/>
                    <a:pt x="2406" y="1465"/>
                  </a:cubicBezTo>
                  <a:lnTo>
                    <a:pt x="4108" y="489"/>
                  </a:lnTo>
                  <a:cubicBezTo>
                    <a:pt x="4180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80" y="120"/>
                    <a:pt x="4108" y="155"/>
                  </a:cubicBezTo>
                  <a:lnTo>
                    <a:pt x="2406" y="1143"/>
                  </a:lnTo>
                  <a:cubicBezTo>
                    <a:pt x="2322" y="1185"/>
                    <a:pt x="2218" y="1206"/>
                    <a:pt x="2114" y="1206"/>
                  </a:cubicBezTo>
                  <a:cubicBezTo>
                    <a:pt x="2010" y="1206"/>
                    <a:pt x="1906" y="1185"/>
                    <a:pt x="1822" y="1143"/>
                  </a:cubicBezTo>
                  <a:lnTo>
                    <a:pt x="108" y="155"/>
                  </a:lnTo>
                  <a:cubicBezTo>
                    <a:pt x="36" y="108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4"/>
            <p:cNvSpPr/>
            <p:nvPr/>
          </p:nvSpPr>
          <p:spPr>
            <a:xfrm>
              <a:off x="4062400" y="38003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2406" y="1465"/>
                  </a:moveTo>
                  <a:cubicBezTo>
                    <a:pt x="2239" y="1560"/>
                    <a:pt x="1989" y="1560"/>
                    <a:pt x="1822" y="1465"/>
                  </a:cubicBezTo>
                  <a:lnTo>
                    <a:pt x="108" y="489"/>
                  </a:lnTo>
                  <a:cubicBezTo>
                    <a:pt x="36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36" y="108"/>
                    <a:pt x="108" y="155"/>
                  </a:cubicBezTo>
                  <a:lnTo>
                    <a:pt x="1822" y="1143"/>
                  </a:lnTo>
                  <a:cubicBezTo>
                    <a:pt x="1989" y="1227"/>
                    <a:pt x="2239" y="1227"/>
                    <a:pt x="2406" y="1143"/>
                  </a:cubicBezTo>
                  <a:lnTo>
                    <a:pt x="4108" y="155"/>
                  </a:lnTo>
                  <a:cubicBezTo>
                    <a:pt x="4180" y="120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80" y="441"/>
                    <a:pt x="4108" y="48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4"/>
            <p:cNvSpPr/>
            <p:nvPr/>
          </p:nvSpPr>
          <p:spPr>
            <a:xfrm>
              <a:off x="4088600" y="3561275"/>
              <a:ext cx="88425" cy="38500"/>
            </a:xfrm>
            <a:custGeom>
              <a:avLst/>
              <a:gdLst/>
              <a:ahLst/>
              <a:cxnLst/>
              <a:rect l="l" t="t" r="r" b="b"/>
              <a:pathLst>
                <a:path w="3537" h="1540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48" y="453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40"/>
                    <a:pt x="2126" y="1540"/>
                  </a:cubicBezTo>
                  <a:cubicBezTo>
                    <a:pt x="2230" y="1540"/>
                    <a:pt x="2334" y="1519"/>
                    <a:pt x="2417" y="1477"/>
                  </a:cubicBezTo>
                  <a:lnTo>
                    <a:pt x="3417" y="894"/>
                  </a:lnTo>
                  <a:cubicBezTo>
                    <a:pt x="3489" y="846"/>
                    <a:pt x="3536" y="787"/>
                    <a:pt x="3536" y="727"/>
                  </a:cubicBezTo>
                  <a:lnTo>
                    <a:pt x="3536" y="406"/>
                  </a:lnTo>
                  <a:cubicBezTo>
                    <a:pt x="3536" y="465"/>
                    <a:pt x="3489" y="525"/>
                    <a:pt x="3417" y="572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1" y="1215"/>
                    <a:pt x="1917" y="1191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4"/>
            <p:cNvSpPr/>
            <p:nvPr/>
          </p:nvSpPr>
          <p:spPr>
            <a:xfrm>
              <a:off x="4088600" y="3561275"/>
              <a:ext cx="88425" cy="39025"/>
            </a:xfrm>
            <a:custGeom>
              <a:avLst/>
              <a:gdLst/>
              <a:ahLst/>
              <a:cxnLst/>
              <a:rect l="l" t="t" r="r" b="b"/>
              <a:pathLst>
                <a:path w="3537" h="1561" fill="none" extrusionOk="0">
                  <a:moveTo>
                    <a:pt x="119" y="167"/>
                  </a:move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3417" y="572"/>
                  </a:lnTo>
                  <a:cubicBezTo>
                    <a:pt x="3489" y="525"/>
                    <a:pt x="3536" y="465"/>
                    <a:pt x="3536" y="406"/>
                  </a:cubicBezTo>
                  <a:lnTo>
                    <a:pt x="3536" y="727"/>
                  </a:lnTo>
                  <a:cubicBezTo>
                    <a:pt x="3536" y="787"/>
                    <a:pt x="3489" y="846"/>
                    <a:pt x="3417" y="894"/>
                  </a:cubicBezTo>
                  <a:lnTo>
                    <a:pt x="2417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19" y="489"/>
                  </a:lnTo>
                  <a:cubicBezTo>
                    <a:pt x="48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4"/>
            <p:cNvSpPr/>
            <p:nvPr/>
          </p:nvSpPr>
          <p:spPr>
            <a:xfrm>
              <a:off x="4022800" y="3522875"/>
              <a:ext cx="88150" cy="38725"/>
            </a:xfrm>
            <a:custGeom>
              <a:avLst/>
              <a:gdLst/>
              <a:ahLst/>
              <a:cxnLst/>
              <a:rect l="l" t="t" r="r" b="b"/>
              <a:pathLst>
                <a:path w="3526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9" y="453"/>
                    <a:pt x="120" y="501"/>
                  </a:cubicBezTo>
                  <a:lnTo>
                    <a:pt x="1835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5" y="1525"/>
                    <a:pt x="2418" y="1477"/>
                  </a:cubicBezTo>
                  <a:lnTo>
                    <a:pt x="3406" y="894"/>
                  </a:lnTo>
                  <a:cubicBezTo>
                    <a:pt x="3490" y="858"/>
                    <a:pt x="3525" y="799"/>
                    <a:pt x="3525" y="739"/>
                  </a:cubicBezTo>
                  <a:lnTo>
                    <a:pt x="3525" y="406"/>
                  </a:lnTo>
                  <a:cubicBezTo>
                    <a:pt x="3525" y="465"/>
                    <a:pt x="3490" y="525"/>
                    <a:pt x="3406" y="572"/>
                  </a:cubicBezTo>
                  <a:lnTo>
                    <a:pt x="2418" y="1156"/>
                  </a:lnTo>
                  <a:cubicBezTo>
                    <a:pt x="2335" y="1197"/>
                    <a:pt x="2227" y="1218"/>
                    <a:pt x="2122" y="1218"/>
                  </a:cubicBezTo>
                  <a:cubicBezTo>
                    <a:pt x="2016" y="1218"/>
                    <a:pt x="1912" y="1197"/>
                    <a:pt x="1835" y="1156"/>
                  </a:cubicBezTo>
                  <a:lnTo>
                    <a:pt x="120" y="168"/>
                  </a:lnTo>
                  <a:cubicBezTo>
                    <a:pt x="37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4"/>
            <p:cNvSpPr/>
            <p:nvPr/>
          </p:nvSpPr>
          <p:spPr>
            <a:xfrm>
              <a:off x="4022800" y="3522875"/>
              <a:ext cx="88150" cy="39325"/>
            </a:xfrm>
            <a:custGeom>
              <a:avLst/>
              <a:gdLst/>
              <a:ahLst/>
              <a:cxnLst/>
              <a:rect l="l" t="t" r="r" b="b"/>
              <a:pathLst>
                <a:path w="3526" h="1573" fill="none" extrusionOk="0">
                  <a:moveTo>
                    <a:pt x="120" y="168"/>
                  </a:moveTo>
                  <a:lnTo>
                    <a:pt x="1835" y="1156"/>
                  </a:lnTo>
                  <a:cubicBezTo>
                    <a:pt x="1989" y="1239"/>
                    <a:pt x="2251" y="1239"/>
                    <a:pt x="2418" y="1156"/>
                  </a:cubicBezTo>
                  <a:lnTo>
                    <a:pt x="3406" y="572"/>
                  </a:lnTo>
                  <a:cubicBezTo>
                    <a:pt x="3490" y="525"/>
                    <a:pt x="3525" y="465"/>
                    <a:pt x="3525" y="406"/>
                  </a:cubicBezTo>
                  <a:lnTo>
                    <a:pt x="3525" y="739"/>
                  </a:lnTo>
                  <a:cubicBezTo>
                    <a:pt x="3525" y="799"/>
                    <a:pt x="3490" y="858"/>
                    <a:pt x="3406" y="894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5" y="1477"/>
                  </a:cubicBezTo>
                  <a:lnTo>
                    <a:pt x="120" y="501"/>
                  </a:lnTo>
                  <a:cubicBezTo>
                    <a:pt x="49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37" y="120"/>
                    <a:pt x="120" y="1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4"/>
            <p:cNvSpPr/>
            <p:nvPr/>
          </p:nvSpPr>
          <p:spPr>
            <a:xfrm>
              <a:off x="4082650" y="3965500"/>
              <a:ext cx="105675" cy="38425"/>
            </a:xfrm>
            <a:custGeom>
              <a:avLst/>
              <a:gdLst/>
              <a:ahLst/>
              <a:cxnLst/>
              <a:rect l="l" t="t" r="r" b="b"/>
              <a:pathLst>
                <a:path w="4227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9"/>
                  </a:cubicBezTo>
                  <a:lnTo>
                    <a:pt x="1834" y="1465"/>
                  </a:lnTo>
                  <a:cubicBezTo>
                    <a:pt x="1917" y="1513"/>
                    <a:pt x="2021" y="1536"/>
                    <a:pt x="2125" y="1536"/>
                  </a:cubicBezTo>
                  <a:cubicBezTo>
                    <a:pt x="2230" y="1536"/>
                    <a:pt x="2334" y="1513"/>
                    <a:pt x="2417" y="1465"/>
                  </a:cubicBezTo>
                  <a:lnTo>
                    <a:pt x="4108" y="489"/>
                  </a:lnTo>
                  <a:cubicBezTo>
                    <a:pt x="4191" y="441"/>
                    <a:pt x="4215" y="381"/>
                    <a:pt x="4227" y="322"/>
                  </a:cubicBezTo>
                  <a:lnTo>
                    <a:pt x="4227" y="0"/>
                  </a:lnTo>
                  <a:cubicBezTo>
                    <a:pt x="4227" y="48"/>
                    <a:pt x="4191" y="119"/>
                    <a:pt x="4108" y="155"/>
                  </a:cubicBezTo>
                  <a:lnTo>
                    <a:pt x="2417" y="1143"/>
                  </a:lnTo>
                  <a:cubicBezTo>
                    <a:pt x="2334" y="1185"/>
                    <a:pt x="2230" y="1206"/>
                    <a:pt x="2125" y="1206"/>
                  </a:cubicBezTo>
                  <a:cubicBezTo>
                    <a:pt x="2021" y="1206"/>
                    <a:pt x="1917" y="1185"/>
                    <a:pt x="1834" y="1143"/>
                  </a:cubicBezTo>
                  <a:lnTo>
                    <a:pt x="119" y="155"/>
                  </a:lnTo>
                  <a:cubicBezTo>
                    <a:pt x="48" y="108"/>
                    <a:pt x="0" y="4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4"/>
            <p:cNvSpPr/>
            <p:nvPr/>
          </p:nvSpPr>
          <p:spPr>
            <a:xfrm>
              <a:off x="4082650" y="3965500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4108" y="489"/>
                  </a:moveTo>
                  <a:lnTo>
                    <a:pt x="2417" y="1465"/>
                  </a:lnTo>
                  <a:cubicBezTo>
                    <a:pt x="2250" y="1560"/>
                    <a:pt x="2000" y="1560"/>
                    <a:pt x="1834" y="1465"/>
                  </a:cubicBezTo>
                  <a:lnTo>
                    <a:pt x="119" y="489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48"/>
                    <a:pt x="48" y="108"/>
                    <a:pt x="119" y="155"/>
                  </a:cubicBezTo>
                  <a:lnTo>
                    <a:pt x="1834" y="1143"/>
                  </a:lnTo>
                  <a:cubicBezTo>
                    <a:pt x="2000" y="1227"/>
                    <a:pt x="2250" y="1227"/>
                    <a:pt x="2417" y="1143"/>
                  </a:cubicBezTo>
                  <a:lnTo>
                    <a:pt x="4108" y="155"/>
                  </a:lnTo>
                  <a:cubicBezTo>
                    <a:pt x="4191" y="119"/>
                    <a:pt x="4227" y="48"/>
                    <a:pt x="4227" y="0"/>
                  </a:cubicBezTo>
                  <a:lnTo>
                    <a:pt x="4227" y="322"/>
                  </a:lnTo>
                  <a:cubicBezTo>
                    <a:pt x="4215" y="381"/>
                    <a:pt x="4191" y="441"/>
                    <a:pt x="4108" y="48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4"/>
            <p:cNvSpPr/>
            <p:nvPr/>
          </p:nvSpPr>
          <p:spPr>
            <a:xfrm>
              <a:off x="3959125" y="3575875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7"/>
                  </a:lnTo>
                  <a:cubicBezTo>
                    <a:pt x="1917" y="1518"/>
                    <a:pt x="2021" y="1539"/>
                    <a:pt x="2125" y="1539"/>
                  </a:cubicBezTo>
                  <a:cubicBezTo>
                    <a:pt x="2229" y="1539"/>
                    <a:pt x="2334" y="1518"/>
                    <a:pt x="2417" y="1477"/>
                  </a:cubicBezTo>
                  <a:lnTo>
                    <a:pt x="4108" y="488"/>
                  </a:lnTo>
                  <a:cubicBezTo>
                    <a:pt x="4191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91" y="119"/>
                    <a:pt x="4108" y="167"/>
                  </a:cubicBezTo>
                  <a:lnTo>
                    <a:pt x="2417" y="1143"/>
                  </a:lnTo>
                  <a:cubicBezTo>
                    <a:pt x="2334" y="1191"/>
                    <a:pt x="2229" y="1215"/>
                    <a:pt x="2125" y="1215"/>
                  </a:cubicBezTo>
                  <a:cubicBezTo>
                    <a:pt x="2021" y="1215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4"/>
            <p:cNvSpPr/>
            <p:nvPr/>
          </p:nvSpPr>
          <p:spPr>
            <a:xfrm>
              <a:off x="3959125" y="3575875"/>
              <a:ext cx="105675" cy="39000"/>
            </a:xfrm>
            <a:custGeom>
              <a:avLst/>
              <a:gdLst/>
              <a:ahLst/>
              <a:cxnLst/>
              <a:rect l="l" t="t" r="r" b="b"/>
              <a:pathLst>
                <a:path w="4227" h="1560" fill="none" extrusionOk="0">
                  <a:moveTo>
                    <a:pt x="4227" y="0"/>
                  </a:moveTo>
                  <a:lnTo>
                    <a:pt x="4227" y="322"/>
                  </a:lnTo>
                  <a:cubicBezTo>
                    <a:pt x="4227" y="381"/>
                    <a:pt x="4191" y="441"/>
                    <a:pt x="4108" y="488"/>
                  </a:cubicBezTo>
                  <a:lnTo>
                    <a:pt x="2417" y="1477"/>
                  </a:lnTo>
                  <a:cubicBezTo>
                    <a:pt x="2250" y="1560"/>
                    <a:pt x="2000" y="1560"/>
                    <a:pt x="1834" y="1477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2000" y="1238"/>
                    <a:pt x="2250" y="1238"/>
                    <a:pt x="2417" y="1143"/>
                  </a:cubicBezTo>
                  <a:lnTo>
                    <a:pt x="4108" y="167"/>
                  </a:lnTo>
                  <a:cubicBezTo>
                    <a:pt x="4191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4"/>
            <p:cNvSpPr/>
            <p:nvPr/>
          </p:nvSpPr>
          <p:spPr>
            <a:xfrm>
              <a:off x="4147525" y="39726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1" y="1143"/>
                    <a:pt x="1" y="1286"/>
                    <a:pt x="155" y="1381"/>
                  </a:cubicBezTo>
                  <a:lnTo>
                    <a:pt x="1870" y="2358"/>
                  </a:lnTo>
                  <a:cubicBezTo>
                    <a:pt x="1953" y="2405"/>
                    <a:pt x="2058" y="2429"/>
                    <a:pt x="2162" y="2429"/>
                  </a:cubicBezTo>
                  <a:cubicBezTo>
                    <a:pt x="2266" y="2429"/>
                    <a:pt x="2370" y="2405"/>
                    <a:pt x="2453" y="2358"/>
                  </a:cubicBezTo>
                  <a:lnTo>
                    <a:pt x="4144" y="1381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4"/>
            <p:cNvSpPr/>
            <p:nvPr/>
          </p:nvSpPr>
          <p:spPr>
            <a:xfrm>
              <a:off x="4147525" y="3972050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4" y="1072"/>
                  </a:moveTo>
                  <a:cubicBezTo>
                    <a:pt x="4311" y="1167"/>
                    <a:pt x="4311" y="1310"/>
                    <a:pt x="4144" y="1405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5" y="1405"/>
                  </a:lnTo>
                  <a:cubicBezTo>
                    <a:pt x="1" y="1310"/>
                    <a:pt x="1" y="1167"/>
                    <a:pt x="155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4"/>
            <p:cNvSpPr/>
            <p:nvPr/>
          </p:nvSpPr>
          <p:spPr>
            <a:xfrm>
              <a:off x="3616500" y="2266300"/>
              <a:ext cx="1111775" cy="1497400"/>
            </a:xfrm>
            <a:custGeom>
              <a:avLst/>
              <a:gdLst/>
              <a:ahLst/>
              <a:cxnLst/>
              <a:rect l="l" t="t" r="r" b="b"/>
              <a:pathLst>
                <a:path w="44471" h="59896" extrusionOk="0">
                  <a:moveTo>
                    <a:pt x="66" y="613"/>
                  </a:moveTo>
                  <a:cubicBezTo>
                    <a:pt x="65" y="614"/>
                    <a:pt x="63" y="614"/>
                    <a:pt x="60" y="615"/>
                  </a:cubicBezTo>
                  <a:cubicBezTo>
                    <a:pt x="60" y="616"/>
                    <a:pt x="60" y="616"/>
                    <a:pt x="59" y="617"/>
                  </a:cubicBezTo>
                  <a:lnTo>
                    <a:pt x="59" y="617"/>
                  </a:lnTo>
                  <a:lnTo>
                    <a:pt x="66" y="613"/>
                  </a:lnTo>
                  <a:close/>
                  <a:moveTo>
                    <a:pt x="59" y="617"/>
                  </a:moveTo>
                  <a:lnTo>
                    <a:pt x="13" y="643"/>
                  </a:lnTo>
                  <a:lnTo>
                    <a:pt x="13" y="643"/>
                  </a:lnTo>
                  <a:cubicBezTo>
                    <a:pt x="28" y="638"/>
                    <a:pt x="50" y="633"/>
                    <a:pt x="59" y="617"/>
                  </a:cubicBezTo>
                  <a:close/>
                  <a:moveTo>
                    <a:pt x="13" y="643"/>
                  </a:moveTo>
                  <a:lnTo>
                    <a:pt x="13" y="643"/>
                  </a:lnTo>
                  <a:cubicBezTo>
                    <a:pt x="8" y="645"/>
                    <a:pt x="4" y="648"/>
                    <a:pt x="1" y="651"/>
                  </a:cubicBezTo>
                  <a:lnTo>
                    <a:pt x="13" y="643"/>
                  </a:lnTo>
                  <a:close/>
                  <a:moveTo>
                    <a:pt x="1350" y="0"/>
                  </a:moveTo>
                  <a:cubicBezTo>
                    <a:pt x="1205" y="0"/>
                    <a:pt x="1071" y="36"/>
                    <a:pt x="953" y="103"/>
                  </a:cubicBezTo>
                  <a:lnTo>
                    <a:pt x="66" y="613"/>
                  </a:lnTo>
                  <a:lnTo>
                    <a:pt x="66" y="613"/>
                  </a:lnTo>
                  <a:cubicBezTo>
                    <a:pt x="98" y="603"/>
                    <a:pt x="109" y="602"/>
                    <a:pt x="132" y="591"/>
                  </a:cubicBezTo>
                  <a:cubicBezTo>
                    <a:pt x="156" y="591"/>
                    <a:pt x="180" y="579"/>
                    <a:pt x="215" y="579"/>
                  </a:cubicBezTo>
                  <a:cubicBezTo>
                    <a:pt x="239" y="555"/>
                    <a:pt x="275" y="555"/>
                    <a:pt x="299" y="555"/>
                  </a:cubicBezTo>
                  <a:lnTo>
                    <a:pt x="394" y="555"/>
                  </a:lnTo>
                  <a:cubicBezTo>
                    <a:pt x="465" y="555"/>
                    <a:pt x="537" y="579"/>
                    <a:pt x="608" y="591"/>
                  </a:cubicBezTo>
                  <a:lnTo>
                    <a:pt x="751" y="639"/>
                  </a:lnTo>
                  <a:cubicBezTo>
                    <a:pt x="834" y="674"/>
                    <a:pt x="930" y="710"/>
                    <a:pt x="1013" y="770"/>
                  </a:cubicBezTo>
                  <a:lnTo>
                    <a:pt x="42078" y="24451"/>
                  </a:lnTo>
                  <a:cubicBezTo>
                    <a:pt x="42149" y="24487"/>
                    <a:pt x="42221" y="24535"/>
                    <a:pt x="42304" y="24594"/>
                  </a:cubicBezTo>
                  <a:cubicBezTo>
                    <a:pt x="42328" y="24630"/>
                    <a:pt x="42363" y="24642"/>
                    <a:pt x="42375" y="24654"/>
                  </a:cubicBezTo>
                  <a:cubicBezTo>
                    <a:pt x="42387" y="24654"/>
                    <a:pt x="42399" y="24665"/>
                    <a:pt x="42423" y="24689"/>
                  </a:cubicBezTo>
                  <a:lnTo>
                    <a:pt x="42482" y="24749"/>
                  </a:lnTo>
                  <a:lnTo>
                    <a:pt x="42542" y="24808"/>
                  </a:lnTo>
                  <a:lnTo>
                    <a:pt x="42602" y="24868"/>
                  </a:lnTo>
                  <a:cubicBezTo>
                    <a:pt x="42732" y="24987"/>
                    <a:pt x="42840" y="25118"/>
                    <a:pt x="42935" y="25261"/>
                  </a:cubicBezTo>
                  <a:cubicBezTo>
                    <a:pt x="42959" y="25297"/>
                    <a:pt x="42971" y="25308"/>
                    <a:pt x="42983" y="25344"/>
                  </a:cubicBezTo>
                  <a:cubicBezTo>
                    <a:pt x="43078" y="25463"/>
                    <a:pt x="43149" y="25594"/>
                    <a:pt x="43209" y="25725"/>
                  </a:cubicBezTo>
                  <a:cubicBezTo>
                    <a:pt x="43221" y="25761"/>
                    <a:pt x="43221" y="25785"/>
                    <a:pt x="43233" y="25797"/>
                  </a:cubicBezTo>
                  <a:cubicBezTo>
                    <a:pt x="43387" y="26094"/>
                    <a:pt x="43471" y="26428"/>
                    <a:pt x="43506" y="26725"/>
                  </a:cubicBezTo>
                  <a:cubicBezTo>
                    <a:pt x="43518" y="26797"/>
                    <a:pt x="43518" y="26868"/>
                    <a:pt x="43518" y="26951"/>
                  </a:cubicBezTo>
                  <a:lnTo>
                    <a:pt x="43435" y="57920"/>
                  </a:lnTo>
                  <a:lnTo>
                    <a:pt x="43435" y="58955"/>
                  </a:lnTo>
                  <a:lnTo>
                    <a:pt x="43435" y="59074"/>
                  </a:lnTo>
                  <a:cubicBezTo>
                    <a:pt x="43435" y="59158"/>
                    <a:pt x="43411" y="59229"/>
                    <a:pt x="43399" y="59301"/>
                  </a:cubicBezTo>
                  <a:cubicBezTo>
                    <a:pt x="43387" y="59336"/>
                    <a:pt x="43387" y="59360"/>
                    <a:pt x="43375" y="59396"/>
                  </a:cubicBezTo>
                  <a:cubicBezTo>
                    <a:pt x="43352" y="59420"/>
                    <a:pt x="43352" y="59455"/>
                    <a:pt x="43340" y="59479"/>
                  </a:cubicBezTo>
                  <a:cubicBezTo>
                    <a:pt x="43328" y="59527"/>
                    <a:pt x="43316" y="59551"/>
                    <a:pt x="43292" y="59586"/>
                  </a:cubicBezTo>
                  <a:cubicBezTo>
                    <a:pt x="43280" y="59610"/>
                    <a:pt x="43268" y="59646"/>
                    <a:pt x="43256" y="59658"/>
                  </a:cubicBezTo>
                  <a:cubicBezTo>
                    <a:pt x="43233" y="59670"/>
                    <a:pt x="43221" y="59706"/>
                    <a:pt x="43209" y="59717"/>
                  </a:cubicBezTo>
                  <a:lnTo>
                    <a:pt x="43197" y="59729"/>
                  </a:lnTo>
                  <a:cubicBezTo>
                    <a:pt x="43173" y="59765"/>
                    <a:pt x="43161" y="59777"/>
                    <a:pt x="43149" y="59789"/>
                  </a:cubicBezTo>
                  <a:cubicBezTo>
                    <a:pt x="43137" y="59825"/>
                    <a:pt x="43102" y="59836"/>
                    <a:pt x="43090" y="59848"/>
                  </a:cubicBezTo>
                  <a:cubicBezTo>
                    <a:pt x="43084" y="59859"/>
                    <a:pt x="43077" y="59867"/>
                    <a:pt x="43068" y="59874"/>
                  </a:cubicBezTo>
                  <a:lnTo>
                    <a:pt x="43068" y="59874"/>
                  </a:lnTo>
                  <a:lnTo>
                    <a:pt x="43971" y="59348"/>
                  </a:lnTo>
                  <a:cubicBezTo>
                    <a:pt x="44221" y="59194"/>
                    <a:pt x="44387" y="58884"/>
                    <a:pt x="44387" y="58420"/>
                  </a:cubicBezTo>
                  <a:lnTo>
                    <a:pt x="44471" y="26416"/>
                  </a:lnTo>
                  <a:cubicBezTo>
                    <a:pt x="44471" y="25499"/>
                    <a:pt x="43828" y="24392"/>
                    <a:pt x="43042" y="23915"/>
                  </a:cubicBezTo>
                  <a:lnTo>
                    <a:pt x="1977" y="198"/>
                  </a:lnTo>
                  <a:cubicBezTo>
                    <a:pt x="1754" y="63"/>
                    <a:pt x="1542" y="0"/>
                    <a:pt x="1350" y="0"/>
                  </a:cubicBezTo>
                  <a:close/>
                  <a:moveTo>
                    <a:pt x="43068" y="59874"/>
                  </a:moveTo>
                  <a:lnTo>
                    <a:pt x="43030" y="59896"/>
                  </a:lnTo>
                  <a:cubicBezTo>
                    <a:pt x="43043" y="59889"/>
                    <a:pt x="43057" y="59883"/>
                    <a:pt x="43068" y="598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4"/>
            <p:cNvSpPr/>
            <p:nvPr/>
          </p:nvSpPr>
          <p:spPr>
            <a:xfrm>
              <a:off x="3616500" y="2265000"/>
              <a:ext cx="1111775" cy="1498700"/>
            </a:xfrm>
            <a:custGeom>
              <a:avLst/>
              <a:gdLst/>
              <a:ahLst/>
              <a:cxnLst/>
              <a:rect l="l" t="t" r="r" b="b"/>
              <a:pathLst>
                <a:path w="44471" h="59948" fill="none" extrusionOk="0">
                  <a:moveTo>
                    <a:pt x="44471" y="26468"/>
                  </a:moveTo>
                  <a:lnTo>
                    <a:pt x="44387" y="58472"/>
                  </a:lnTo>
                  <a:cubicBezTo>
                    <a:pt x="44387" y="58936"/>
                    <a:pt x="44221" y="59246"/>
                    <a:pt x="43971" y="59400"/>
                  </a:cubicBezTo>
                  <a:lnTo>
                    <a:pt x="43030" y="59948"/>
                  </a:lnTo>
                  <a:cubicBezTo>
                    <a:pt x="43054" y="59936"/>
                    <a:pt x="43078" y="59924"/>
                    <a:pt x="43090" y="59900"/>
                  </a:cubicBezTo>
                  <a:cubicBezTo>
                    <a:pt x="43102" y="59888"/>
                    <a:pt x="43137" y="59877"/>
                    <a:pt x="43149" y="59841"/>
                  </a:cubicBezTo>
                  <a:cubicBezTo>
                    <a:pt x="43161" y="59829"/>
                    <a:pt x="43173" y="59817"/>
                    <a:pt x="43197" y="59781"/>
                  </a:cubicBezTo>
                  <a:lnTo>
                    <a:pt x="43209" y="59769"/>
                  </a:lnTo>
                  <a:cubicBezTo>
                    <a:pt x="43221" y="59758"/>
                    <a:pt x="43233" y="59722"/>
                    <a:pt x="43256" y="59710"/>
                  </a:cubicBezTo>
                  <a:lnTo>
                    <a:pt x="43256" y="59710"/>
                  </a:lnTo>
                  <a:cubicBezTo>
                    <a:pt x="43268" y="59698"/>
                    <a:pt x="43280" y="59662"/>
                    <a:pt x="43292" y="59638"/>
                  </a:cubicBezTo>
                  <a:cubicBezTo>
                    <a:pt x="43316" y="59603"/>
                    <a:pt x="43328" y="59579"/>
                    <a:pt x="43340" y="59531"/>
                  </a:cubicBezTo>
                  <a:cubicBezTo>
                    <a:pt x="43352" y="59507"/>
                    <a:pt x="43352" y="59472"/>
                    <a:pt x="43375" y="59448"/>
                  </a:cubicBezTo>
                  <a:cubicBezTo>
                    <a:pt x="43387" y="59412"/>
                    <a:pt x="43387" y="59388"/>
                    <a:pt x="43399" y="59353"/>
                  </a:cubicBezTo>
                  <a:cubicBezTo>
                    <a:pt x="43411" y="59281"/>
                    <a:pt x="43435" y="59210"/>
                    <a:pt x="43435" y="59126"/>
                  </a:cubicBezTo>
                  <a:lnTo>
                    <a:pt x="43435" y="59007"/>
                  </a:lnTo>
                  <a:lnTo>
                    <a:pt x="43435" y="57972"/>
                  </a:lnTo>
                  <a:lnTo>
                    <a:pt x="43518" y="27003"/>
                  </a:lnTo>
                  <a:cubicBezTo>
                    <a:pt x="43518" y="26920"/>
                    <a:pt x="43518" y="26849"/>
                    <a:pt x="43506" y="26777"/>
                  </a:cubicBezTo>
                  <a:cubicBezTo>
                    <a:pt x="43471" y="26480"/>
                    <a:pt x="43387" y="26146"/>
                    <a:pt x="43233" y="25849"/>
                  </a:cubicBezTo>
                  <a:cubicBezTo>
                    <a:pt x="43221" y="25837"/>
                    <a:pt x="43221" y="25813"/>
                    <a:pt x="43209" y="25777"/>
                  </a:cubicBezTo>
                  <a:cubicBezTo>
                    <a:pt x="43149" y="25646"/>
                    <a:pt x="43078" y="25515"/>
                    <a:pt x="42983" y="25396"/>
                  </a:cubicBezTo>
                  <a:cubicBezTo>
                    <a:pt x="42971" y="25360"/>
                    <a:pt x="42959" y="25349"/>
                    <a:pt x="42935" y="25313"/>
                  </a:cubicBezTo>
                  <a:cubicBezTo>
                    <a:pt x="42840" y="25170"/>
                    <a:pt x="42732" y="25039"/>
                    <a:pt x="42602" y="24920"/>
                  </a:cubicBezTo>
                  <a:lnTo>
                    <a:pt x="42542" y="24860"/>
                  </a:lnTo>
                  <a:lnTo>
                    <a:pt x="42482" y="24801"/>
                  </a:lnTo>
                  <a:lnTo>
                    <a:pt x="42423" y="24741"/>
                  </a:lnTo>
                  <a:cubicBezTo>
                    <a:pt x="42399" y="24717"/>
                    <a:pt x="42387" y="24706"/>
                    <a:pt x="42375" y="24706"/>
                  </a:cubicBezTo>
                  <a:cubicBezTo>
                    <a:pt x="42363" y="24694"/>
                    <a:pt x="42328" y="24682"/>
                    <a:pt x="42304" y="24646"/>
                  </a:cubicBezTo>
                  <a:cubicBezTo>
                    <a:pt x="42221" y="24587"/>
                    <a:pt x="42149" y="24539"/>
                    <a:pt x="42078" y="24503"/>
                  </a:cubicBezTo>
                  <a:lnTo>
                    <a:pt x="1013" y="822"/>
                  </a:lnTo>
                  <a:cubicBezTo>
                    <a:pt x="930" y="762"/>
                    <a:pt x="834" y="726"/>
                    <a:pt x="751" y="691"/>
                  </a:cubicBezTo>
                  <a:lnTo>
                    <a:pt x="608" y="643"/>
                  </a:lnTo>
                  <a:cubicBezTo>
                    <a:pt x="537" y="631"/>
                    <a:pt x="465" y="607"/>
                    <a:pt x="394" y="607"/>
                  </a:cubicBezTo>
                  <a:lnTo>
                    <a:pt x="299" y="607"/>
                  </a:lnTo>
                  <a:lnTo>
                    <a:pt x="299" y="607"/>
                  </a:lnTo>
                  <a:cubicBezTo>
                    <a:pt x="275" y="607"/>
                    <a:pt x="239" y="607"/>
                    <a:pt x="215" y="631"/>
                  </a:cubicBezTo>
                  <a:cubicBezTo>
                    <a:pt x="180" y="631"/>
                    <a:pt x="156" y="643"/>
                    <a:pt x="132" y="643"/>
                  </a:cubicBezTo>
                  <a:cubicBezTo>
                    <a:pt x="108" y="655"/>
                    <a:pt x="96" y="655"/>
                    <a:pt x="60" y="667"/>
                  </a:cubicBezTo>
                  <a:cubicBezTo>
                    <a:pt x="49" y="691"/>
                    <a:pt x="13" y="691"/>
                    <a:pt x="1" y="703"/>
                  </a:cubicBezTo>
                  <a:lnTo>
                    <a:pt x="953" y="155"/>
                  </a:lnTo>
                  <a:cubicBezTo>
                    <a:pt x="1227" y="0"/>
                    <a:pt x="1584" y="12"/>
                    <a:pt x="1977" y="250"/>
                  </a:cubicBezTo>
                  <a:lnTo>
                    <a:pt x="43042" y="23967"/>
                  </a:lnTo>
                  <a:cubicBezTo>
                    <a:pt x="43828" y="24444"/>
                    <a:pt x="44471" y="25551"/>
                    <a:pt x="44471" y="264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4"/>
            <p:cNvSpPr/>
            <p:nvPr/>
          </p:nvSpPr>
          <p:spPr>
            <a:xfrm>
              <a:off x="3603425" y="2281075"/>
              <a:ext cx="1101050" cy="1485750"/>
            </a:xfrm>
            <a:custGeom>
              <a:avLst/>
              <a:gdLst/>
              <a:ahLst/>
              <a:cxnLst/>
              <a:rect l="l" t="t" r="r" b="b"/>
              <a:pathLst>
                <a:path w="44042" h="59430" extrusionOk="0">
                  <a:moveTo>
                    <a:pt x="810" y="0"/>
                  </a:moveTo>
                  <a:cubicBezTo>
                    <a:pt x="774" y="0"/>
                    <a:pt x="750" y="12"/>
                    <a:pt x="714" y="12"/>
                  </a:cubicBezTo>
                  <a:cubicBezTo>
                    <a:pt x="703" y="12"/>
                    <a:pt x="679" y="12"/>
                    <a:pt x="643" y="24"/>
                  </a:cubicBezTo>
                  <a:cubicBezTo>
                    <a:pt x="619" y="36"/>
                    <a:pt x="595" y="36"/>
                    <a:pt x="572" y="60"/>
                  </a:cubicBezTo>
                  <a:cubicBezTo>
                    <a:pt x="274" y="191"/>
                    <a:pt x="95" y="512"/>
                    <a:pt x="95" y="1012"/>
                  </a:cubicBezTo>
                  <a:lnTo>
                    <a:pt x="0" y="33028"/>
                  </a:lnTo>
                  <a:cubicBezTo>
                    <a:pt x="0" y="33933"/>
                    <a:pt x="655" y="35052"/>
                    <a:pt x="1453" y="35504"/>
                  </a:cubicBezTo>
                  <a:lnTo>
                    <a:pt x="42505" y="59234"/>
                  </a:lnTo>
                  <a:cubicBezTo>
                    <a:pt x="42738" y="59367"/>
                    <a:pt x="42953" y="59429"/>
                    <a:pt x="43144" y="59429"/>
                  </a:cubicBezTo>
                  <a:cubicBezTo>
                    <a:pt x="43296" y="59429"/>
                    <a:pt x="43432" y="59390"/>
                    <a:pt x="43553" y="59317"/>
                  </a:cubicBezTo>
                  <a:cubicBezTo>
                    <a:pt x="43565" y="59305"/>
                    <a:pt x="43601" y="59293"/>
                    <a:pt x="43613" y="59281"/>
                  </a:cubicBezTo>
                  <a:lnTo>
                    <a:pt x="43672" y="59222"/>
                  </a:lnTo>
                  <a:cubicBezTo>
                    <a:pt x="43684" y="59186"/>
                    <a:pt x="43696" y="59174"/>
                    <a:pt x="43720" y="59162"/>
                  </a:cubicBezTo>
                  <a:lnTo>
                    <a:pt x="43732" y="59138"/>
                  </a:lnTo>
                  <a:cubicBezTo>
                    <a:pt x="43744" y="59126"/>
                    <a:pt x="43756" y="59103"/>
                    <a:pt x="43779" y="59079"/>
                  </a:cubicBezTo>
                  <a:cubicBezTo>
                    <a:pt x="43791" y="59055"/>
                    <a:pt x="43803" y="59043"/>
                    <a:pt x="43815" y="59007"/>
                  </a:cubicBezTo>
                  <a:cubicBezTo>
                    <a:pt x="43839" y="58984"/>
                    <a:pt x="43851" y="58936"/>
                    <a:pt x="43863" y="58900"/>
                  </a:cubicBezTo>
                  <a:cubicBezTo>
                    <a:pt x="43875" y="58876"/>
                    <a:pt x="43875" y="58841"/>
                    <a:pt x="43898" y="58817"/>
                  </a:cubicBezTo>
                  <a:cubicBezTo>
                    <a:pt x="43910" y="58781"/>
                    <a:pt x="43922" y="58757"/>
                    <a:pt x="43922" y="58722"/>
                  </a:cubicBezTo>
                  <a:cubicBezTo>
                    <a:pt x="43934" y="58662"/>
                    <a:pt x="43958" y="58591"/>
                    <a:pt x="43958" y="58507"/>
                  </a:cubicBezTo>
                  <a:lnTo>
                    <a:pt x="43958" y="58388"/>
                  </a:lnTo>
                  <a:lnTo>
                    <a:pt x="43958" y="57340"/>
                  </a:lnTo>
                  <a:lnTo>
                    <a:pt x="44041" y="26372"/>
                  </a:lnTo>
                  <a:cubicBezTo>
                    <a:pt x="44041" y="26301"/>
                    <a:pt x="44041" y="26230"/>
                    <a:pt x="44029" y="26158"/>
                  </a:cubicBezTo>
                  <a:cubicBezTo>
                    <a:pt x="43994" y="25860"/>
                    <a:pt x="43898" y="25539"/>
                    <a:pt x="43756" y="25241"/>
                  </a:cubicBezTo>
                  <a:cubicBezTo>
                    <a:pt x="43756" y="25206"/>
                    <a:pt x="43744" y="25182"/>
                    <a:pt x="43732" y="25170"/>
                  </a:cubicBezTo>
                  <a:cubicBezTo>
                    <a:pt x="43672" y="25027"/>
                    <a:pt x="43601" y="24896"/>
                    <a:pt x="43506" y="24777"/>
                  </a:cubicBezTo>
                  <a:cubicBezTo>
                    <a:pt x="43494" y="24741"/>
                    <a:pt x="43482" y="24729"/>
                    <a:pt x="43458" y="24706"/>
                  </a:cubicBezTo>
                  <a:cubicBezTo>
                    <a:pt x="43363" y="24551"/>
                    <a:pt x="43244" y="24420"/>
                    <a:pt x="43125" y="24301"/>
                  </a:cubicBezTo>
                  <a:lnTo>
                    <a:pt x="43065" y="24241"/>
                  </a:lnTo>
                  <a:lnTo>
                    <a:pt x="43005" y="24182"/>
                  </a:lnTo>
                  <a:cubicBezTo>
                    <a:pt x="42982" y="24158"/>
                    <a:pt x="42958" y="24134"/>
                    <a:pt x="42946" y="24122"/>
                  </a:cubicBezTo>
                  <a:cubicBezTo>
                    <a:pt x="42922" y="24122"/>
                    <a:pt x="42910" y="24110"/>
                    <a:pt x="42898" y="24098"/>
                  </a:cubicBezTo>
                  <a:cubicBezTo>
                    <a:pt x="42863" y="24063"/>
                    <a:pt x="42851" y="24051"/>
                    <a:pt x="42827" y="24039"/>
                  </a:cubicBezTo>
                  <a:cubicBezTo>
                    <a:pt x="42744" y="23979"/>
                    <a:pt x="42672" y="23932"/>
                    <a:pt x="42601" y="23884"/>
                  </a:cubicBezTo>
                  <a:lnTo>
                    <a:pt x="1536" y="203"/>
                  </a:lnTo>
                  <a:cubicBezTo>
                    <a:pt x="1429" y="143"/>
                    <a:pt x="1345" y="95"/>
                    <a:pt x="1250" y="72"/>
                  </a:cubicBezTo>
                  <a:lnTo>
                    <a:pt x="1119" y="24"/>
                  </a:lnTo>
                  <a:cubicBezTo>
                    <a:pt x="1048" y="12"/>
                    <a:pt x="976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4"/>
            <p:cNvSpPr/>
            <p:nvPr/>
          </p:nvSpPr>
          <p:spPr>
            <a:xfrm>
              <a:off x="3603425" y="2281075"/>
              <a:ext cx="1101050" cy="1487100"/>
            </a:xfrm>
            <a:custGeom>
              <a:avLst/>
              <a:gdLst/>
              <a:ahLst/>
              <a:cxnLst/>
              <a:rect l="l" t="t" r="r" b="b"/>
              <a:pathLst>
                <a:path w="44042" h="59484" fill="none" extrusionOk="0">
                  <a:moveTo>
                    <a:pt x="44041" y="26372"/>
                  </a:moveTo>
                  <a:lnTo>
                    <a:pt x="43958" y="57340"/>
                  </a:lnTo>
                  <a:lnTo>
                    <a:pt x="43958" y="58388"/>
                  </a:lnTo>
                  <a:lnTo>
                    <a:pt x="43958" y="58507"/>
                  </a:lnTo>
                  <a:cubicBezTo>
                    <a:pt x="43958" y="58591"/>
                    <a:pt x="43934" y="58662"/>
                    <a:pt x="43922" y="58722"/>
                  </a:cubicBezTo>
                  <a:cubicBezTo>
                    <a:pt x="43922" y="58757"/>
                    <a:pt x="43910" y="58781"/>
                    <a:pt x="43898" y="58817"/>
                  </a:cubicBezTo>
                  <a:cubicBezTo>
                    <a:pt x="43875" y="58841"/>
                    <a:pt x="43875" y="58876"/>
                    <a:pt x="43863" y="58900"/>
                  </a:cubicBezTo>
                  <a:cubicBezTo>
                    <a:pt x="43851" y="58936"/>
                    <a:pt x="43839" y="58984"/>
                    <a:pt x="43815" y="59007"/>
                  </a:cubicBezTo>
                  <a:cubicBezTo>
                    <a:pt x="43803" y="59043"/>
                    <a:pt x="43791" y="59055"/>
                    <a:pt x="43779" y="59079"/>
                  </a:cubicBezTo>
                  <a:lnTo>
                    <a:pt x="43779" y="59079"/>
                  </a:lnTo>
                  <a:cubicBezTo>
                    <a:pt x="43756" y="59103"/>
                    <a:pt x="43744" y="59126"/>
                    <a:pt x="43732" y="59138"/>
                  </a:cubicBezTo>
                  <a:lnTo>
                    <a:pt x="43720" y="59162"/>
                  </a:lnTo>
                  <a:cubicBezTo>
                    <a:pt x="43696" y="59174"/>
                    <a:pt x="43684" y="59186"/>
                    <a:pt x="43672" y="59222"/>
                  </a:cubicBezTo>
                  <a:lnTo>
                    <a:pt x="43613" y="59281"/>
                  </a:lnTo>
                  <a:cubicBezTo>
                    <a:pt x="43601" y="59293"/>
                    <a:pt x="43565" y="59305"/>
                    <a:pt x="43553" y="59317"/>
                  </a:cubicBezTo>
                  <a:cubicBezTo>
                    <a:pt x="43279" y="59484"/>
                    <a:pt x="42922" y="59472"/>
                    <a:pt x="42505" y="59234"/>
                  </a:cubicBezTo>
                  <a:lnTo>
                    <a:pt x="1453" y="35504"/>
                  </a:lnTo>
                  <a:cubicBezTo>
                    <a:pt x="655" y="35052"/>
                    <a:pt x="0" y="33933"/>
                    <a:pt x="0" y="33028"/>
                  </a:cubicBezTo>
                  <a:lnTo>
                    <a:pt x="95" y="1012"/>
                  </a:lnTo>
                  <a:cubicBezTo>
                    <a:pt x="95" y="512"/>
                    <a:pt x="274" y="191"/>
                    <a:pt x="572" y="60"/>
                  </a:cubicBezTo>
                  <a:cubicBezTo>
                    <a:pt x="595" y="36"/>
                    <a:pt x="619" y="36"/>
                    <a:pt x="643" y="24"/>
                  </a:cubicBezTo>
                  <a:cubicBezTo>
                    <a:pt x="679" y="12"/>
                    <a:pt x="703" y="12"/>
                    <a:pt x="714" y="12"/>
                  </a:cubicBezTo>
                  <a:cubicBezTo>
                    <a:pt x="750" y="12"/>
                    <a:pt x="774" y="0"/>
                    <a:pt x="810" y="0"/>
                  </a:cubicBezTo>
                  <a:lnTo>
                    <a:pt x="810" y="0"/>
                  </a:lnTo>
                  <a:lnTo>
                    <a:pt x="893" y="0"/>
                  </a:lnTo>
                  <a:cubicBezTo>
                    <a:pt x="976" y="0"/>
                    <a:pt x="1048" y="12"/>
                    <a:pt x="1119" y="24"/>
                  </a:cubicBezTo>
                  <a:lnTo>
                    <a:pt x="1250" y="72"/>
                  </a:lnTo>
                  <a:cubicBezTo>
                    <a:pt x="1345" y="95"/>
                    <a:pt x="1429" y="143"/>
                    <a:pt x="1536" y="203"/>
                  </a:cubicBezTo>
                  <a:lnTo>
                    <a:pt x="42601" y="23884"/>
                  </a:lnTo>
                  <a:cubicBezTo>
                    <a:pt x="42672" y="23932"/>
                    <a:pt x="42744" y="23979"/>
                    <a:pt x="42827" y="24039"/>
                  </a:cubicBezTo>
                  <a:cubicBezTo>
                    <a:pt x="42851" y="24051"/>
                    <a:pt x="42863" y="24063"/>
                    <a:pt x="42898" y="24098"/>
                  </a:cubicBezTo>
                  <a:cubicBezTo>
                    <a:pt x="42910" y="24110"/>
                    <a:pt x="42922" y="24122"/>
                    <a:pt x="42946" y="24122"/>
                  </a:cubicBezTo>
                  <a:cubicBezTo>
                    <a:pt x="42958" y="24134"/>
                    <a:pt x="42982" y="24158"/>
                    <a:pt x="43005" y="24182"/>
                  </a:cubicBezTo>
                  <a:lnTo>
                    <a:pt x="43065" y="24241"/>
                  </a:lnTo>
                  <a:lnTo>
                    <a:pt x="43125" y="24301"/>
                  </a:lnTo>
                  <a:cubicBezTo>
                    <a:pt x="43244" y="24420"/>
                    <a:pt x="43363" y="24551"/>
                    <a:pt x="43458" y="24706"/>
                  </a:cubicBezTo>
                  <a:cubicBezTo>
                    <a:pt x="43482" y="24729"/>
                    <a:pt x="43494" y="24741"/>
                    <a:pt x="43506" y="24777"/>
                  </a:cubicBezTo>
                  <a:cubicBezTo>
                    <a:pt x="43601" y="24896"/>
                    <a:pt x="43672" y="25027"/>
                    <a:pt x="43732" y="25170"/>
                  </a:cubicBezTo>
                  <a:cubicBezTo>
                    <a:pt x="43744" y="25182"/>
                    <a:pt x="43756" y="25206"/>
                    <a:pt x="43756" y="25241"/>
                  </a:cubicBezTo>
                  <a:cubicBezTo>
                    <a:pt x="43898" y="25539"/>
                    <a:pt x="43994" y="25860"/>
                    <a:pt x="44029" y="26158"/>
                  </a:cubicBezTo>
                  <a:cubicBezTo>
                    <a:pt x="44041" y="26230"/>
                    <a:pt x="44041" y="26301"/>
                    <a:pt x="44041" y="2637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4"/>
            <p:cNvSpPr/>
            <p:nvPr/>
          </p:nvSpPr>
          <p:spPr>
            <a:xfrm>
              <a:off x="3618000" y="2336625"/>
              <a:ext cx="1069500" cy="1397175"/>
            </a:xfrm>
            <a:custGeom>
              <a:avLst/>
              <a:gdLst/>
              <a:ahLst/>
              <a:cxnLst/>
              <a:rect l="l" t="t" r="r" b="b"/>
              <a:pathLst>
                <a:path w="42780" h="55887" extrusionOk="0">
                  <a:moveTo>
                    <a:pt x="876" y="1"/>
                  </a:moveTo>
                  <a:cubicBezTo>
                    <a:pt x="415" y="1"/>
                    <a:pt x="96" y="357"/>
                    <a:pt x="96" y="981"/>
                  </a:cubicBezTo>
                  <a:lnTo>
                    <a:pt x="24" y="21400"/>
                  </a:lnTo>
                  <a:lnTo>
                    <a:pt x="0" y="30246"/>
                  </a:lnTo>
                  <a:cubicBezTo>
                    <a:pt x="0" y="31139"/>
                    <a:pt x="655" y="32235"/>
                    <a:pt x="1441" y="32687"/>
                  </a:cubicBezTo>
                  <a:lnTo>
                    <a:pt x="11966" y="38759"/>
                  </a:lnTo>
                  <a:lnTo>
                    <a:pt x="41256" y="55690"/>
                  </a:lnTo>
                  <a:cubicBezTo>
                    <a:pt x="41488" y="55824"/>
                    <a:pt x="41709" y="55887"/>
                    <a:pt x="41904" y="55887"/>
                  </a:cubicBezTo>
                  <a:cubicBezTo>
                    <a:pt x="42371" y="55887"/>
                    <a:pt x="42696" y="55528"/>
                    <a:pt x="42696" y="54916"/>
                  </a:cubicBezTo>
                  <a:lnTo>
                    <a:pt x="42756" y="33140"/>
                  </a:lnTo>
                  <a:lnTo>
                    <a:pt x="42780" y="25627"/>
                  </a:lnTo>
                  <a:cubicBezTo>
                    <a:pt x="42780" y="24734"/>
                    <a:pt x="42137" y="23627"/>
                    <a:pt x="41327" y="23174"/>
                  </a:cubicBezTo>
                  <a:lnTo>
                    <a:pt x="33267" y="18519"/>
                  </a:lnTo>
                  <a:lnTo>
                    <a:pt x="1536" y="207"/>
                  </a:lnTo>
                  <a:cubicBezTo>
                    <a:pt x="1299" y="67"/>
                    <a:pt x="1074" y="1"/>
                    <a:pt x="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4"/>
            <p:cNvSpPr/>
            <p:nvPr/>
          </p:nvSpPr>
          <p:spPr>
            <a:xfrm>
              <a:off x="3618000" y="2330175"/>
              <a:ext cx="1069500" cy="1410025"/>
            </a:xfrm>
            <a:custGeom>
              <a:avLst/>
              <a:gdLst/>
              <a:ahLst/>
              <a:cxnLst/>
              <a:rect l="l" t="t" r="r" b="b"/>
              <a:pathLst>
                <a:path w="42780" h="56401" fill="none" extrusionOk="0">
                  <a:moveTo>
                    <a:pt x="42780" y="25885"/>
                  </a:moveTo>
                  <a:lnTo>
                    <a:pt x="42756" y="33398"/>
                  </a:lnTo>
                  <a:lnTo>
                    <a:pt x="42696" y="55174"/>
                  </a:lnTo>
                  <a:cubicBezTo>
                    <a:pt x="42696" y="56043"/>
                    <a:pt x="42041" y="56400"/>
                    <a:pt x="41256" y="55948"/>
                  </a:cubicBezTo>
                  <a:lnTo>
                    <a:pt x="11966" y="39017"/>
                  </a:lnTo>
                  <a:lnTo>
                    <a:pt x="1441" y="32945"/>
                  </a:lnTo>
                  <a:cubicBezTo>
                    <a:pt x="655" y="32493"/>
                    <a:pt x="0" y="31397"/>
                    <a:pt x="0" y="30504"/>
                  </a:cubicBezTo>
                  <a:lnTo>
                    <a:pt x="24" y="21658"/>
                  </a:lnTo>
                  <a:lnTo>
                    <a:pt x="24" y="21658"/>
                  </a:lnTo>
                  <a:lnTo>
                    <a:pt x="96" y="1239"/>
                  </a:lnTo>
                  <a:cubicBezTo>
                    <a:pt x="96" y="346"/>
                    <a:pt x="751" y="1"/>
                    <a:pt x="1536" y="465"/>
                  </a:cubicBezTo>
                  <a:lnTo>
                    <a:pt x="33267" y="18777"/>
                  </a:lnTo>
                  <a:lnTo>
                    <a:pt x="41327" y="23432"/>
                  </a:lnTo>
                  <a:cubicBezTo>
                    <a:pt x="42137" y="23885"/>
                    <a:pt x="42780" y="24992"/>
                    <a:pt x="42780" y="2588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4"/>
            <p:cNvSpPr/>
            <p:nvPr/>
          </p:nvSpPr>
          <p:spPr>
            <a:xfrm>
              <a:off x="3991550" y="2506275"/>
              <a:ext cx="13425" cy="17225"/>
            </a:xfrm>
            <a:custGeom>
              <a:avLst/>
              <a:gdLst/>
              <a:ahLst/>
              <a:cxnLst/>
              <a:rect l="l" t="t" r="r" b="b"/>
              <a:pathLst>
                <a:path w="537" h="689" extrusionOk="0">
                  <a:moveTo>
                    <a:pt x="153" y="1"/>
                  </a:moveTo>
                  <a:cubicBezTo>
                    <a:pt x="62" y="1"/>
                    <a:pt x="1" y="80"/>
                    <a:pt x="1" y="208"/>
                  </a:cubicBezTo>
                  <a:cubicBezTo>
                    <a:pt x="1" y="362"/>
                    <a:pt x="120" y="565"/>
                    <a:pt x="275" y="648"/>
                  </a:cubicBezTo>
                  <a:cubicBezTo>
                    <a:pt x="316" y="676"/>
                    <a:pt x="356" y="688"/>
                    <a:pt x="391" y="688"/>
                  </a:cubicBezTo>
                  <a:cubicBezTo>
                    <a:pt x="477" y="688"/>
                    <a:pt x="537" y="615"/>
                    <a:pt x="537" y="505"/>
                  </a:cubicBezTo>
                  <a:cubicBezTo>
                    <a:pt x="537" y="327"/>
                    <a:pt x="418" y="124"/>
                    <a:pt x="275" y="41"/>
                  </a:cubicBezTo>
                  <a:cubicBezTo>
                    <a:pt x="230" y="14"/>
                    <a:pt x="189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4"/>
            <p:cNvSpPr/>
            <p:nvPr/>
          </p:nvSpPr>
          <p:spPr>
            <a:xfrm>
              <a:off x="3991550" y="2504900"/>
              <a:ext cx="13425" cy="19975"/>
            </a:xfrm>
            <a:custGeom>
              <a:avLst/>
              <a:gdLst/>
              <a:ahLst/>
              <a:cxnLst/>
              <a:rect l="l" t="t" r="r" b="b"/>
              <a:pathLst>
                <a:path w="537" h="799" fill="none" extrusionOk="0">
                  <a:moveTo>
                    <a:pt x="275" y="96"/>
                  </a:moveTo>
                  <a:cubicBezTo>
                    <a:pt x="418" y="179"/>
                    <a:pt x="537" y="382"/>
                    <a:pt x="537" y="560"/>
                  </a:cubicBezTo>
                  <a:cubicBezTo>
                    <a:pt x="537" y="715"/>
                    <a:pt x="418" y="798"/>
                    <a:pt x="275" y="703"/>
                  </a:cubicBezTo>
                  <a:cubicBezTo>
                    <a:pt x="120" y="620"/>
                    <a:pt x="1" y="417"/>
                    <a:pt x="1" y="263"/>
                  </a:cubicBezTo>
                  <a:cubicBezTo>
                    <a:pt x="1" y="84"/>
                    <a:pt x="120" y="1"/>
                    <a:pt x="275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4"/>
            <p:cNvSpPr/>
            <p:nvPr/>
          </p:nvSpPr>
          <p:spPr>
            <a:xfrm>
              <a:off x="4421675" y="3882750"/>
              <a:ext cx="123250" cy="95575"/>
            </a:xfrm>
            <a:custGeom>
              <a:avLst/>
              <a:gdLst/>
              <a:ahLst/>
              <a:cxnLst/>
              <a:rect l="l" t="t" r="r" b="b"/>
              <a:pathLst>
                <a:path w="4930" h="3823" extrusionOk="0">
                  <a:moveTo>
                    <a:pt x="4918" y="0"/>
                  </a:moveTo>
                  <a:lnTo>
                    <a:pt x="0" y="2846"/>
                  </a:lnTo>
                  <a:lnTo>
                    <a:pt x="0" y="3822"/>
                  </a:lnTo>
                  <a:lnTo>
                    <a:pt x="4930" y="989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4"/>
            <p:cNvSpPr/>
            <p:nvPr/>
          </p:nvSpPr>
          <p:spPr>
            <a:xfrm>
              <a:off x="4421675" y="3882750"/>
              <a:ext cx="123250" cy="95575"/>
            </a:xfrm>
            <a:custGeom>
              <a:avLst/>
              <a:gdLst/>
              <a:ahLst/>
              <a:cxnLst/>
              <a:rect l="l" t="t" r="r" b="b"/>
              <a:pathLst>
                <a:path w="4930" h="3823" fill="none" extrusionOk="0">
                  <a:moveTo>
                    <a:pt x="4918" y="0"/>
                  </a:moveTo>
                  <a:lnTo>
                    <a:pt x="4930" y="989"/>
                  </a:lnTo>
                  <a:lnTo>
                    <a:pt x="0" y="3822"/>
                  </a:lnTo>
                  <a:lnTo>
                    <a:pt x="0" y="2846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4"/>
            <p:cNvSpPr/>
            <p:nvPr/>
          </p:nvSpPr>
          <p:spPr>
            <a:xfrm>
              <a:off x="4387450" y="3911025"/>
              <a:ext cx="123250" cy="95575"/>
            </a:xfrm>
            <a:custGeom>
              <a:avLst/>
              <a:gdLst/>
              <a:ahLst/>
              <a:cxnLst/>
              <a:rect l="l" t="t" r="r" b="b"/>
              <a:pathLst>
                <a:path w="4930" h="3823" extrusionOk="0">
                  <a:moveTo>
                    <a:pt x="4929" y="1"/>
                  </a:moveTo>
                  <a:lnTo>
                    <a:pt x="0" y="2846"/>
                  </a:lnTo>
                  <a:lnTo>
                    <a:pt x="12" y="3822"/>
                  </a:lnTo>
                  <a:lnTo>
                    <a:pt x="4929" y="989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4"/>
            <p:cNvSpPr/>
            <p:nvPr/>
          </p:nvSpPr>
          <p:spPr>
            <a:xfrm>
              <a:off x="3696875" y="2316825"/>
              <a:ext cx="1069800" cy="1396975"/>
            </a:xfrm>
            <a:custGeom>
              <a:avLst/>
              <a:gdLst/>
              <a:ahLst/>
              <a:cxnLst/>
              <a:rect l="l" t="t" r="r" b="b"/>
              <a:pathLst>
                <a:path w="42792" h="55879" extrusionOk="0">
                  <a:moveTo>
                    <a:pt x="872" y="0"/>
                  </a:moveTo>
                  <a:cubicBezTo>
                    <a:pt x="410" y="0"/>
                    <a:pt x="96" y="351"/>
                    <a:pt x="96" y="975"/>
                  </a:cubicBezTo>
                  <a:lnTo>
                    <a:pt x="36" y="21394"/>
                  </a:lnTo>
                  <a:lnTo>
                    <a:pt x="1" y="30253"/>
                  </a:lnTo>
                  <a:cubicBezTo>
                    <a:pt x="1" y="31146"/>
                    <a:pt x="655" y="32229"/>
                    <a:pt x="1441" y="32693"/>
                  </a:cubicBezTo>
                  <a:lnTo>
                    <a:pt x="11966" y="38766"/>
                  </a:lnTo>
                  <a:lnTo>
                    <a:pt x="41268" y="55672"/>
                  </a:lnTo>
                  <a:cubicBezTo>
                    <a:pt x="41505" y="55812"/>
                    <a:pt x="41730" y="55879"/>
                    <a:pt x="41928" y="55879"/>
                  </a:cubicBezTo>
                  <a:cubicBezTo>
                    <a:pt x="42389" y="55879"/>
                    <a:pt x="42708" y="55522"/>
                    <a:pt x="42708" y="54898"/>
                  </a:cubicBezTo>
                  <a:lnTo>
                    <a:pt x="42780" y="33122"/>
                  </a:lnTo>
                  <a:lnTo>
                    <a:pt x="42792" y="25609"/>
                  </a:lnTo>
                  <a:cubicBezTo>
                    <a:pt x="42792" y="24728"/>
                    <a:pt x="42149" y="23633"/>
                    <a:pt x="41327" y="23180"/>
                  </a:cubicBezTo>
                  <a:lnTo>
                    <a:pt x="33267" y="18525"/>
                  </a:lnTo>
                  <a:lnTo>
                    <a:pt x="1537" y="201"/>
                  </a:lnTo>
                  <a:cubicBezTo>
                    <a:pt x="1296" y="65"/>
                    <a:pt x="1070" y="0"/>
                    <a:pt x="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4"/>
            <p:cNvSpPr/>
            <p:nvPr/>
          </p:nvSpPr>
          <p:spPr>
            <a:xfrm>
              <a:off x="2843500" y="3937525"/>
              <a:ext cx="881975" cy="536275"/>
            </a:xfrm>
            <a:custGeom>
              <a:avLst/>
              <a:gdLst/>
              <a:ahLst/>
              <a:cxnLst/>
              <a:rect l="l" t="t" r="r" b="b"/>
              <a:pathLst>
                <a:path w="35279" h="21451" extrusionOk="0">
                  <a:moveTo>
                    <a:pt x="10787" y="0"/>
                  </a:moveTo>
                  <a:cubicBezTo>
                    <a:pt x="10609" y="0"/>
                    <a:pt x="10430" y="12"/>
                    <a:pt x="10252" y="60"/>
                  </a:cubicBezTo>
                  <a:cubicBezTo>
                    <a:pt x="10085" y="95"/>
                    <a:pt x="9918" y="167"/>
                    <a:pt x="9787" y="238"/>
                  </a:cubicBezTo>
                  <a:lnTo>
                    <a:pt x="405" y="5680"/>
                  </a:lnTo>
                  <a:cubicBezTo>
                    <a:pt x="131" y="5846"/>
                    <a:pt x="0" y="6061"/>
                    <a:pt x="0" y="6275"/>
                  </a:cubicBezTo>
                  <a:lnTo>
                    <a:pt x="0" y="6370"/>
                  </a:lnTo>
                  <a:cubicBezTo>
                    <a:pt x="0" y="6382"/>
                    <a:pt x="12" y="6418"/>
                    <a:pt x="12" y="6430"/>
                  </a:cubicBezTo>
                  <a:lnTo>
                    <a:pt x="48" y="6513"/>
                  </a:lnTo>
                  <a:cubicBezTo>
                    <a:pt x="48" y="6537"/>
                    <a:pt x="72" y="6549"/>
                    <a:pt x="72" y="6549"/>
                  </a:cubicBezTo>
                  <a:cubicBezTo>
                    <a:pt x="84" y="6561"/>
                    <a:pt x="84" y="6572"/>
                    <a:pt x="96" y="6596"/>
                  </a:cubicBezTo>
                  <a:cubicBezTo>
                    <a:pt x="119" y="6620"/>
                    <a:pt x="131" y="6632"/>
                    <a:pt x="155" y="6668"/>
                  </a:cubicBezTo>
                  <a:cubicBezTo>
                    <a:pt x="179" y="6692"/>
                    <a:pt x="203" y="6715"/>
                    <a:pt x="239" y="6739"/>
                  </a:cubicBezTo>
                  <a:cubicBezTo>
                    <a:pt x="274" y="6787"/>
                    <a:pt x="346" y="6834"/>
                    <a:pt x="417" y="6870"/>
                  </a:cubicBezTo>
                  <a:lnTo>
                    <a:pt x="417" y="7906"/>
                  </a:lnTo>
                  <a:lnTo>
                    <a:pt x="23456" y="21205"/>
                  </a:lnTo>
                  <a:cubicBezTo>
                    <a:pt x="23737" y="21365"/>
                    <a:pt x="24107" y="21450"/>
                    <a:pt x="24479" y="21450"/>
                  </a:cubicBezTo>
                  <a:cubicBezTo>
                    <a:pt x="24579" y="21450"/>
                    <a:pt x="24679" y="21444"/>
                    <a:pt x="24777" y="21431"/>
                  </a:cubicBezTo>
                  <a:cubicBezTo>
                    <a:pt x="24801" y="21408"/>
                    <a:pt x="26194" y="20622"/>
                    <a:pt x="27325" y="19955"/>
                  </a:cubicBezTo>
                  <a:lnTo>
                    <a:pt x="27337" y="19955"/>
                  </a:lnTo>
                  <a:cubicBezTo>
                    <a:pt x="27885" y="19622"/>
                    <a:pt x="28361" y="19360"/>
                    <a:pt x="28540" y="19241"/>
                  </a:cubicBezTo>
                  <a:cubicBezTo>
                    <a:pt x="28945" y="18991"/>
                    <a:pt x="29004" y="18860"/>
                    <a:pt x="29004" y="18753"/>
                  </a:cubicBezTo>
                  <a:lnTo>
                    <a:pt x="29004" y="18169"/>
                  </a:lnTo>
                  <a:cubicBezTo>
                    <a:pt x="29016" y="18145"/>
                    <a:pt x="29028" y="18122"/>
                    <a:pt x="29052" y="18098"/>
                  </a:cubicBezTo>
                  <a:lnTo>
                    <a:pt x="29087" y="18050"/>
                  </a:lnTo>
                  <a:cubicBezTo>
                    <a:pt x="29135" y="18002"/>
                    <a:pt x="29183" y="17979"/>
                    <a:pt x="29242" y="17943"/>
                  </a:cubicBezTo>
                  <a:cubicBezTo>
                    <a:pt x="29278" y="17919"/>
                    <a:pt x="29326" y="17883"/>
                    <a:pt x="29373" y="17871"/>
                  </a:cubicBezTo>
                  <a:cubicBezTo>
                    <a:pt x="29445" y="17848"/>
                    <a:pt x="29504" y="17824"/>
                    <a:pt x="29564" y="17812"/>
                  </a:cubicBezTo>
                  <a:cubicBezTo>
                    <a:pt x="29695" y="17788"/>
                    <a:pt x="29837" y="17788"/>
                    <a:pt x="30016" y="17764"/>
                  </a:cubicBezTo>
                  <a:lnTo>
                    <a:pt x="30445" y="17764"/>
                  </a:lnTo>
                  <a:cubicBezTo>
                    <a:pt x="30492" y="17764"/>
                    <a:pt x="30528" y="17764"/>
                    <a:pt x="30576" y="17752"/>
                  </a:cubicBezTo>
                  <a:lnTo>
                    <a:pt x="30576" y="17229"/>
                  </a:lnTo>
                  <a:lnTo>
                    <a:pt x="31350" y="16788"/>
                  </a:lnTo>
                  <a:lnTo>
                    <a:pt x="31350" y="17610"/>
                  </a:lnTo>
                  <a:lnTo>
                    <a:pt x="31361" y="17610"/>
                  </a:lnTo>
                  <a:cubicBezTo>
                    <a:pt x="31516" y="17550"/>
                    <a:pt x="31588" y="17502"/>
                    <a:pt x="31623" y="17490"/>
                  </a:cubicBezTo>
                  <a:lnTo>
                    <a:pt x="35231" y="15383"/>
                  </a:lnTo>
                  <a:cubicBezTo>
                    <a:pt x="35255" y="15324"/>
                    <a:pt x="35267" y="15288"/>
                    <a:pt x="35267" y="15228"/>
                  </a:cubicBezTo>
                  <a:lnTo>
                    <a:pt x="35279" y="14157"/>
                  </a:lnTo>
                  <a:lnTo>
                    <a:pt x="35279" y="14121"/>
                  </a:lnTo>
                  <a:cubicBezTo>
                    <a:pt x="35279" y="14073"/>
                    <a:pt x="35267" y="14026"/>
                    <a:pt x="35255" y="13990"/>
                  </a:cubicBezTo>
                  <a:cubicBezTo>
                    <a:pt x="35255" y="13954"/>
                    <a:pt x="35231" y="13942"/>
                    <a:pt x="35219" y="13919"/>
                  </a:cubicBezTo>
                  <a:cubicBezTo>
                    <a:pt x="35207" y="13871"/>
                    <a:pt x="35171" y="13823"/>
                    <a:pt x="35148" y="13776"/>
                  </a:cubicBezTo>
                  <a:cubicBezTo>
                    <a:pt x="35100" y="13716"/>
                    <a:pt x="35029" y="13657"/>
                    <a:pt x="34957" y="13597"/>
                  </a:cubicBezTo>
                  <a:cubicBezTo>
                    <a:pt x="34921" y="13585"/>
                    <a:pt x="34898" y="13561"/>
                    <a:pt x="34850" y="13538"/>
                  </a:cubicBezTo>
                  <a:lnTo>
                    <a:pt x="11811" y="238"/>
                  </a:lnTo>
                  <a:cubicBezTo>
                    <a:pt x="11704" y="179"/>
                    <a:pt x="11609" y="131"/>
                    <a:pt x="11502" y="107"/>
                  </a:cubicBezTo>
                  <a:cubicBezTo>
                    <a:pt x="11383" y="72"/>
                    <a:pt x="11264" y="48"/>
                    <a:pt x="11145" y="24"/>
                  </a:cubicBezTo>
                  <a:cubicBezTo>
                    <a:pt x="11026" y="12"/>
                    <a:pt x="10907" y="0"/>
                    <a:pt x="10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4"/>
            <p:cNvSpPr/>
            <p:nvPr/>
          </p:nvSpPr>
          <p:spPr>
            <a:xfrm>
              <a:off x="2843500" y="3937525"/>
              <a:ext cx="881975" cy="537275"/>
            </a:xfrm>
            <a:custGeom>
              <a:avLst/>
              <a:gdLst/>
              <a:ahLst/>
              <a:cxnLst/>
              <a:rect l="l" t="t" r="r" b="b"/>
              <a:pathLst>
                <a:path w="35279" h="21491" fill="none" extrusionOk="0">
                  <a:moveTo>
                    <a:pt x="35279" y="14157"/>
                  </a:moveTo>
                  <a:lnTo>
                    <a:pt x="35279" y="14121"/>
                  </a:lnTo>
                  <a:cubicBezTo>
                    <a:pt x="35279" y="14073"/>
                    <a:pt x="35267" y="14026"/>
                    <a:pt x="35255" y="13990"/>
                  </a:cubicBezTo>
                  <a:cubicBezTo>
                    <a:pt x="35255" y="13954"/>
                    <a:pt x="35231" y="13942"/>
                    <a:pt x="35219" y="13919"/>
                  </a:cubicBezTo>
                  <a:cubicBezTo>
                    <a:pt x="35207" y="13871"/>
                    <a:pt x="35171" y="13823"/>
                    <a:pt x="35148" y="13776"/>
                  </a:cubicBezTo>
                  <a:cubicBezTo>
                    <a:pt x="35100" y="13716"/>
                    <a:pt x="35029" y="13657"/>
                    <a:pt x="34957" y="13597"/>
                  </a:cubicBezTo>
                  <a:cubicBezTo>
                    <a:pt x="34921" y="13585"/>
                    <a:pt x="34898" y="13561"/>
                    <a:pt x="34850" y="13538"/>
                  </a:cubicBezTo>
                  <a:lnTo>
                    <a:pt x="11811" y="238"/>
                  </a:lnTo>
                  <a:cubicBezTo>
                    <a:pt x="11704" y="179"/>
                    <a:pt x="11609" y="131"/>
                    <a:pt x="11502" y="107"/>
                  </a:cubicBezTo>
                  <a:cubicBezTo>
                    <a:pt x="11383" y="72"/>
                    <a:pt x="11264" y="48"/>
                    <a:pt x="11145" y="24"/>
                  </a:cubicBezTo>
                  <a:cubicBezTo>
                    <a:pt x="11026" y="12"/>
                    <a:pt x="10907" y="0"/>
                    <a:pt x="10787" y="0"/>
                  </a:cubicBezTo>
                  <a:cubicBezTo>
                    <a:pt x="10609" y="0"/>
                    <a:pt x="10430" y="12"/>
                    <a:pt x="10252" y="60"/>
                  </a:cubicBezTo>
                  <a:cubicBezTo>
                    <a:pt x="10085" y="95"/>
                    <a:pt x="9918" y="167"/>
                    <a:pt x="9787" y="238"/>
                  </a:cubicBezTo>
                  <a:lnTo>
                    <a:pt x="405" y="5680"/>
                  </a:lnTo>
                  <a:cubicBezTo>
                    <a:pt x="131" y="5846"/>
                    <a:pt x="0" y="6061"/>
                    <a:pt x="0" y="6275"/>
                  </a:cubicBezTo>
                  <a:lnTo>
                    <a:pt x="0" y="6370"/>
                  </a:lnTo>
                  <a:cubicBezTo>
                    <a:pt x="0" y="6382"/>
                    <a:pt x="12" y="6418"/>
                    <a:pt x="12" y="6430"/>
                  </a:cubicBezTo>
                  <a:lnTo>
                    <a:pt x="48" y="6513"/>
                  </a:lnTo>
                  <a:cubicBezTo>
                    <a:pt x="48" y="6537"/>
                    <a:pt x="72" y="6549"/>
                    <a:pt x="72" y="6549"/>
                  </a:cubicBezTo>
                  <a:cubicBezTo>
                    <a:pt x="84" y="6561"/>
                    <a:pt x="84" y="6572"/>
                    <a:pt x="96" y="6596"/>
                  </a:cubicBezTo>
                  <a:cubicBezTo>
                    <a:pt x="119" y="6620"/>
                    <a:pt x="131" y="6632"/>
                    <a:pt x="155" y="6668"/>
                  </a:cubicBezTo>
                  <a:lnTo>
                    <a:pt x="155" y="6668"/>
                  </a:lnTo>
                  <a:cubicBezTo>
                    <a:pt x="179" y="6692"/>
                    <a:pt x="203" y="6715"/>
                    <a:pt x="239" y="6739"/>
                  </a:cubicBezTo>
                  <a:cubicBezTo>
                    <a:pt x="274" y="6787"/>
                    <a:pt x="346" y="6834"/>
                    <a:pt x="417" y="6870"/>
                  </a:cubicBezTo>
                  <a:lnTo>
                    <a:pt x="417" y="7906"/>
                  </a:lnTo>
                  <a:lnTo>
                    <a:pt x="23456" y="21205"/>
                  </a:lnTo>
                  <a:cubicBezTo>
                    <a:pt x="23813" y="21408"/>
                    <a:pt x="24313" y="21491"/>
                    <a:pt x="24777" y="21431"/>
                  </a:cubicBezTo>
                  <a:cubicBezTo>
                    <a:pt x="24801" y="21408"/>
                    <a:pt x="26194" y="20622"/>
                    <a:pt x="27325" y="19955"/>
                  </a:cubicBezTo>
                  <a:lnTo>
                    <a:pt x="27337" y="19955"/>
                  </a:lnTo>
                  <a:cubicBezTo>
                    <a:pt x="27885" y="19622"/>
                    <a:pt x="28361" y="19360"/>
                    <a:pt x="28540" y="19241"/>
                  </a:cubicBezTo>
                  <a:cubicBezTo>
                    <a:pt x="28945" y="18991"/>
                    <a:pt x="29004" y="18860"/>
                    <a:pt x="29004" y="18753"/>
                  </a:cubicBezTo>
                  <a:lnTo>
                    <a:pt x="29004" y="18169"/>
                  </a:lnTo>
                  <a:cubicBezTo>
                    <a:pt x="29016" y="18145"/>
                    <a:pt x="29028" y="18122"/>
                    <a:pt x="29052" y="18098"/>
                  </a:cubicBezTo>
                  <a:lnTo>
                    <a:pt x="29087" y="18050"/>
                  </a:lnTo>
                  <a:cubicBezTo>
                    <a:pt x="29135" y="18002"/>
                    <a:pt x="29183" y="17979"/>
                    <a:pt x="29242" y="17943"/>
                  </a:cubicBezTo>
                  <a:cubicBezTo>
                    <a:pt x="29278" y="17919"/>
                    <a:pt x="29326" y="17883"/>
                    <a:pt x="29373" y="17871"/>
                  </a:cubicBezTo>
                  <a:cubicBezTo>
                    <a:pt x="29445" y="17848"/>
                    <a:pt x="29504" y="17824"/>
                    <a:pt x="29564" y="17812"/>
                  </a:cubicBezTo>
                  <a:cubicBezTo>
                    <a:pt x="29695" y="17788"/>
                    <a:pt x="29837" y="17788"/>
                    <a:pt x="30016" y="17764"/>
                  </a:cubicBezTo>
                  <a:lnTo>
                    <a:pt x="30207" y="17764"/>
                  </a:lnTo>
                  <a:lnTo>
                    <a:pt x="30326" y="17764"/>
                  </a:lnTo>
                  <a:lnTo>
                    <a:pt x="30445" y="17764"/>
                  </a:lnTo>
                  <a:cubicBezTo>
                    <a:pt x="30492" y="17764"/>
                    <a:pt x="30528" y="17764"/>
                    <a:pt x="30576" y="17752"/>
                  </a:cubicBezTo>
                  <a:lnTo>
                    <a:pt x="30576" y="17229"/>
                  </a:lnTo>
                  <a:lnTo>
                    <a:pt x="31350" y="16788"/>
                  </a:lnTo>
                  <a:lnTo>
                    <a:pt x="31350" y="17610"/>
                  </a:lnTo>
                  <a:lnTo>
                    <a:pt x="31361" y="17610"/>
                  </a:lnTo>
                  <a:cubicBezTo>
                    <a:pt x="31516" y="17550"/>
                    <a:pt x="31588" y="17502"/>
                    <a:pt x="31623" y="17490"/>
                  </a:cubicBezTo>
                  <a:lnTo>
                    <a:pt x="31623" y="17490"/>
                  </a:lnTo>
                  <a:lnTo>
                    <a:pt x="35231" y="15383"/>
                  </a:lnTo>
                  <a:cubicBezTo>
                    <a:pt x="35255" y="15324"/>
                    <a:pt x="35267" y="15288"/>
                    <a:pt x="35267" y="15228"/>
                  </a:cubicBezTo>
                  <a:lnTo>
                    <a:pt x="35279" y="14157"/>
                  </a:lnTo>
                  <a:cubicBezTo>
                    <a:pt x="35279" y="14133"/>
                    <a:pt x="35279" y="14133"/>
                    <a:pt x="35279" y="1415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4"/>
            <p:cNvSpPr/>
            <p:nvPr/>
          </p:nvSpPr>
          <p:spPr>
            <a:xfrm>
              <a:off x="2842900" y="4096475"/>
              <a:ext cx="11050" cy="38125"/>
            </a:xfrm>
            <a:custGeom>
              <a:avLst/>
              <a:gdLst/>
              <a:ahLst/>
              <a:cxnLst/>
              <a:rect l="l" t="t" r="r" b="b"/>
              <a:pathLst>
                <a:path w="442" h="1525" extrusionOk="0">
                  <a:moveTo>
                    <a:pt x="1" y="0"/>
                  </a:moveTo>
                  <a:lnTo>
                    <a:pt x="1" y="929"/>
                  </a:lnTo>
                  <a:cubicBezTo>
                    <a:pt x="1" y="1143"/>
                    <a:pt x="155" y="1357"/>
                    <a:pt x="441" y="1524"/>
                  </a:cubicBezTo>
                  <a:lnTo>
                    <a:pt x="441" y="500"/>
                  </a:lnTo>
                  <a:cubicBezTo>
                    <a:pt x="358" y="476"/>
                    <a:pt x="298" y="429"/>
                    <a:pt x="239" y="369"/>
                  </a:cubicBezTo>
                  <a:cubicBezTo>
                    <a:pt x="215" y="334"/>
                    <a:pt x="179" y="322"/>
                    <a:pt x="167" y="298"/>
                  </a:cubicBezTo>
                  <a:cubicBezTo>
                    <a:pt x="143" y="262"/>
                    <a:pt x="120" y="250"/>
                    <a:pt x="108" y="214"/>
                  </a:cubicBezTo>
                  <a:cubicBezTo>
                    <a:pt x="96" y="203"/>
                    <a:pt x="96" y="191"/>
                    <a:pt x="84" y="179"/>
                  </a:cubicBezTo>
                  <a:cubicBezTo>
                    <a:pt x="84" y="179"/>
                    <a:pt x="60" y="155"/>
                    <a:pt x="60" y="143"/>
                  </a:cubicBezTo>
                  <a:lnTo>
                    <a:pt x="24" y="60"/>
                  </a:lnTo>
                  <a:cubicBezTo>
                    <a:pt x="24" y="36"/>
                    <a:pt x="1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4"/>
            <p:cNvSpPr/>
            <p:nvPr/>
          </p:nvSpPr>
          <p:spPr>
            <a:xfrm>
              <a:off x="2842900" y="4094075"/>
              <a:ext cx="11050" cy="40525"/>
            </a:xfrm>
            <a:custGeom>
              <a:avLst/>
              <a:gdLst/>
              <a:ahLst/>
              <a:cxnLst/>
              <a:rect l="l" t="t" r="r" b="b"/>
              <a:pathLst>
                <a:path w="442" h="1621" fill="none" extrusionOk="0">
                  <a:moveTo>
                    <a:pt x="441" y="596"/>
                  </a:moveTo>
                  <a:lnTo>
                    <a:pt x="441" y="1620"/>
                  </a:lnTo>
                  <a:cubicBezTo>
                    <a:pt x="155" y="1453"/>
                    <a:pt x="1" y="1239"/>
                    <a:pt x="1" y="1025"/>
                  </a:cubicBezTo>
                  <a:lnTo>
                    <a:pt x="1" y="1"/>
                  </a:lnTo>
                  <a:lnTo>
                    <a:pt x="1" y="96"/>
                  </a:lnTo>
                  <a:cubicBezTo>
                    <a:pt x="1" y="108"/>
                    <a:pt x="24" y="132"/>
                    <a:pt x="24" y="156"/>
                  </a:cubicBezTo>
                  <a:lnTo>
                    <a:pt x="60" y="239"/>
                  </a:lnTo>
                  <a:cubicBezTo>
                    <a:pt x="60" y="251"/>
                    <a:pt x="84" y="275"/>
                    <a:pt x="84" y="275"/>
                  </a:cubicBezTo>
                  <a:cubicBezTo>
                    <a:pt x="96" y="287"/>
                    <a:pt x="96" y="299"/>
                    <a:pt x="108" y="310"/>
                  </a:cubicBezTo>
                  <a:cubicBezTo>
                    <a:pt x="120" y="346"/>
                    <a:pt x="143" y="358"/>
                    <a:pt x="167" y="394"/>
                  </a:cubicBezTo>
                  <a:lnTo>
                    <a:pt x="167" y="394"/>
                  </a:lnTo>
                  <a:cubicBezTo>
                    <a:pt x="179" y="418"/>
                    <a:pt x="215" y="430"/>
                    <a:pt x="239" y="465"/>
                  </a:cubicBezTo>
                  <a:cubicBezTo>
                    <a:pt x="298" y="525"/>
                    <a:pt x="358" y="572"/>
                    <a:pt x="441" y="5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4"/>
            <p:cNvSpPr/>
            <p:nvPr/>
          </p:nvSpPr>
          <p:spPr>
            <a:xfrm>
              <a:off x="3579000" y="4362275"/>
              <a:ext cx="25" cy="13125"/>
            </a:xfrm>
            <a:custGeom>
              <a:avLst/>
              <a:gdLst/>
              <a:ahLst/>
              <a:cxnLst/>
              <a:rect l="l" t="t" r="r" b="b"/>
              <a:pathLst>
                <a:path w="1" h="525" extrusionOk="0">
                  <a:moveTo>
                    <a:pt x="1" y="0"/>
                  </a:moveTo>
                  <a:lnTo>
                    <a:pt x="1" y="5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4"/>
            <p:cNvSpPr/>
            <p:nvPr/>
          </p:nvSpPr>
          <p:spPr>
            <a:xfrm>
              <a:off x="3579000" y="4362275"/>
              <a:ext cx="25" cy="13125"/>
            </a:xfrm>
            <a:custGeom>
              <a:avLst/>
              <a:gdLst/>
              <a:ahLst/>
              <a:cxnLst/>
              <a:rect l="l" t="t" r="r" b="b"/>
              <a:pathLst>
                <a:path w="1" h="525" fill="none" extrusionOk="0">
                  <a:moveTo>
                    <a:pt x="1" y="0"/>
                  </a:moveTo>
                  <a:lnTo>
                    <a:pt x="1" y="524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4"/>
            <p:cNvSpPr/>
            <p:nvPr/>
          </p:nvSpPr>
          <p:spPr>
            <a:xfrm>
              <a:off x="3567400" y="4370900"/>
              <a:ext cx="925" cy="32475"/>
            </a:xfrm>
            <a:custGeom>
              <a:avLst/>
              <a:gdLst/>
              <a:ahLst/>
              <a:cxnLst/>
              <a:rect l="l" t="t" r="r" b="b"/>
              <a:pathLst>
                <a:path w="37" h="1299" extrusionOk="0">
                  <a:moveTo>
                    <a:pt x="0" y="1"/>
                  </a:moveTo>
                  <a:lnTo>
                    <a:pt x="0" y="1025"/>
                  </a:lnTo>
                  <a:cubicBezTo>
                    <a:pt x="0" y="1120"/>
                    <a:pt x="36" y="1227"/>
                    <a:pt x="36" y="1298"/>
                  </a:cubicBezTo>
                  <a:lnTo>
                    <a:pt x="36" y="275"/>
                  </a:lnTo>
                  <a:cubicBezTo>
                    <a:pt x="36" y="191"/>
                    <a:pt x="0" y="10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4"/>
            <p:cNvSpPr/>
            <p:nvPr/>
          </p:nvSpPr>
          <p:spPr>
            <a:xfrm>
              <a:off x="3567400" y="4370900"/>
              <a:ext cx="925" cy="32475"/>
            </a:xfrm>
            <a:custGeom>
              <a:avLst/>
              <a:gdLst/>
              <a:ahLst/>
              <a:cxnLst/>
              <a:rect l="l" t="t" r="r" b="b"/>
              <a:pathLst>
                <a:path w="37" h="1299" fill="none" extrusionOk="0">
                  <a:moveTo>
                    <a:pt x="0" y="1025"/>
                  </a:moveTo>
                  <a:lnTo>
                    <a:pt x="0" y="1"/>
                  </a:lnTo>
                  <a:cubicBezTo>
                    <a:pt x="0" y="108"/>
                    <a:pt x="36" y="191"/>
                    <a:pt x="36" y="275"/>
                  </a:cubicBezTo>
                  <a:lnTo>
                    <a:pt x="36" y="1298"/>
                  </a:lnTo>
                  <a:cubicBezTo>
                    <a:pt x="36" y="1227"/>
                    <a:pt x="0" y="1120"/>
                    <a:pt x="0" y="102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4"/>
            <p:cNvSpPr/>
            <p:nvPr/>
          </p:nvSpPr>
          <p:spPr>
            <a:xfrm>
              <a:off x="3568300" y="4377150"/>
              <a:ext cx="325" cy="28900"/>
            </a:xfrm>
            <a:custGeom>
              <a:avLst/>
              <a:gdLst/>
              <a:ahLst/>
              <a:cxnLst/>
              <a:rect l="l" t="t" r="r" b="b"/>
              <a:pathLst>
                <a:path w="13" h="1156" extrusionOk="0">
                  <a:moveTo>
                    <a:pt x="0" y="1"/>
                  </a:moveTo>
                  <a:lnTo>
                    <a:pt x="0" y="1037"/>
                  </a:lnTo>
                  <a:cubicBezTo>
                    <a:pt x="0" y="1072"/>
                    <a:pt x="12" y="1108"/>
                    <a:pt x="12" y="1156"/>
                  </a:cubicBezTo>
                  <a:lnTo>
                    <a:pt x="12" y="120"/>
                  </a:lnTo>
                  <a:cubicBezTo>
                    <a:pt x="12" y="84"/>
                    <a:pt x="12" y="4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4"/>
            <p:cNvSpPr/>
            <p:nvPr/>
          </p:nvSpPr>
          <p:spPr>
            <a:xfrm>
              <a:off x="3568300" y="4377150"/>
              <a:ext cx="325" cy="28900"/>
            </a:xfrm>
            <a:custGeom>
              <a:avLst/>
              <a:gdLst/>
              <a:ahLst/>
              <a:cxnLst/>
              <a:rect l="l" t="t" r="r" b="b"/>
              <a:pathLst>
                <a:path w="13" h="1156" fill="none" extrusionOk="0">
                  <a:moveTo>
                    <a:pt x="12" y="120"/>
                  </a:moveTo>
                  <a:lnTo>
                    <a:pt x="12" y="1156"/>
                  </a:lnTo>
                  <a:cubicBezTo>
                    <a:pt x="12" y="1108"/>
                    <a:pt x="0" y="1072"/>
                    <a:pt x="0" y="1037"/>
                  </a:cubicBezTo>
                  <a:lnTo>
                    <a:pt x="0" y="1"/>
                  </a:lnTo>
                  <a:cubicBezTo>
                    <a:pt x="12" y="48"/>
                    <a:pt x="12" y="84"/>
                    <a:pt x="12" y="12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4"/>
            <p:cNvSpPr/>
            <p:nvPr/>
          </p:nvSpPr>
          <p:spPr>
            <a:xfrm>
              <a:off x="2865225" y="3928150"/>
              <a:ext cx="840300" cy="483775"/>
            </a:xfrm>
            <a:custGeom>
              <a:avLst/>
              <a:gdLst/>
              <a:ahLst/>
              <a:cxnLst/>
              <a:rect l="l" t="t" r="r" b="b"/>
              <a:pathLst>
                <a:path w="33612" h="19351" extrusionOk="0">
                  <a:moveTo>
                    <a:pt x="11009" y="0"/>
                  </a:moveTo>
                  <a:cubicBezTo>
                    <a:pt x="10823" y="0"/>
                    <a:pt x="10639" y="42"/>
                    <a:pt x="10502" y="125"/>
                  </a:cubicBezTo>
                  <a:lnTo>
                    <a:pt x="286" y="6043"/>
                  </a:lnTo>
                  <a:cubicBezTo>
                    <a:pt x="1" y="6209"/>
                    <a:pt x="1" y="6471"/>
                    <a:pt x="286" y="6638"/>
                  </a:cubicBezTo>
                  <a:lnTo>
                    <a:pt x="22087" y="19235"/>
                  </a:lnTo>
                  <a:cubicBezTo>
                    <a:pt x="22230" y="19312"/>
                    <a:pt x="22417" y="19351"/>
                    <a:pt x="22605" y="19351"/>
                  </a:cubicBezTo>
                  <a:cubicBezTo>
                    <a:pt x="22792" y="19351"/>
                    <a:pt x="22980" y="19312"/>
                    <a:pt x="23123" y="19235"/>
                  </a:cubicBezTo>
                  <a:lnTo>
                    <a:pt x="33326" y="13305"/>
                  </a:lnTo>
                  <a:cubicBezTo>
                    <a:pt x="33612" y="13139"/>
                    <a:pt x="33612" y="12877"/>
                    <a:pt x="33326" y="12710"/>
                  </a:cubicBezTo>
                  <a:lnTo>
                    <a:pt x="11526" y="125"/>
                  </a:lnTo>
                  <a:cubicBezTo>
                    <a:pt x="11383" y="42"/>
                    <a:pt x="11195" y="0"/>
                    <a:pt x="1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4"/>
            <p:cNvSpPr/>
            <p:nvPr/>
          </p:nvSpPr>
          <p:spPr>
            <a:xfrm>
              <a:off x="3576025" y="4360925"/>
              <a:ext cx="18175" cy="9550"/>
            </a:xfrm>
            <a:custGeom>
              <a:avLst/>
              <a:gdLst/>
              <a:ahLst/>
              <a:cxnLst/>
              <a:rect l="l" t="t" r="r" b="b"/>
              <a:pathLst>
                <a:path w="727" h="382" extrusionOk="0">
                  <a:moveTo>
                    <a:pt x="359" y="1"/>
                  </a:moveTo>
                  <a:cubicBezTo>
                    <a:pt x="275" y="1"/>
                    <a:pt x="191" y="19"/>
                    <a:pt x="132" y="54"/>
                  </a:cubicBezTo>
                  <a:cubicBezTo>
                    <a:pt x="1" y="138"/>
                    <a:pt x="1" y="257"/>
                    <a:pt x="132" y="328"/>
                  </a:cubicBezTo>
                  <a:cubicBezTo>
                    <a:pt x="191" y="364"/>
                    <a:pt x="275" y="382"/>
                    <a:pt x="359" y="382"/>
                  </a:cubicBezTo>
                  <a:cubicBezTo>
                    <a:pt x="444" y="382"/>
                    <a:pt x="531" y="364"/>
                    <a:pt x="596" y="328"/>
                  </a:cubicBezTo>
                  <a:cubicBezTo>
                    <a:pt x="727" y="257"/>
                    <a:pt x="727" y="138"/>
                    <a:pt x="596" y="54"/>
                  </a:cubicBezTo>
                  <a:cubicBezTo>
                    <a:pt x="531" y="19"/>
                    <a:pt x="444" y="1"/>
                    <a:pt x="3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4"/>
            <p:cNvSpPr/>
            <p:nvPr/>
          </p:nvSpPr>
          <p:spPr>
            <a:xfrm>
              <a:off x="3576025" y="4360475"/>
              <a:ext cx="18175" cy="10450"/>
            </a:xfrm>
            <a:custGeom>
              <a:avLst/>
              <a:gdLst/>
              <a:ahLst/>
              <a:cxnLst/>
              <a:rect l="l" t="t" r="r" b="b"/>
              <a:pathLst>
                <a:path w="727" h="418" fill="none" extrusionOk="0">
                  <a:moveTo>
                    <a:pt x="596" y="72"/>
                  </a:moveTo>
                  <a:cubicBezTo>
                    <a:pt x="727" y="156"/>
                    <a:pt x="727" y="275"/>
                    <a:pt x="596" y="346"/>
                  </a:cubicBezTo>
                  <a:cubicBezTo>
                    <a:pt x="465" y="418"/>
                    <a:pt x="251" y="418"/>
                    <a:pt x="132" y="346"/>
                  </a:cubicBezTo>
                  <a:cubicBezTo>
                    <a:pt x="1" y="275"/>
                    <a:pt x="1" y="156"/>
                    <a:pt x="132" y="72"/>
                  </a:cubicBezTo>
                  <a:cubicBezTo>
                    <a:pt x="251" y="1"/>
                    <a:pt x="465" y="1"/>
                    <a:pt x="596" y="7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4"/>
            <p:cNvSpPr/>
            <p:nvPr/>
          </p:nvSpPr>
          <p:spPr>
            <a:xfrm>
              <a:off x="3462925" y="4295000"/>
              <a:ext cx="261950" cy="152125"/>
            </a:xfrm>
            <a:custGeom>
              <a:avLst/>
              <a:gdLst/>
              <a:ahLst/>
              <a:cxnLst/>
              <a:rect l="l" t="t" r="r" b="b"/>
              <a:pathLst>
                <a:path w="10478" h="6085" extrusionOk="0">
                  <a:moveTo>
                    <a:pt x="4867" y="2638"/>
                  </a:moveTo>
                  <a:cubicBezTo>
                    <a:pt x="4950" y="2638"/>
                    <a:pt x="5037" y="2656"/>
                    <a:pt x="5108" y="2691"/>
                  </a:cubicBezTo>
                  <a:cubicBezTo>
                    <a:pt x="5239" y="2775"/>
                    <a:pt x="5239" y="2894"/>
                    <a:pt x="5108" y="2965"/>
                  </a:cubicBezTo>
                  <a:cubicBezTo>
                    <a:pt x="5049" y="3001"/>
                    <a:pt x="4965" y="3019"/>
                    <a:pt x="4880" y="3019"/>
                  </a:cubicBezTo>
                  <a:cubicBezTo>
                    <a:pt x="4796" y="3019"/>
                    <a:pt x="4709" y="3001"/>
                    <a:pt x="4644" y="2965"/>
                  </a:cubicBezTo>
                  <a:cubicBezTo>
                    <a:pt x="4525" y="2894"/>
                    <a:pt x="4525" y="2775"/>
                    <a:pt x="4644" y="2691"/>
                  </a:cubicBezTo>
                  <a:cubicBezTo>
                    <a:pt x="4703" y="2656"/>
                    <a:pt x="4784" y="2638"/>
                    <a:pt x="4867" y="2638"/>
                  </a:cubicBezTo>
                  <a:close/>
                  <a:moveTo>
                    <a:pt x="10478" y="1"/>
                  </a:moveTo>
                  <a:lnTo>
                    <a:pt x="6858" y="2132"/>
                  </a:lnTo>
                  <a:cubicBezTo>
                    <a:pt x="6858" y="2132"/>
                    <a:pt x="6787" y="2191"/>
                    <a:pt x="6573" y="2263"/>
                  </a:cubicBezTo>
                  <a:cubicBezTo>
                    <a:pt x="6561" y="2263"/>
                    <a:pt x="6549" y="2275"/>
                    <a:pt x="6525" y="2275"/>
                  </a:cubicBezTo>
                  <a:cubicBezTo>
                    <a:pt x="6370" y="2334"/>
                    <a:pt x="6132" y="2382"/>
                    <a:pt x="5811" y="2418"/>
                  </a:cubicBezTo>
                  <a:cubicBezTo>
                    <a:pt x="5775" y="2429"/>
                    <a:pt x="5727" y="2429"/>
                    <a:pt x="5680" y="2429"/>
                  </a:cubicBezTo>
                  <a:lnTo>
                    <a:pt x="5251" y="2429"/>
                  </a:lnTo>
                  <a:cubicBezTo>
                    <a:pt x="5072" y="2429"/>
                    <a:pt x="4941" y="2441"/>
                    <a:pt x="4799" y="2477"/>
                  </a:cubicBezTo>
                  <a:cubicBezTo>
                    <a:pt x="4739" y="2489"/>
                    <a:pt x="4691" y="2501"/>
                    <a:pt x="4608" y="2537"/>
                  </a:cubicBezTo>
                  <a:cubicBezTo>
                    <a:pt x="4572" y="2549"/>
                    <a:pt x="4525" y="2572"/>
                    <a:pt x="4477" y="2608"/>
                  </a:cubicBezTo>
                  <a:cubicBezTo>
                    <a:pt x="4418" y="2632"/>
                    <a:pt x="4370" y="2668"/>
                    <a:pt x="4334" y="2715"/>
                  </a:cubicBezTo>
                  <a:lnTo>
                    <a:pt x="4287" y="2751"/>
                  </a:lnTo>
                  <a:cubicBezTo>
                    <a:pt x="4251" y="2799"/>
                    <a:pt x="4239" y="2834"/>
                    <a:pt x="4227" y="2870"/>
                  </a:cubicBezTo>
                  <a:cubicBezTo>
                    <a:pt x="4215" y="2918"/>
                    <a:pt x="4191" y="2965"/>
                    <a:pt x="4191" y="3001"/>
                  </a:cubicBezTo>
                  <a:cubicBezTo>
                    <a:pt x="4191" y="3108"/>
                    <a:pt x="4227" y="3215"/>
                    <a:pt x="4227" y="3287"/>
                  </a:cubicBezTo>
                  <a:cubicBezTo>
                    <a:pt x="4251" y="3442"/>
                    <a:pt x="4334" y="3561"/>
                    <a:pt x="3775" y="3894"/>
                  </a:cubicBezTo>
                  <a:cubicBezTo>
                    <a:pt x="3584" y="4013"/>
                    <a:pt x="3108" y="4299"/>
                    <a:pt x="2513" y="4644"/>
                  </a:cubicBezTo>
                  <a:cubicBezTo>
                    <a:pt x="1417" y="5287"/>
                    <a:pt x="24" y="6073"/>
                    <a:pt x="0" y="6085"/>
                  </a:cubicBezTo>
                  <a:cubicBezTo>
                    <a:pt x="262" y="6061"/>
                    <a:pt x="500" y="5978"/>
                    <a:pt x="715" y="5870"/>
                  </a:cubicBezTo>
                  <a:lnTo>
                    <a:pt x="10085" y="417"/>
                  </a:lnTo>
                  <a:cubicBezTo>
                    <a:pt x="10299" y="298"/>
                    <a:pt x="10418" y="155"/>
                    <a:pt x="10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4"/>
            <p:cNvSpPr/>
            <p:nvPr/>
          </p:nvSpPr>
          <p:spPr>
            <a:xfrm>
              <a:off x="3462925" y="4295000"/>
              <a:ext cx="261950" cy="152125"/>
            </a:xfrm>
            <a:custGeom>
              <a:avLst/>
              <a:gdLst/>
              <a:ahLst/>
              <a:cxnLst/>
              <a:rect l="l" t="t" r="r" b="b"/>
              <a:pathLst>
                <a:path w="10478" h="6085" fill="none" extrusionOk="0">
                  <a:moveTo>
                    <a:pt x="10478" y="1"/>
                  </a:moveTo>
                  <a:cubicBezTo>
                    <a:pt x="10418" y="155"/>
                    <a:pt x="10299" y="298"/>
                    <a:pt x="10085" y="417"/>
                  </a:cubicBezTo>
                  <a:lnTo>
                    <a:pt x="715" y="5870"/>
                  </a:lnTo>
                  <a:cubicBezTo>
                    <a:pt x="500" y="5978"/>
                    <a:pt x="262" y="6061"/>
                    <a:pt x="0" y="6085"/>
                  </a:cubicBezTo>
                  <a:cubicBezTo>
                    <a:pt x="24" y="6073"/>
                    <a:pt x="1417" y="5287"/>
                    <a:pt x="2513" y="4644"/>
                  </a:cubicBezTo>
                  <a:cubicBezTo>
                    <a:pt x="3108" y="4299"/>
                    <a:pt x="3584" y="4013"/>
                    <a:pt x="3775" y="3894"/>
                  </a:cubicBezTo>
                  <a:cubicBezTo>
                    <a:pt x="4334" y="3561"/>
                    <a:pt x="4251" y="3442"/>
                    <a:pt x="4227" y="3287"/>
                  </a:cubicBezTo>
                  <a:cubicBezTo>
                    <a:pt x="4227" y="3215"/>
                    <a:pt x="4191" y="3108"/>
                    <a:pt x="4191" y="3001"/>
                  </a:cubicBezTo>
                  <a:cubicBezTo>
                    <a:pt x="4191" y="2965"/>
                    <a:pt x="4215" y="2918"/>
                    <a:pt x="4227" y="2870"/>
                  </a:cubicBezTo>
                  <a:cubicBezTo>
                    <a:pt x="4239" y="2834"/>
                    <a:pt x="4251" y="2799"/>
                    <a:pt x="4287" y="2751"/>
                  </a:cubicBezTo>
                  <a:lnTo>
                    <a:pt x="4334" y="2715"/>
                  </a:lnTo>
                  <a:cubicBezTo>
                    <a:pt x="4370" y="2668"/>
                    <a:pt x="4418" y="2632"/>
                    <a:pt x="4477" y="2608"/>
                  </a:cubicBezTo>
                  <a:cubicBezTo>
                    <a:pt x="4525" y="2572"/>
                    <a:pt x="4572" y="2549"/>
                    <a:pt x="4608" y="2537"/>
                  </a:cubicBezTo>
                  <a:cubicBezTo>
                    <a:pt x="4691" y="2501"/>
                    <a:pt x="4739" y="2489"/>
                    <a:pt x="4799" y="2477"/>
                  </a:cubicBezTo>
                  <a:cubicBezTo>
                    <a:pt x="4941" y="2441"/>
                    <a:pt x="5072" y="2429"/>
                    <a:pt x="5251" y="2429"/>
                  </a:cubicBezTo>
                  <a:lnTo>
                    <a:pt x="5394" y="2429"/>
                  </a:lnTo>
                  <a:lnTo>
                    <a:pt x="5441" y="2429"/>
                  </a:lnTo>
                  <a:lnTo>
                    <a:pt x="5561" y="2429"/>
                  </a:lnTo>
                  <a:lnTo>
                    <a:pt x="5680" y="2429"/>
                  </a:lnTo>
                  <a:cubicBezTo>
                    <a:pt x="5727" y="2429"/>
                    <a:pt x="5775" y="2429"/>
                    <a:pt x="5811" y="2418"/>
                  </a:cubicBezTo>
                  <a:cubicBezTo>
                    <a:pt x="6132" y="2382"/>
                    <a:pt x="6370" y="2334"/>
                    <a:pt x="6525" y="2275"/>
                  </a:cubicBezTo>
                  <a:cubicBezTo>
                    <a:pt x="6549" y="2275"/>
                    <a:pt x="6561" y="2263"/>
                    <a:pt x="6573" y="2263"/>
                  </a:cubicBezTo>
                  <a:cubicBezTo>
                    <a:pt x="6787" y="2191"/>
                    <a:pt x="6858" y="2132"/>
                    <a:pt x="6858" y="2132"/>
                  </a:cubicBezTo>
                  <a:close/>
                  <a:moveTo>
                    <a:pt x="4644" y="2965"/>
                  </a:moveTo>
                  <a:cubicBezTo>
                    <a:pt x="4775" y="3037"/>
                    <a:pt x="4989" y="3037"/>
                    <a:pt x="5108" y="2965"/>
                  </a:cubicBezTo>
                  <a:cubicBezTo>
                    <a:pt x="5239" y="2894"/>
                    <a:pt x="5239" y="2775"/>
                    <a:pt x="5108" y="2691"/>
                  </a:cubicBezTo>
                  <a:cubicBezTo>
                    <a:pt x="4965" y="2620"/>
                    <a:pt x="4763" y="2620"/>
                    <a:pt x="4644" y="2691"/>
                  </a:cubicBezTo>
                  <a:cubicBezTo>
                    <a:pt x="4525" y="2775"/>
                    <a:pt x="4525" y="2894"/>
                    <a:pt x="4644" y="296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4"/>
            <p:cNvSpPr/>
            <p:nvPr/>
          </p:nvSpPr>
          <p:spPr>
            <a:xfrm>
              <a:off x="2838150" y="4095575"/>
              <a:ext cx="895375" cy="383425"/>
            </a:xfrm>
            <a:custGeom>
              <a:avLst/>
              <a:gdLst/>
              <a:ahLst/>
              <a:cxnLst/>
              <a:rect l="l" t="t" r="r" b="b"/>
              <a:pathLst>
                <a:path w="35815" h="15337" extrusionOk="0">
                  <a:moveTo>
                    <a:pt x="0" y="0"/>
                  </a:moveTo>
                  <a:lnTo>
                    <a:pt x="0" y="953"/>
                  </a:lnTo>
                  <a:cubicBezTo>
                    <a:pt x="0" y="1382"/>
                    <a:pt x="464" y="1715"/>
                    <a:pt x="655" y="1822"/>
                  </a:cubicBezTo>
                  <a:cubicBezTo>
                    <a:pt x="703" y="1846"/>
                    <a:pt x="726" y="1858"/>
                    <a:pt x="726" y="1858"/>
                  </a:cubicBezTo>
                  <a:lnTo>
                    <a:pt x="23039" y="14740"/>
                  </a:lnTo>
                  <a:cubicBezTo>
                    <a:pt x="23967" y="15276"/>
                    <a:pt x="24456" y="15336"/>
                    <a:pt x="24515" y="15336"/>
                  </a:cubicBezTo>
                  <a:cubicBezTo>
                    <a:pt x="24541" y="15336"/>
                    <a:pt x="24566" y="15336"/>
                    <a:pt x="24592" y="15336"/>
                  </a:cubicBezTo>
                  <a:cubicBezTo>
                    <a:pt x="25125" y="15336"/>
                    <a:pt x="25653" y="15218"/>
                    <a:pt x="26051" y="14990"/>
                  </a:cubicBezTo>
                  <a:lnTo>
                    <a:pt x="35219" y="9656"/>
                  </a:lnTo>
                  <a:cubicBezTo>
                    <a:pt x="35612" y="9442"/>
                    <a:pt x="35814" y="9144"/>
                    <a:pt x="35814" y="8811"/>
                  </a:cubicBezTo>
                  <a:lnTo>
                    <a:pt x="35814" y="7870"/>
                  </a:lnTo>
                  <a:cubicBezTo>
                    <a:pt x="35814" y="7906"/>
                    <a:pt x="35790" y="7918"/>
                    <a:pt x="35790" y="7930"/>
                  </a:cubicBezTo>
                  <a:cubicBezTo>
                    <a:pt x="35790" y="7942"/>
                    <a:pt x="35778" y="7966"/>
                    <a:pt x="35778" y="7978"/>
                  </a:cubicBezTo>
                  <a:cubicBezTo>
                    <a:pt x="35766" y="7990"/>
                    <a:pt x="35766" y="8013"/>
                    <a:pt x="35766" y="8013"/>
                  </a:cubicBezTo>
                  <a:cubicBezTo>
                    <a:pt x="35731" y="8097"/>
                    <a:pt x="35695" y="8192"/>
                    <a:pt x="35636" y="8263"/>
                  </a:cubicBezTo>
                  <a:cubicBezTo>
                    <a:pt x="35612" y="8275"/>
                    <a:pt x="35612" y="8287"/>
                    <a:pt x="35600" y="8311"/>
                  </a:cubicBezTo>
                  <a:lnTo>
                    <a:pt x="35528" y="8382"/>
                  </a:lnTo>
                  <a:cubicBezTo>
                    <a:pt x="35528" y="8394"/>
                    <a:pt x="35516" y="8394"/>
                    <a:pt x="35493" y="8406"/>
                  </a:cubicBezTo>
                  <a:cubicBezTo>
                    <a:pt x="35409" y="8490"/>
                    <a:pt x="35314" y="8561"/>
                    <a:pt x="35219" y="8621"/>
                  </a:cubicBezTo>
                  <a:lnTo>
                    <a:pt x="26051" y="13943"/>
                  </a:lnTo>
                  <a:cubicBezTo>
                    <a:pt x="25631" y="14170"/>
                    <a:pt x="25112" y="14289"/>
                    <a:pt x="24590" y="14289"/>
                  </a:cubicBezTo>
                  <a:cubicBezTo>
                    <a:pt x="24565" y="14289"/>
                    <a:pt x="24540" y="14288"/>
                    <a:pt x="24515" y="14288"/>
                  </a:cubicBezTo>
                  <a:cubicBezTo>
                    <a:pt x="24456" y="14288"/>
                    <a:pt x="23967" y="14228"/>
                    <a:pt x="23039" y="13693"/>
                  </a:cubicBezTo>
                  <a:lnTo>
                    <a:pt x="726" y="822"/>
                  </a:lnTo>
                  <a:cubicBezTo>
                    <a:pt x="726" y="822"/>
                    <a:pt x="703" y="810"/>
                    <a:pt x="655" y="774"/>
                  </a:cubicBezTo>
                  <a:cubicBezTo>
                    <a:pt x="548" y="715"/>
                    <a:pt x="345" y="584"/>
                    <a:pt x="191" y="393"/>
                  </a:cubicBezTo>
                  <a:cubicBezTo>
                    <a:pt x="167" y="358"/>
                    <a:pt x="155" y="322"/>
                    <a:pt x="119" y="286"/>
                  </a:cubicBezTo>
                  <a:cubicBezTo>
                    <a:pt x="107" y="274"/>
                    <a:pt x="107" y="250"/>
                    <a:pt x="95" y="239"/>
                  </a:cubicBezTo>
                  <a:cubicBezTo>
                    <a:pt x="60" y="215"/>
                    <a:pt x="48" y="167"/>
                    <a:pt x="36" y="120"/>
                  </a:cubicBezTo>
                  <a:cubicBezTo>
                    <a:pt x="36" y="96"/>
                    <a:pt x="12" y="72"/>
                    <a:pt x="12" y="48"/>
                  </a:cubicBezTo>
                  <a:cubicBezTo>
                    <a:pt x="0" y="36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4"/>
            <p:cNvSpPr/>
            <p:nvPr/>
          </p:nvSpPr>
          <p:spPr>
            <a:xfrm>
              <a:off x="2838150" y="4093800"/>
              <a:ext cx="895375" cy="385475"/>
            </a:xfrm>
            <a:custGeom>
              <a:avLst/>
              <a:gdLst/>
              <a:ahLst/>
              <a:cxnLst/>
              <a:rect l="l" t="t" r="r" b="b"/>
              <a:pathLst>
                <a:path w="35815" h="15419" fill="none" extrusionOk="0">
                  <a:moveTo>
                    <a:pt x="35814" y="7858"/>
                  </a:moveTo>
                  <a:lnTo>
                    <a:pt x="35814" y="8882"/>
                  </a:lnTo>
                  <a:cubicBezTo>
                    <a:pt x="35814" y="9215"/>
                    <a:pt x="35612" y="9513"/>
                    <a:pt x="35219" y="9727"/>
                  </a:cubicBezTo>
                  <a:lnTo>
                    <a:pt x="26051" y="15061"/>
                  </a:lnTo>
                  <a:cubicBezTo>
                    <a:pt x="25634" y="15300"/>
                    <a:pt x="25075" y="15419"/>
                    <a:pt x="24515" y="15407"/>
                  </a:cubicBezTo>
                  <a:cubicBezTo>
                    <a:pt x="24456" y="15407"/>
                    <a:pt x="23967" y="15347"/>
                    <a:pt x="23039" y="14811"/>
                  </a:cubicBezTo>
                  <a:lnTo>
                    <a:pt x="726" y="1929"/>
                  </a:lnTo>
                  <a:cubicBezTo>
                    <a:pt x="726" y="1929"/>
                    <a:pt x="703" y="1917"/>
                    <a:pt x="655" y="1893"/>
                  </a:cubicBezTo>
                  <a:cubicBezTo>
                    <a:pt x="464" y="1786"/>
                    <a:pt x="0" y="1453"/>
                    <a:pt x="0" y="1024"/>
                  </a:cubicBezTo>
                  <a:lnTo>
                    <a:pt x="0" y="0"/>
                  </a:lnTo>
                  <a:lnTo>
                    <a:pt x="0" y="48"/>
                  </a:lnTo>
                  <a:lnTo>
                    <a:pt x="0" y="71"/>
                  </a:lnTo>
                  <a:cubicBezTo>
                    <a:pt x="0" y="83"/>
                    <a:pt x="0" y="107"/>
                    <a:pt x="12" y="119"/>
                  </a:cubicBezTo>
                  <a:cubicBezTo>
                    <a:pt x="12" y="143"/>
                    <a:pt x="36" y="167"/>
                    <a:pt x="36" y="191"/>
                  </a:cubicBezTo>
                  <a:cubicBezTo>
                    <a:pt x="48" y="238"/>
                    <a:pt x="60" y="286"/>
                    <a:pt x="95" y="310"/>
                  </a:cubicBezTo>
                  <a:cubicBezTo>
                    <a:pt x="107" y="321"/>
                    <a:pt x="107" y="345"/>
                    <a:pt x="119" y="357"/>
                  </a:cubicBezTo>
                  <a:cubicBezTo>
                    <a:pt x="155" y="393"/>
                    <a:pt x="167" y="429"/>
                    <a:pt x="191" y="464"/>
                  </a:cubicBezTo>
                  <a:cubicBezTo>
                    <a:pt x="345" y="655"/>
                    <a:pt x="548" y="786"/>
                    <a:pt x="655" y="845"/>
                  </a:cubicBezTo>
                  <a:cubicBezTo>
                    <a:pt x="703" y="881"/>
                    <a:pt x="726" y="893"/>
                    <a:pt x="726" y="893"/>
                  </a:cubicBezTo>
                  <a:lnTo>
                    <a:pt x="23039" y="13764"/>
                  </a:lnTo>
                  <a:cubicBezTo>
                    <a:pt x="23967" y="14299"/>
                    <a:pt x="24456" y="14359"/>
                    <a:pt x="24515" y="14359"/>
                  </a:cubicBezTo>
                  <a:cubicBezTo>
                    <a:pt x="25063" y="14371"/>
                    <a:pt x="25610" y="14252"/>
                    <a:pt x="26051" y="14014"/>
                  </a:cubicBezTo>
                  <a:lnTo>
                    <a:pt x="35219" y="8692"/>
                  </a:lnTo>
                  <a:cubicBezTo>
                    <a:pt x="35314" y="8632"/>
                    <a:pt x="35409" y="8561"/>
                    <a:pt x="35493" y="8477"/>
                  </a:cubicBezTo>
                  <a:lnTo>
                    <a:pt x="35493" y="8477"/>
                  </a:lnTo>
                  <a:cubicBezTo>
                    <a:pt x="35516" y="8465"/>
                    <a:pt x="35528" y="8465"/>
                    <a:pt x="35528" y="8453"/>
                  </a:cubicBezTo>
                  <a:lnTo>
                    <a:pt x="35600" y="8382"/>
                  </a:lnTo>
                  <a:cubicBezTo>
                    <a:pt x="35612" y="8358"/>
                    <a:pt x="35612" y="8346"/>
                    <a:pt x="35636" y="8334"/>
                  </a:cubicBezTo>
                  <a:cubicBezTo>
                    <a:pt x="35695" y="8263"/>
                    <a:pt x="35731" y="8168"/>
                    <a:pt x="35766" y="8084"/>
                  </a:cubicBezTo>
                  <a:cubicBezTo>
                    <a:pt x="35766" y="8084"/>
                    <a:pt x="35766" y="8061"/>
                    <a:pt x="35778" y="8049"/>
                  </a:cubicBezTo>
                  <a:cubicBezTo>
                    <a:pt x="35778" y="8037"/>
                    <a:pt x="35790" y="8013"/>
                    <a:pt x="35790" y="8001"/>
                  </a:cubicBezTo>
                  <a:cubicBezTo>
                    <a:pt x="35790" y="7989"/>
                    <a:pt x="35814" y="7977"/>
                    <a:pt x="35814" y="7941"/>
                  </a:cubicBezTo>
                  <a:lnTo>
                    <a:pt x="35814" y="7882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4"/>
            <p:cNvSpPr/>
            <p:nvPr/>
          </p:nvSpPr>
          <p:spPr>
            <a:xfrm>
              <a:off x="2838150" y="3935125"/>
              <a:ext cx="895375" cy="517675"/>
            </a:xfrm>
            <a:custGeom>
              <a:avLst/>
              <a:gdLst/>
              <a:ahLst/>
              <a:cxnLst/>
              <a:rect l="l" t="t" r="r" b="b"/>
              <a:pathLst>
                <a:path w="35815" h="20707" extrusionOk="0">
                  <a:moveTo>
                    <a:pt x="11180" y="72"/>
                  </a:moveTo>
                  <a:cubicBezTo>
                    <a:pt x="11204" y="72"/>
                    <a:pt x="11240" y="72"/>
                    <a:pt x="11263" y="96"/>
                  </a:cubicBezTo>
                  <a:cubicBezTo>
                    <a:pt x="11299" y="96"/>
                    <a:pt x="11323" y="96"/>
                    <a:pt x="11359" y="108"/>
                  </a:cubicBezTo>
                  <a:cubicBezTo>
                    <a:pt x="11609" y="132"/>
                    <a:pt x="11835" y="215"/>
                    <a:pt x="12025" y="334"/>
                  </a:cubicBezTo>
                  <a:lnTo>
                    <a:pt x="35064" y="13634"/>
                  </a:lnTo>
                  <a:cubicBezTo>
                    <a:pt x="35076" y="13634"/>
                    <a:pt x="35076" y="13646"/>
                    <a:pt x="35100" y="13646"/>
                  </a:cubicBezTo>
                  <a:cubicBezTo>
                    <a:pt x="35124" y="13669"/>
                    <a:pt x="35135" y="13681"/>
                    <a:pt x="35171" y="13693"/>
                  </a:cubicBezTo>
                  <a:cubicBezTo>
                    <a:pt x="35374" y="13848"/>
                    <a:pt x="35481" y="14027"/>
                    <a:pt x="35493" y="14217"/>
                  </a:cubicBezTo>
                  <a:lnTo>
                    <a:pt x="35493" y="14229"/>
                  </a:lnTo>
                  <a:cubicBezTo>
                    <a:pt x="35493" y="14288"/>
                    <a:pt x="35481" y="14336"/>
                    <a:pt x="35469" y="14396"/>
                  </a:cubicBezTo>
                  <a:cubicBezTo>
                    <a:pt x="35409" y="14550"/>
                    <a:pt x="35290" y="14693"/>
                    <a:pt x="35076" y="14812"/>
                  </a:cubicBezTo>
                  <a:lnTo>
                    <a:pt x="25706" y="20265"/>
                  </a:lnTo>
                  <a:cubicBezTo>
                    <a:pt x="25491" y="20384"/>
                    <a:pt x="25253" y="20456"/>
                    <a:pt x="24991" y="20480"/>
                  </a:cubicBezTo>
                  <a:cubicBezTo>
                    <a:pt x="24886" y="20493"/>
                    <a:pt x="24778" y="20500"/>
                    <a:pt x="24671" y="20500"/>
                  </a:cubicBezTo>
                  <a:cubicBezTo>
                    <a:pt x="24307" y="20500"/>
                    <a:pt x="23946" y="20422"/>
                    <a:pt x="23670" y="20265"/>
                  </a:cubicBezTo>
                  <a:lnTo>
                    <a:pt x="631" y="6954"/>
                  </a:lnTo>
                  <a:cubicBezTo>
                    <a:pt x="345" y="6788"/>
                    <a:pt x="191" y="6585"/>
                    <a:pt x="191" y="6359"/>
                  </a:cubicBezTo>
                  <a:cubicBezTo>
                    <a:pt x="191" y="6287"/>
                    <a:pt x="214" y="6192"/>
                    <a:pt x="250" y="6121"/>
                  </a:cubicBezTo>
                  <a:lnTo>
                    <a:pt x="345" y="5990"/>
                  </a:lnTo>
                  <a:cubicBezTo>
                    <a:pt x="357" y="5978"/>
                    <a:pt x="357" y="5954"/>
                    <a:pt x="369" y="5954"/>
                  </a:cubicBezTo>
                  <a:lnTo>
                    <a:pt x="393" y="5942"/>
                  </a:lnTo>
                  <a:cubicBezTo>
                    <a:pt x="453" y="5883"/>
                    <a:pt x="524" y="5823"/>
                    <a:pt x="607" y="5776"/>
                  </a:cubicBezTo>
                  <a:lnTo>
                    <a:pt x="9989" y="334"/>
                  </a:lnTo>
                  <a:cubicBezTo>
                    <a:pt x="10073" y="287"/>
                    <a:pt x="10168" y="239"/>
                    <a:pt x="10275" y="191"/>
                  </a:cubicBezTo>
                  <a:cubicBezTo>
                    <a:pt x="10311" y="180"/>
                    <a:pt x="10359" y="168"/>
                    <a:pt x="10394" y="156"/>
                  </a:cubicBezTo>
                  <a:cubicBezTo>
                    <a:pt x="10430" y="132"/>
                    <a:pt x="10478" y="132"/>
                    <a:pt x="10525" y="120"/>
                  </a:cubicBezTo>
                  <a:cubicBezTo>
                    <a:pt x="10597" y="108"/>
                    <a:pt x="10668" y="96"/>
                    <a:pt x="10763" y="96"/>
                  </a:cubicBezTo>
                  <a:cubicBezTo>
                    <a:pt x="10835" y="72"/>
                    <a:pt x="10930" y="72"/>
                    <a:pt x="11001" y="72"/>
                  </a:cubicBezTo>
                  <a:close/>
                  <a:moveTo>
                    <a:pt x="10969" y="1"/>
                  </a:moveTo>
                  <a:cubicBezTo>
                    <a:pt x="10811" y="1"/>
                    <a:pt x="10644" y="13"/>
                    <a:pt x="10466" y="37"/>
                  </a:cubicBezTo>
                  <a:cubicBezTo>
                    <a:pt x="10180" y="96"/>
                    <a:pt x="9930" y="180"/>
                    <a:pt x="9704" y="322"/>
                  </a:cubicBezTo>
                  <a:lnTo>
                    <a:pt x="536" y="5645"/>
                  </a:lnTo>
                  <a:cubicBezTo>
                    <a:pt x="310" y="5764"/>
                    <a:pt x="167" y="5918"/>
                    <a:pt x="60" y="6073"/>
                  </a:cubicBezTo>
                  <a:cubicBezTo>
                    <a:pt x="12" y="6168"/>
                    <a:pt x="0" y="6252"/>
                    <a:pt x="0" y="6347"/>
                  </a:cubicBezTo>
                  <a:lnTo>
                    <a:pt x="0" y="6383"/>
                  </a:lnTo>
                  <a:lnTo>
                    <a:pt x="0" y="6418"/>
                  </a:lnTo>
                  <a:cubicBezTo>
                    <a:pt x="0" y="6430"/>
                    <a:pt x="0" y="6454"/>
                    <a:pt x="12" y="6466"/>
                  </a:cubicBezTo>
                  <a:cubicBezTo>
                    <a:pt x="12" y="6490"/>
                    <a:pt x="36" y="6502"/>
                    <a:pt x="36" y="6538"/>
                  </a:cubicBezTo>
                  <a:cubicBezTo>
                    <a:pt x="48" y="6585"/>
                    <a:pt x="60" y="6621"/>
                    <a:pt x="95" y="6657"/>
                  </a:cubicBezTo>
                  <a:cubicBezTo>
                    <a:pt x="107" y="6668"/>
                    <a:pt x="107" y="6680"/>
                    <a:pt x="119" y="6704"/>
                  </a:cubicBezTo>
                  <a:cubicBezTo>
                    <a:pt x="155" y="6740"/>
                    <a:pt x="167" y="6776"/>
                    <a:pt x="191" y="6799"/>
                  </a:cubicBezTo>
                  <a:cubicBezTo>
                    <a:pt x="345" y="7002"/>
                    <a:pt x="548" y="7133"/>
                    <a:pt x="655" y="7192"/>
                  </a:cubicBezTo>
                  <a:cubicBezTo>
                    <a:pt x="703" y="7216"/>
                    <a:pt x="726" y="7240"/>
                    <a:pt x="726" y="7240"/>
                  </a:cubicBezTo>
                  <a:lnTo>
                    <a:pt x="23039" y="20111"/>
                  </a:lnTo>
                  <a:cubicBezTo>
                    <a:pt x="23967" y="20646"/>
                    <a:pt x="24456" y="20706"/>
                    <a:pt x="24515" y="20706"/>
                  </a:cubicBezTo>
                  <a:cubicBezTo>
                    <a:pt x="24540" y="20706"/>
                    <a:pt x="24565" y="20707"/>
                    <a:pt x="24590" y="20707"/>
                  </a:cubicBezTo>
                  <a:cubicBezTo>
                    <a:pt x="25112" y="20707"/>
                    <a:pt x="25631" y="20588"/>
                    <a:pt x="26051" y="20361"/>
                  </a:cubicBezTo>
                  <a:lnTo>
                    <a:pt x="35219" y="15039"/>
                  </a:lnTo>
                  <a:cubicBezTo>
                    <a:pt x="35314" y="14979"/>
                    <a:pt x="35409" y="14908"/>
                    <a:pt x="35493" y="14824"/>
                  </a:cubicBezTo>
                  <a:cubicBezTo>
                    <a:pt x="35516" y="14812"/>
                    <a:pt x="35528" y="14812"/>
                    <a:pt x="35528" y="14800"/>
                  </a:cubicBezTo>
                  <a:lnTo>
                    <a:pt x="35600" y="14717"/>
                  </a:lnTo>
                  <a:cubicBezTo>
                    <a:pt x="35612" y="14705"/>
                    <a:pt x="35612" y="14693"/>
                    <a:pt x="35636" y="14681"/>
                  </a:cubicBezTo>
                  <a:cubicBezTo>
                    <a:pt x="35695" y="14610"/>
                    <a:pt x="35731" y="14515"/>
                    <a:pt x="35766" y="14419"/>
                  </a:cubicBezTo>
                  <a:cubicBezTo>
                    <a:pt x="35766" y="14408"/>
                    <a:pt x="35766" y="14408"/>
                    <a:pt x="35778" y="14396"/>
                  </a:cubicBezTo>
                  <a:cubicBezTo>
                    <a:pt x="35778" y="14384"/>
                    <a:pt x="35790" y="14360"/>
                    <a:pt x="35790" y="14348"/>
                  </a:cubicBezTo>
                  <a:cubicBezTo>
                    <a:pt x="35790" y="14336"/>
                    <a:pt x="35814" y="14324"/>
                    <a:pt x="35814" y="14288"/>
                  </a:cubicBezTo>
                  <a:lnTo>
                    <a:pt x="35814" y="14229"/>
                  </a:lnTo>
                  <a:lnTo>
                    <a:pt x="35814" y="14169"/>
                  </a:lnTo>
                  <a:cubicBezTo>
                    <a:pt x="35814" y="14157"/>
                    <a:pt x="35814" y="14134"/>
                    <a:pt x="35790" y="14098"/>
                  </a:cubicBezTo>
                  <a:cubicBezTo>
                    <a:pt x="35778" y="14038"/>
                    <a:pt x="35707" y="13872"/>
                    <a:pt x="35338" y="13622"/>
                  </a:cubicBezTo>
                  <a:cubicBezTo>
                    <a:pt x="35219" y="13526"/>
                    <a:pt x="35052" y="13431"/>
                    <a:pt x="34814" y="13288"/>
                  </a:cubicBezTo>
                  <a:lnTo>
                    <a:pt x="12549" y="442"/>
                  </a:lnTo>
                  <a:cubicBezTo>
                    <a:pt x="12549" y="442"/>
                    <a:pt x="12514" y="418"/>
                    <a:pt x="12478" y="394"/>
                  </a:cubicBezTo>
                  <a:cubicBezTo>
                    <a:pt x="12323" y="299"/>
                    <a:pt x="11954" y="108"/>
                    <a:pt x="11418" y="37"/>
                  </a:cubicBezTo>
                  <a:cubicBezTo>
                    <a:pt x="11275" y="13"/>
                    <a:pt x="11126" y="1"/>
                    <a:pt x="10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4"/>
            <p:cNvSpPr/>
            <p:nvPr/>
          </p:nvSpPr>
          <p:spPr>
            <a:xfrm>
              <a:off x="2838150" y="3934850"/>
              <a:ext cx="895375" cy="518225"/>
            </a:xfrm>
            <a:custGeom>
              <a:avLst/>
              <a:gdLst/>
              <a:ahLst/>
              <a:cxnLst/>
              <a:rect l="l" t="t" r="r" b="b"/>
              <a:pathLst>
                <a:path w="35815" h="20729" fill="none" extrusionOk="0">
                  <a:moveTo>
                    <a:pt x="35790" y="14109"/>
                  </a:moveTo>
                  <a:cubicBezTo>
                    <a:pt x="35778" y="14049"/>
                    <a:pt x="35707" y="13883"/>
                    <a:pt x="35338" y="13633"/>
                  </a:cubicBezTo>
                  <a:cubicBezTo>
                    <a:pt x="35219" y="13537"/>
                    <a:pt x="35052" y="13442"/>
                    <a:pt x="34814" y="13299"/>
                  </a:cubicBezTo>
                  <a:lnTo>
                    <a:pt x="12549" y="453"/>
                  </a:lnTo>
                  <a:cubicBezTo>
                    <a:pt x="12549" y="453"/>
                    <a:pt x="12514" y="429"/>
                    <a:pt x="12478" y="405"/>
                  </a:cubicBezTo>
                  <a:cubicBezTo>
                    <a:pt x="12323" y="310"/>
                    <a:pt x="11954" y="119"/>
                    <a:pt x="11418" y="48"/>
                  </a:cubicBezTo>
                  <a:cubicBezTo>
                    <a:pt x="11132" y="0"/>
                    <a:pt x="10823" y="0"/>
                    <a:pt x="10466" y="48"/>
                  </a:cubicBezTo>
                  <a:cubicBezTo>
                    <a:pt x="10180" y="107"/>
                    <a:pt x="9930" y="191"/>
                    <a:pt x="9704" y="333"/>
                  </a:cubicBezTo>
                  <a:lnTo>
                    <a:pt x="536" y="5656"/>
                  </a:lnTo>
                  <a:cubicBezTo>
                    <a:pt x="310" y="5775"/>
                    <a:pt x="167" y="5929"/>
                    <a:pt x="60" y="6084"/>
                  </a:cubicBezTo>
                  <a:cubicBezTo>
                    <a:pt x="12" y="6179"/>
                    <a:pt x="0" y="6263"/>
                    <a:pt x="0" y="6358"/>
                  </a:cubicBezTo>
                  <a:lnTo>
                    <a:pt x="0" y="6394"/>
                  </a:lnTo>
                  <a:lnTo>
                    <a:pt x="0" y="6429"/>
                  </a:lnTo>
                  <a:cubicBezTo>
                    <a:pt x="0" y="6441"/>
                    <a:pt x="0" y="6465"/>
                    <a:pt x="12" y="6477"/>
                  </a:cubicBezTo>
                  <a:cubicBezTo>
                    <a:pt x="12" y="6501"/>
                    <a:pt x="36" y="6513"/>
                    <a:pt x="36" y="6549"/>
                  </a:cubicBezTo>
                  <a:cubicBezTo>
                    <a:pt x="48" y="6596"/>
                    <a:pt x="60" y="6632"/>
                    <a:pt x="95" y="6668"/>
                  </a:cubicBezTo>
                  <a:cubicBezTo>
                    <a:pt x="107" y="6679"/>
                    <a:pt x="107" y="6691"/>
                    <a:pt x="119" y="6715"/>
                  </a:cubicBezTo>
                  <a:cubicBezTo>
                    <a:pt x="155" y="6751"/>
                    <a:pt x="167" y="6787"/>
                    <a:pt x="191" y="6810"/>
                  </a:cubicBezTo>
                  <a:cubicBezTo>
                    <a:pt x="345" y="7013"/>
                    <a:pt x="548" y="7144"/>
                    <a:pt x="655" y="7203"/>
                  </a:cubicBezTo>
                  <a:cubicBezTo>
                    <a:pt x="703" y="7227"/>
                    <a:pt x="726" y="7251"/>
                    <a:pt x="726" y="7251"/>
                  </a:cubicBezTo>
                  <a:lnTo>
                    <a:pt x="23039" y="20122"/>
                  </a:lnTo>
                  <a:cubicBezTo>
                    <a:pt x="23967" y="20657"/>
                    <a:pt x="24456" y="20717"/>
                    <a:pt x="24515" y="20717"/>
                  </a:cubicBezTo>
                  <a:cubicBezTo>
                    <a:pt x="25063" y="20729"/>
                    <a:pt x="25610" y="20610"/>
                    <a:pt x="26051" y="20372"/>
                  </a:cubicBezTo>
                  <a:lnTo>
                    <a:pt x="35219" y="15050"/>
                  </a:lnTo>
                  <a:cubicBezTo>
                    <a:pt x="35314" y="14990"/>
                    <a:pt x="35409" y="14919"/>
                    <a:pt x="35493" y="14835"/>
                  </a:cubicBezTo>
                  <a:lnTo>
                    <a:pt x="35493" y="14835"/>
                  </a:lnTo>
                  <a:cubicBezTo>
                    <a:pt x="35516" y="14823"/>
                    <a:pt x="35528" y="14823"/>
                    <a:pt x="35528" y="14811"/>
                  </a:cubicBezTo>
                  <a:lnTo>
                    <a:pt x="35600" y="14728"/>
                  </a:lnTo>
                  <a:cubicBezTo>
                    <a:pt x="35612" y="14716"/>
                    <a:pt x="35612" y="14704"/>
                    <a:pt x="35636" y="14692"/>
                  </a:cubicBezTo>
                  <a:cubicBezTo>
                    <a:pt x="35695" y="14621"/>
                    <a:pt x="35731" y="14526"/>
                    <a:pt x="35766" y="14430"/>
                  </a:cubicBezTo>
                  <a:cubicBezTo>
                    <a:pt x="35766" y="14419"/>
                    <a:pt x="35766" y="14419"/>
                    <a:pt x="35778" y="14407"/>
                  </a:cubicBezTo>
                  <a:cubicBezTo>
                    <a:pt x="35778" y="14395"/>
                    <a:pt x="35790" y="14371"/>
                    <a:pt x="35790" y="14359"/>
                  </a:cubicBezTo>
                  <a:cubicBezTo>
                    <a:pt x="35790" y="14347"/>
                    <a:pt x="35814" y="14335"/>
                    <a:pt x="35814" y="14299"/>
                  </a:cubicBezTo>
                  <a:lnTo>
                    <a:pt x="35814" y="14240"/>
                  </a:lnTo>
                  <a:lnTo>
                    <a:pt x="35814" y="14180"/>
                  </a:lnTo>
                  <a:cubicBezTo>
                    <a:pt x="35814" y="14168"/>
                    <a:pt x="35814" y="14145"/>
                    <a:pt x="35790" y="14109"/>
                  </a:cubicBezTo>
                  <a:close/>
                  <a:moveTo>
                    <a:pt x="35493" y="14240"/>
                  </a:moveTo>
                  <a:cubicBezTo>
                    <a:pt x="35493" y="14299"/>
                    <a:pt x="35481" y="14347"/>
                    <a:pt x="35469" y="14407"/>
                  </a:cubicBezTo>
                  <a:cubicBezTo>
                    <a:pt x="35409" y="14561"/>
                    <a:pt x="35290" y="14704"/>
                    <a:pt x="35076" y="14823"/>
                  </a:cubicBezTo>
                  <a:lnTo>
                    <a:pt x="25706" y="20276"/>
                  </a:lnTo>
                  <a:cubicBezTo>
                    <a:pt x="25491" y="20395"/>
                    <a:pt x="25253" y="20467"/>
                    <a:pt x="24991" y="20491"/>
                  </a:cubicBezTo>
                  <a:cubicBezTo>
                    <a:pt x="24527" y="20550"/>
                    <a:pt x="24027" y="20479"/>
                    <a:pt x="23670" y="20276"/>
                  </a:cubicBezTo>
                  <a:lnTo>
                    <a:pt x="631" y="6965"/>
                  </a:lnTo>
                  <a:cubicBezTo>
                    <a:pt x="345" y="6799"/>
                    <a:pt x="191" y="6596"/>
                    <a:pt x="191" y="6370"/>
                  </a:cubicBezTo>
                  <a:cubicBezTo>
                    <a:pt x="191" y="6298"/>
                    <a:pt x="214" y="6203"/>
                    <a:pt x="250" y="6132"/>
                  </a:cubicBezTo>
                  <a:lnTo>
                    <a:pt x="345" y="6001"/>
                  </a:lnTo>
                  <a:cubicBezTo>
                    <a:pt x="357" y="5989"/>
                    <a:pt x="357" y="5965"/>
                    <a:pt x="369" y="5965"/>
                  </a:cubicBezTo>
                  <a:lnTo>
                    <a:pt x="393" y="5953"/>
                  </a:lnTo>
                  <a:cubicBezTo>
                    <a:pt x="453" y="5894"/>
                    <a:pt x="524" y="5834"/>
                    <a:pt x="607" y="5787"/>
                  </a:cubicBezTo>
                  <a:lnTo>
                    <a:pt x="9989" y="345"/>
                  </a:lnTo>
                  <a:cubicBezTo>
                    <a:pt x="10073" y="298"/>
                    <a:pt x="10168" y="250"/>
                    <a:pt x="10275" y="202"/>
                  </a:cubicBezTo>
                  <a:cubicBezTo>
                    <a:pt x="10311" y="191"/>
                    <a:pt x="10359" y="179"/>
                    <a:pt x="10394" y="167"/>
                  </a:cubicBezTo>
                  <a:cubicBezTo>
                    <a:pt x="10430" y="143"/>
                    <a:pt x="10478" y="143"/>
                    <a:pt x="10525" y="131"/>
                  </a:cubicBezTo>
                  <a:cubicBezTo>
                    <a:pt x="10597" y="119"/>
                    <a:pt x="10668" y="107"/>
                    <a:pt x="10763" y="107"/>
                  </a:cubicBezTo>
                  <a:cubicBezTo>
                    <a:pt x="10835" y="83"/>
                    <a:pt x="10930" y="83"/>
                    <a:pt x="11001" y="83"/>
                  </a:cubicBezTo>
                  <a:lnTo>
                    <a:pt x="11013" y="83"/>
                  </a:lnTo>
                  <a:lnTo>
                    <a:pt x="11180" y="83"/>
                  </a:lnTo>
                  <a:cubicBezTo>
                    <a:pt x="11204" y="83"/>
                    <a:pt x="11240" y="83"/>
                    <a:pt x="11263" y="107"/>
                  </a:cubicBezTo>
                  <a:cubicBezTo>
                    <a:pt x="11299" y="107"/>
                    <a:pt x="11323" y="107"/>
                    <a:pt x="11359" y="119"/>
                  </a:cubicBezTo>
                  <a:cubicBezTo>
                    <a:pt x="11609" y="143"/>
                    <a:pt x="11835" y="226"/>
                    <a:pt x="12025" y="345"/>
                  </a:cubicBezTo>
                  <a:lnTo>
                    <a:pt x="35064" y="13645"/>
                  </a:lnTo>
                  <a:cubicBezTo>
                    <a:pt x="35076" y="13645"/>
                    <a:pt x="35076" y="13657"/>
                    <a:pt x="35100" y="13657"/>
                  </a:cubicBezTo>
                  <a:cubicBezTo>
                    <a:pt x="35124" y="13680"/>
                    <a:pt x="35135" y="13692"/>
                    <a:pt x="35171" y="13704"/>
                  </a:cubicBezTo>
                  <a:cubicBezTo>
                    <a:pt x="35374" y="13859"/>
                    <a:pt x="35481" y="14038"/>
                    <a:pt x="35493" y="14228"/>
                  </a:cubicBezTo>
                  <a:lnTo>
                    <a:pt x="35493" y="14240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4"/>
            <p:cNvSpPr/>
            <p:nvPr/>
          </p:nvSpPr>
          <p:spPr>
            <a:xfrm>
              <a:off x="3204550" y="3829275"/>
              <a:ext cx="267925" cy="277925"/>
            </a:xfrm>
            <a:custGeom>
              <a:avLst/>
              <a:gdLst/>
              <a:ahLst/>
              <a:cxnLst/>
              <a:rect l="l" t="t" r="r" b="b"/>
              <a:pathLst>
                <a:path w="10717" h="11117" extrusionOk="0">
                  <a:moveTo>
                    <a:pt x="2526" y="1"/>
                  </a:moveTo>
                  <a:cubicBezTo>
                    <a:pt x="2251" y="1"/>
                    <a:pt x="2002" y="65"/>
                    <a:pt x="1787" y="187"/>
                  </a:cubicBezTo>
                  <a:lnTo>
                    <a:pt x="1" y="1235"/>
                  </a:lnTo>
                  <a:cubicBezTo>
                    <a:pt x="211" y="1112"/>
                    <a:pt x="457" y="1048"/>
                    <a:pt x="732" y="1048"/>
                  </a:cubicBezTo>
                  <a:cubicBezTo>
                    <a:pt x="1125" y="1048"/>
                    <a:pt x="1576" y="1180"/>
                    <a:pt x="2060" y="1461"/>
                  </a:cubicBezTo>
                  <a:lnTo>
                    <a:pt x="2144" y="1497"/>
                  </a:lnTo>
                  <a:cubicBezTo>
                    <a:pt x="2834" y="1913"/>
                    <a:pt x="3501" y="2604"/>
                    <a:pt x="3989" y="3402"/>
                  </a:cubicBezTo>
                  <a:lnTo>
                    <a:pt x="4096" y="3342"/>
                  </a:lnTo>
                  <a:cubicBezTo>
                    <a:pt x="4301" y="3235"/>
                    <a:pt x="4537" y="3181"/>
                    <a:pt x="4794" y="3181"/>
                  </a:cubicBezTo>
                  <a:cubicBezTo>
                    <a:pt x="5194" y="3181"/>
                    <a:pt x="5645" y="3312"/>
                    <a:pt x="6109" y="3580"/>
                  </a:cubicBezTo>
                  <a:lnTo>
                    <a:pt x="6192" y="3628"/>
                  </a:lnTo>
                  <a:cubicBezTo>
                    <a:pt x="6966" y="4104"/>
                    <a:pt x="7680" y="4878"/>
                    <a:pt x="8204" y="5819"/>
                  </a:cubicBezTo>
                  <a:cubicBezTo>
                    <a:pt x="8680" y="6676"/>
                    <a:pt x="8954" y="7593"/>
                    <a:pt x="8918" y="8378"/>
                  </a:cubicBezTo>
                  <a:cubicBezTo>
                    <a:pt x="8871" y="9748"/>
                    <a:pt x="8133" y="10593"/>
                    <a:pt x="7240" y="11117"/>
                  </a:cubicBezTo>
                  <a:lnTo>
                    <a:pt x="9026" y="10069"/>
                  </a:lnTo>
                  <a:cubicBezTo>
                    <a:pt x="9919" y="9557"/>
                    <a:pt x="10657" y="8700"/>
                    <a:pt x="10704" y="7331"/>
                  </a:cubicBezTo>
                  <a:cubicBezTo>
                    <a:pt x="10716" y="6545"/>
                    <a:pt x="10466" y="5640"/>
                    <a:pt x="10002" y="4759"/>
                  </a:cubicBezTo>
                  <a:cubicBezTo>
                    <a:pt x="9490" y="3818"/>
                    <a:pt x="8776" y="3044"/>
                    <a:pt x="8002" y="2568"/>
                  </a:cubicBezTo>
                  <a:lnTo>
                    <a:pt x="7906" y="2520"/>
                  </a:lnTo>
                  <a:cubicBezTo>
                    <a:pt x="7449" y="2260"/>
                    <a:pt x="7004" y="2129"/>
                    <a:pt x="6606" y="2129"/>
                  </a:cubicBezTo>
                  <a:cubicBezTo>
                    <a:pt x="6331" y="2129"/>
                    <a:pt x="6078" y="2192"/>
                    <a:pt x="5859" y="2318"/>
                  </a:cubicBezTo>
                  <a:lnTo>
                    <a:pt x="5775" y="2366"/>
                  </a:lnTo>
                  <a:cubicBezTo>
                    <a:pt x="5287" y="1556"/>
                    <a:pt x="4632" y="877"/>
                    <a:pt x="3930" y="461"/>
                  </a:cubicBezTo>
                  <a:lnTo>
                    <a:pt x="3846" y="413"/>
                  </a:lnTo>
                  <a:cubicBezTo>
                    <a:pt x="3369" y="132"/>
                    <a:pt x="2921" y="1"/>
                    <a:pt x="2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4"/>
            <p:cNvSpPr/>
            <p:nvPr/>
          </p:nvSpPr>
          <p:spPr>
            <a:xfrm>
              <a:off x="3204550" y="3826500"/>
              <a:ext cx="267925" cy="280700"/>
            </a:xfrm>
            <a:custGeom>
              <a:avLst/>
              <a:gdLst/>
              <a:ahLst/>
              <a:cxnLst/>
              <a:rect l="l" t="t" r="r" b="b"/>
              <a:pathLst>
                <a:path w="10717" h="11228" fill="none" extrusionOk="0">
                  <a:moveTo>
                    <a:pt x="10704" y="7442"/>
                  </a:moveTo>
                  <a:cubicBezTo>
                    <a:pt x="10657" y="8811"/>
                    <a:pt x="9919" y="9668"/>
                    <a:pt x="9026" y="10180"/>
                  </a:cubicBezTo>
                  <a:lnTo>
                    <a:pt x="7240" y="11228"/>
                  </a:lnTo>
                  <a:cubicBezTo>
                    <a:pt x="8133" y="10704"/>
                    <a:pt x="8871" y="9859"/>
                    <a:pt x="8918" y="8489"/>
                  </a:cubicBezTo>
                  <a:cubicBezTo>
                    <a:pt x="8954" y="7704"/>
                    <a:pt x="8680" y="6787"/>
                    <a:pt x="8204" y="5930"/>
                  </a:cubicBezTo>
                  <a:cubicBezTo>
                    <a:pt x="7680" y="4989"/>
                    <a:pt x="6966" y="4215"/>
                    <a:pt x="6192" y="3739"/>
                  </a:cubicBezTo>
                  <a:lnTo>
                    <a:pt x="6109" y="3691"/>
                  </a:lnTo>
                  <a:cubicBezTo>
                    <a:pt x="5347" y="3251"/>
                    <a:pt x="4620" y="3179"/>
                    <a:pt x="4096" y="3453"/>
                  </a:cubicBezTo>
                  <a:lnTo>
                    <a:pt x="3989" y="3513"/>
                  </a:lnTo>
                  <a:cubicBezTo>
                    <a:pt x="3501" y="2715"/>
                    <a:pt x="2834" y="2024"/>
                    <a:pt x="2144" y="1608"/>
                  </a:cubicBezTo>
                  <a:lnTo>
                    <a:pt x="2060" y="1572"/>
                  </a:lnTo>
                  <a:cubicBezTo>
                    <a:pt x="1239" y="1096"/>
                    <a:pt x="513" y="1048"/>
                    <a:pt x="1" y="1346"/>
                  </a:cubicBezTo>
                  <a:lnTo>
                    <a:pt x="1787" y="298"/>
                  </a:lnTo>
                  <a:cubicBezTo>
                    <a:pt x="2311" y="0"/>
                    <a:pt x="3037" y="48"/>
                    <a:pt x="3846" y="524"/>
                  </a:cubicBezTo>
                  <a:lnTo>
                    <a:pt x="3930" y="572"/>
                  </a:lnTo>
                  <a:cubicBezTo>
                    <a:pt x="4632" y="988"/>
                    <a:pt x="5287" y="1667"/>
                    <a:pt x="5775" y="2477"/>
                  </a:cubicBezTo>
                  <a:lnTo>
                    <a:pt x="5859" y="2429"/>
                  </a:lnTo>
                  <a:cubicBezTo>
                    <a:pt x="6394" y="2120"/>
                    <a:pt x="7133" y="2191"/>
                    <a:pt x="7906" y="2631"/>
                  </a:cubicBezTo>
                  <a:lnTo>
                    <a:pt x="8002" y="2679"/>
                  </a:lnTo>
                  <a:cubicBezTo>
                    <a:pt x="8776" y="3155"/>
                    <a:pt x="9490" y="3929"/>
                    <a:pt x="10002" y="4870"/>
                  </a:cubicBezTo>
                  <a:cubicBezTo>
                    <a:pt x="10466" y="5751"/>
                    <a:pt x="10716" y="6656"/>
                    <a:pt x="10704" y="744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4"/>
            <p:cNvSpPr/>
            <p:nvPr/>
          </p:nvSpPr>
          <p:spPr>
            <a:xfrm>
              <a:off x="3176275" y="3854825"/>
              <a:ext cx="252150" cy="273225"/>
            </a:xfrm>
            <a:custGeom>
              <a:avLst/>
              <a:gdLst/>
              <a:ahLst/>
              <a:cxnLst/>
              <a:rect l="l" t="t" r="r" b="b"/>
              <a:pathLst>
                <a:path w="10086" h="10929" extrusionOk="0">
                  <a:moveTo>
                    <a:pt x="1857" y="0"/>
                  </a:moveTo>
                  <a:cubicBezTo>
                    <a:pt x="993" y="0"/>
                    <a:pt x="399" y="634"/>
                    <a:pt x="358" y="1760"/>
                  </a:cubicBezTo>
                  <a:cubicBezTo>
                    <a:pt x="298" y="2046"/>
                    <a:pt x="1" y="4332"/>
                    <a:pt x="5013" y="10809"/>
                  </a:cubicBezTo>
                  <a:lnTo>
                    <a:pt x="5108" y="10928"/>
                  </a:lnTo>
                  <a:lnTo>
                    <a:pt x="5192" y="10928"/>
                  </a:lnTo>
                  <a:cubicBezTo>
                    <a:pt x="5394" y="10928"/>
                    <a:pt x="9942" y="10797"/>
                    <a:pt x="10049" y="7356"/>
                  </a:cubicBezTo>
                  <a:cubicBezTo>
                    <a:pt x="10085" y="6571"/>
                    <a:pt x="9823" y="5654"/>
                    <a:pt x="9335" y="4785"/>
                  </a:cubicBezTo>
                  <a:cubicBezTo>
                    <a:pt x="8811" y="3844"/>
                    <a:pt x="8097" y="3070"/>
                    <a:pt x="7323" y="2594"/>
                  </a:cubicBezTo>
                  <a:lnTo>
                    <a:pt x="7240" y="2546"/>
                  </a:lnTo>
                  <a:cubicBezTo>
                    <a:pt x="6770" y="2274"/>
                    <a:pt x="6316" y="2138"/>
                    <a:pt x="5916" y="2138"/>
                  </a:cubicBezTo>
                  <a:cubicBezTo>
                    <a:pt x="5615" y="2138"/>
                    <a:pt x="5345" y="2215"/>
                    <a:pt x="5120" y="2368"/>
                  </a:cubicBezTo>
                  <a:cubicBezTo>
                    <a:pt x="4632" y="1582"/>
                    <a:pt x="3977" y="879"/>
                    <a:pt x="3275" y="463"/>
                  </a:cubicBezTo>
                  <a:lnTo>
                    <a:pt x="3191" y="415"/>
                  </a:lnTo>
                  <a:cubicBezTo>
                    <a:pt x="2708" y="134"/>
                    <a:pt x="2254" y="0"/>
                    <a:pt x="1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4"/>
            <p:cNvSpPr/>
            <p:nvPr/>
          </p:nvSpPr>
          <p:spPr>
            <a:xfrm>
              <a:off x="3176275" y="3842875"/>
              <a:ext cx="252150" cy="285175"/>
            </a:xfrm>
            <a:custGeom>
              <a:avLst/>
              <a:gdLst/>
              <a:ahLst/>
              <a:cxnLst/>
              <a:rect l="l" t="t" r="r" b="b"/>
              <a:pathLst>
                <a:path w="10086" h="11407" fill="none" extrusionOk="0">
                  <a:moveTo>
                    <a:pt x="7240" y="3024"/>
                  </a:moveTo>
                  <a:lnTo>
                    <a:pt x="7323" y="3072"/>
                  </a:lnTo>
                  <a:cubicBezTo>
                    <a:pt x="8097" y="3548"/>
                    <a:pt x="8811" y="4322"/>
                    <a:pt x="9335" y="5263"/>
                  </a:cubicBezTo>
                  <a:cubicBezTo>
                    <a:pt x="9823" y="6132"/>
                    <a:pt x="10085" y="7049"/>
                    <a:pt x="10049" y="7834"/>
                  </a:cubicBezTo>
                  <a:cubicBezTo>
                    <a:pt x="9942" y="11275"/>
                    <a:pt x="5394" y="11406"/>
                    <a:pt x="5192" y="11406"/>
                  </a:cubicBezTo>
                  <a:lnTo>
                    <a:pt x="5108" y="11406"/>
                  </a:lnTo>
                  <a:lnTo>
                    <a:pt x="5013" y="11287"/>
                  </a:lnTo>
                  <a:cubicBezTo>
                    <a:pt x="1" y="4810"/>
                    <a:pt x="298" y="2524"/>
                    <a:pt x="358" y="2238"/>
                  </a:cubicBezTo>
                  <a:cubicBezTo>
                    <a:pt x="417" y="595"/>
                    <a:pt x="1656" y="0"/>
                    <a:pt x="3191" y="893"/>
                  </a:cubicBezTo>
                  <a:lnTo>
                    <a:pt x="3275" y="941"/>
                  </a:lnTo>
                  <a:cubicBezTo>
                    <a:pt x="3977" y="1357"/>
                    <a:pt x="4632" y="2060"/>
                    <a:pt x="5120" y="2846"/>
                  </a:cubicBezTo>
                  <a:cubicBezTo>
                    <a:pt x="5644" y="2488"/>
                    <a:pt x="6418" y="2548"/>
                    <a:pt x="7240" y="302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4"/>
            <p:cNvSpPr/>
            <p:nvPr/>
          </p:nvSpPr>
          <p:spPr>
            <a:xfrm>
              <a:off x="3303975" y="3888100"/>
              <a:ext cx="44675" cy="25925"/>
            </a:xfrm>
            <a:custGeom>
              <a:avLst/>
              <a:gdLst/>
              <a:ahLst/>
              <a:cxnLst/>
              <a:rect l="l" t="t" r="r" b="b"/>
              <a:pathLst>
                <a:path w="1787" h="1037" extrusionOk="0">
                  <a:moveTo>
                    <a:pt x="0" y="1037"/>
                  </a:moveTo>
                  <a:lnTo>
                    <a:pt x="178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4"/>
            <p:cNvSpPr/>
            <p:nvPr/>
          </p:nvSpPr>
          <p:spPr>
            <a:xfrm>
              <a:off x="3303975" y="3888100"/>
              <a:ext cx="44675" cy="25925"/>
            </a:xfrm>
            <a:custGeom>
              <a:avLst/>
              <a:gdLst/>
              <a:ahLst/>
              <a:cxnLst/>
              <a:rect l="l" t="t" r="r" b="b"/>
              <a:pathLst>
                <a:path w="1787" h="1037" fill="none" extrusionOk="0">
                  <a:moveTo>
                    <a:pt x="0" y="1037"/>
                  </a:moveTo>
                  <a:lnTo>
                    <a:pt x="1786" y="1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4"/>
            <p:cNvSpPr/>
            <p:nvPr/>
          </p:nvSpPr>
          <p:spPr>
            <a:xfrm>
              <a:off x="3767125" y="2676050"/>
              <a:ext cx="490850" cy="589100"/>
            </a:xfrm>
            <a:custGeom>
              <a:avLst/>
              <a:gdLst/>
              <a:ahLst/>
              <a:cxnLst/>
              <a:rect l="l" t="t" r="r" b="b"/>
              <a:pathLst>
                <a:path w="19634" h="23564" extrusionOk="0">
                  <a:moveTo>
                    <a:pt x="11359" y="1"/>
                  </a:moveTo>
                  <a:lnTo>
                    <a:pt x="10895" y="24"/>
                  </a:lnTo>
                  <a:lnTo>
                    <a:pt x="6478" y="120"/>
                  </a:lnTo>
                  <a:lnTo>
                    <a:pt x="3906" y="179"/>
                  </a:lnTo>
                  <a:lnTo>
                    <a:pt x="3013" y="215"/>
                  </a:lnTo>
                  <a:lnTo>
                    <a:pt x="1" y="1953"/>
                  </a:lnTo>
                  <a:lnTo>
                    <a:pt x="893" y="1941"/>
                  </a:lnTo>
                  <a:lnTo>
                    <a:pt x="3477" y="1882"/>
                  </a:lnTo>
                  <a:lnTo>
                    <a:pt x="7894" y="1775"/>
                  </a:lnTo>
                  <a:lnTo>
                    <a:pt x="8335" y="1763"/>
                  </a:lnTo>
                  <a:lnTo>
                    <a:pt x="8418" y="1846"/>
                  </a:lnTo>
                  <a:lnTo>
                    <a:pt x="6466" y="1894"/>
                  </a:lnTo>
                  <a:lnTo>
                    <a:pt x="4346" y="1953"/>
                  </a:lnTo>
                  <a:lnTo>
                    <a:pt x="1346" y="3692"/>
                  </a:lnTo>
                  <a:lnTo>
                    <a:pt x="1322" y="10359"/>
                  </a:lnTo>
                  <a:cubicBezTo>
                    <a:pt x="1322" y="11550"/>
                    <a:pt x="1655" y="12895"/>
                    <a:pt x="2263" y="14288"/>
                  </a:cubicBezTo>
                  <a:cubicBezTo>
                    <a:pt x="2322" y="14407"/>
                    <a:pt x="2370" y="14526"/>
                    <a:pt x="2429" y="14645"/>
                  </a:cubicBezTo>
                  <a:cubicBezTo>
                    <a:pt x="2620" y="15086"/>
                    <a:pt x="2846" y="15514"/>
                    <a:pt x="3096" y="15943"/>
                  </a:cubicBezTo>
                  <a:cubicBezTo>
                    <a:pt x="3310" y="16312"/>
                    <a:pt x="3549" y="16693"/>
                    <a:pt x="3787" y="17062"/>
                  </a:cubicBezTo>
                  <a:cubicBezTo>
                    <a:pt x="4049" y="17467"/>
                    <a:pt x="4346" y="17860"/>
                    <a:pt x="4644" y="18265"/>
                  </a:cubicBezTo>
                  <a:cubicBezTo>
                    <a:pt x="4870" y="18562"/>
                    <a:pt x="5096" y="18848"/>
                    <a:pt x="5335" y="19134"/>
                  </a:cubicBezTo>
                  <a:cubicBezTo>
                    <a:pt x="5335" y="19146"/>
                    <a:pt x="5346" y="19146"/>
                    <a:pt x="5346" y="19158"/>
                  </a:cubicBezTo>
                  <a:cubicBezTo>
                    <a:pt x="5358" y="19158"/>
                    <a:pt x="5358" y="19170"/>
                    <a:pt x="5358" y="19170"/>
                  </a:cubicBezTo>
                  <a:cubicBezTo>
                    <a:pt x="6085" y="20039"/>
                    <a:pt x="6906" y="20884"/>
                    <a:pt x="7787" y="21670"/>
                  </a:cubicBezTo>
                  <a:cubicBezTo>
                    <a:pt x="7799" y="21670"/>
                    <a:pt x="7799" y="21694"/>
                    <a:pt x="7811" y="21694"/>
                  </a:cubicBezTo>
                  <a:cubicBezTo>
                    <a:pt x="7894" y="21765"/>
                    <a:pt x="7978" y="21837"/>
                    <a:pt x="8049" y="21908"/>
                  </a:cubicBezTo>
                  <a:cubicBezTo>
                    <a:pt x="8109" y="21968"/>
                    <a:pt x="8192" y="22027"/>
                    <a:pt x="8263" y="22087"/>
                  </a:cubicBezTo>
                  <a:cubicBezTo>
                    <a:pt x="8335" y="22111"/>
                    <a:pt x="8406" y="22134"/>
                    <a:pt x="8490" y="22146"/>
                  </a:cubicBezTo>
                  <a:cubicBezTo>
                    <a:pt x="8740" y="22230"/>
                    <a:pt x="8990" y="22289"/>
                    <a:pt x="9228" y="22325"/>
                  </a:cubicBezTo>
                  <a:cubicBezTo>
                    <a:pt x="9264" y="22325"/>
                    <a:pt x="9299" y="22349"/>
                    <a:pt x="9335" y="22349"/>
                  </a:cubicBezTo>
                  <a:cubicBezTo>
                    <a:pt x="9430" y="22361"/>
                    <a:pt x="9502" y="22372"/>
                    <a:pt x="9585" y="22384"/>
                  </a:cubicBezTo>
                  <a:cubicBezTo>
                    <a:pt x="9787" y="22420"/>
                    <a:pt x="9978" y="22444"/>
                    <a:pt x="10157" y="22468"/>
                  </a:cubicBezTo>
                  <a:cubicBezTo>
                    <a:pt x="10192" y="22468"/>
                    <a:pt x="10240" y="22480"/>
                    <a:pt x="10288" y="22480"/>
                  </a:cubicBezTo>
                  <a:cubicBezTo>
                    <a:pt x="10514" y="22492"/>
                    <a:pt x="10728" y="22503"/>
                    <a:pt x="10942" y="22503"/>
                  </a:cubicBezTo>
                  <a:cubicBezTo>
                    <a:pt x="11252" y="22503"/>
                    <a:pt x="11561" y="22492"/>
                    <a:pt x="11847" y="22444"/>
                  </a:cubicBezTo>
                  <a:cubicBezTo>
                    <a:pt x="11942" y="22432"/>
                    <a:pt x="12014" y="22420"/>
                    <a:pt x="12085" y="22408"/>
                  </a:cubicBezTo>
                  <a:cubicBezTo>
                    <a:pt x="12133" y="22408"/>
                    <a:pt x="12193" y="22384"/>
                    <a:pt x="12252" y="22372"/>
                  </a:cubicBezTo>
                  <a:cubicBezTo>
                    <a:pt x="12395" y="22349"/>
                    <a:pt x="12550" y="22301"/>
                    <a:pt x="12681" y="22253"/>
                  </a:cubicBezTo>
                  <a:cubicBezTo>
                    <a:pt x="12716" y="22253"/>
                    <a:pt x="12752" y="22241"/>
                    <a:pt x="12788" y="22230"/>
                  </a:cubicBezTo>
                  <a:cubicBezTo>
                    <a:pt x="12931" y="22182"/>
                    <a:pt x="13050" y="22122"/>
                    <a:pt x="13193" y="22063"/>
                  </a:cubicBezTo>
                  <a:cubicBezTo>
                    <a:pt x="13240" y="22027"/>
                    <a:pt x="13276" y="22015"/>
                    <a:pt x="13324" y="21991"/>
                  </a:cubicBezTo>
                  <a:cubicBezTo>
                    <a:pt x="13371" y="21956"/>
                    <a:pt x="13419" y="21944"/>
                    <a:pt x="13455" y="21908"/>
                  </a:cubicBezTo>
                  <a:cubicBezTo>
                    <a:pt x="13478" y="21896"/>
                    <a:pt x="13490" y="21896"/>
                    <a:pt x="13502" y="21884"/>
                  </a:cubicBezTo>
                  <a:lnTo>
                    <a:pt x="16455" y="20170"/>
                  </a:lnTo>
                  <a:cubicBezTo>
                    <a:pt x="16467" y="20158"/>
                    <a:pt x="16479" y="20158"/>
                    <a:pt x="16491" y="20146"/>
                  </a:cubicBezTo>
                  <a:cubicBezTo>
                    <a:pt x="16514" y="20122"/>
                    <a:pt x="16538" y="20110"/>
                    <a:pt x="16550" y="20098"/>
                  </a:cubicBezTo>
                  <a:lnTo>
                    <a:pt x="16550" y="20098"/>
                  </a:lnTo>
                  <a:cubicBezTo>
                    <a:pt x="16336" y="21702"/>
                    <a:pt x="15577" y="22880"/>
                    <a:pt x="14402" y="23559"/>
                  </a:cubicBezTo>
                  <a:lnTo>
                    <a:pt x="14402" y="23559"/>
                  </a:lnTo>
                  <a:lnTo>
                    <a:pt x="17407" y="21825"/>
                  </a:lnTo>
                  <a:cubicBezTo>
                    <a:pt x="18800" y="21015"/>
                    <a:pt x="19610" y="19515"/>
                    <a:pt x="19610" y="17431"/>
                  </a:cubicBezTo>
                  <a:lnTo>
                    <a:pt x="19634" y="9823"/>
                  </a:lnTo>
                  <a:lnTo>
                    <a:pt x="18574" y="8514"/>
                  </a:lnTo>
                  <a:lnTo>
                    <a:pt x="16014" y="5501"/>
                  </a:lnTo>
                  <a:lnTo>
                    <a:pt x="11359" y="1"/>
                  </a:lnTo>
                  <a:close/>
                  <a:moveTo>
                    <a:pt x="14402" y="23559"/>
                  </a:moveTo>
                  <a:lnTo>
                    <a:pt x="14395" y="23563"/>
                  </a:lnTo>
                  <a:cubicBezTo>
                    <a:pt x="14398" y="23562"/>
                    <a:pt x="14400" y="23560"/>
                    <a:pt x="14402" y="235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4"/>
            <p:cNvSpPr/>
            <p:nvPr/>
          </p:nvSpPr>
          <p:spPr>
            <a:xfrm>
              <a:off x="3767125" y="2676050"/>
              <a:ext cx="490850" cy="589100"/>
            </a:xfrm>
            <a:custGeom>
              <a:avLst/>
              <a:gdLst/>
              <a:ahLst/>
              <a:cxnLst/>
              <a:rect l="l" t="t" r="r" b="b"/>
              <a:pathLst>
                <a:path w="19634" h="23564" fill="none" extrusionOk="0">
                  <a:moveTo>
                    <a:pt x="19634" y="9823"/>
                  </a:moveTo>
                  <a:lnTo>
                    <a:pt x="19610" y="17431"/>
                  </a:lnTo>
                  <a:cubicBezTo>
                    <a:pt x="19610" y="19515"/>
                    <a:pt x="18800" y="21015"/>
                    <a:pt x="17407" y="21825"/>
                  </a:cubicBezTo>
                  <a:lnTo>
                    <a:pt x="14395" y="23563"/>
                  </a:lnTo>
                  <a:cubicBezTo>
                    <a:pt x="15574" y="22884"/>
                    <a:pt x="16336" y="21706"/>
                    <a:pt x="16550" y="20098"/>
                  </a:cubicBezTo>
                  <a:cubicBezTo>
                    <a:pt x="16538" y="20110"/>
                    <a:pt x="16514" y="20122"/>
                    <a:pt x="16491" y="20146"/>
                  </a:cubicBezTo>
                  <a:cubicBezTo>
                    <a:pt x="16479" y="20158"/>
                    <a:pt x="16467" y="20158"/>
                    <a:pt x="16455" y="20170"/>
                  </a:cubicBezTo>
                  <a:lnTo>
                    <a:pt x="13502" y="21884"/>
                  </a:lnTo>
                  <a:lnTo>
                    <a:pt x="13502" y="21884"/>
                  </a:lnTo>
                  <a:cubicBezTo>
                    <a:pt x="13490" y="21896"/>
                    <a:pt x="13478" y="21896"/>
                    <a:pt x="13455" y="21908"/>
                  </a:cubicBezTo>
                  <a:cubicBezTo>
                    <a:pt x="13419" y="21944"/>
                    <a:pt x="13371" y="21956"/>
                    <a:pt x="13324" y="21991"/>
                  </a:cubicBezTo>
                  <a:cubicBezTo>
                    <a:pt x="13276" y="22015"/>
                    <a:pt x="13240" y="22027"/>
                    <a:pt x="13193" y="22063"/>
                  </a:cubicBezTo>
                  <a:cubicBezTo>
                    <a:pt x="13050" y="22122"/>
                    <a:pt x="12931" y="22182"/>
                    <a:pt x="12788" y="22230"/>
                  </a:cubicBezTo>
                  <a:cubicBezTo>
                    <a:pt x="12752" y="22241"/>
                    <a:pt x="12716" y="22253"/>
                    <a:pt x="12681" y="22253"/>
                  </a:cubicBezTo>
                  <a:cubicBezTo>
                    <a:pt x="12550" y="22301"/>
                    <a:pt x="12395" y="22349"/>
                    <a:pt x="12252" y="22372"/>
                  </a:cubicBezTo>
                  <a:cubicBezTo>
                    <a:pt x="12193" y="22384"/>
                    <a:pt x="12133" y="22408"/>
                    <a:pt x="12085" y="22408"/>
                  </a:cubicBezTo>
                  <a:cubicBezTo>
                    <a:pt x="12014" y="22420"/>
                    <a:pt x="11942" y="22432"/>
                    <a:pt x="11847" y="22444"/>
                  </a:cubicBezTo>
                  <a:cubicBezTo>
                    <a:pt x="11561" y="22492"/>
                    <a:pt x="11252" y="22503"/>
                    <a:pt x="10942" y="22503"/>
                  </a:cubicBezTo>
                  <a:cubicBezTo>
                    <a:pt x="10728" y="22503"/>
                    <a:pt x="10514" y="22492"/>
                    <a:pt x="10288" y="22480"/>
                  </a:cubicBezTo>
                  <a:cubicBezTo>
                    <a:pt x="10240" y="22480"/>
                    <a:pt x="10192" y="22468"/>
                    <a:pt x="10157" y="22468"/>
                  </a:cubicBezTo>
                  <a:cubicBezTo>
                    <a:pt x="9978" y="22444"/>
                    <a:pt x="9787" y="22420"/>
                    <a:pt x="9585" y="22384"/>
                  </a:cubicBezTo>
                  <a:cubicBezTo>
                    <a:pt x="9502" y="22372"/>
                    <a:pt x="9430" y="22361"/>
                    <a:pt x="9335" y="22349"/>
                  </a:cubicBezTo>
                  <a:cubicBezTo>
                    <a:pt x="9299" y="22349"/>
                    <a:pt x="9264" y="22325"/>
                    <a:pt x="9228" y="22325"/>
                  </a:cubicBezTo>
                  <a:cubicBezTo>
                    <a:pt x="8990" y="22289"/>
                    <a:pt x="8740" y="22230"/>
                    <a:pt x="8490" y="22146"/>
                  </a:cubicBezTo>
                  <a:cubicBezTo>
                    <a:pt x="8406" y="22134"/>
                    <a:pt x="8335" y="22111"/>
                    <a:pt x="8263" y="22087"/>
                  </a:cubicBezTo>
                  <a:cubicBezTo>
                    <a:pt x="8192" y="22027"/>
                    <a:pt x="8109" y="21968"/>
                    <a:pt x="8049" y="21908"/>
                  </a:cubicBezTo>
                  <a:cubicBezTo>
                    <a:pt x="7978" y="21837"/>
                    <a:pt x="7894" y="21765"/>
                    <a:pt x="7811" y="21694"/>
                  </a:cubicBezTo>
                  <a:cubicBezTo>
                    <a:pt x="7799" y="21694"/>
                    <a:pt x="7799" y="21670"/>
                    <a:pt x="7787" y="21670"/>
                  </a:cubicBezTo>
                  <a:cubicBezTo>
                    <a:pt x="6906" y="20884"/>
                    <a:pt x="6085" y="20039"/>
                    <a:pt x="5358" y="19170"/>
                  </a:cubicBezTo>
                  <a:cubicBezTo>
                    <a:pt x="5358" y="19170"/>
                    <a:pt x="5358" y="19158"/>
                    <a:pt x="5346" y="19158"/>
                  </a:cubicBezTo>
                  <a:cubicBezTo>
                    <a:pt x="5346" y="19146"/>
                    <a:pt x="5335" y="19146"/>
                    <a:pt x="5335" y="19134"/>
                  </a:cubicBezTo>
                  <a:cubicBezTo>
                    <a:pt x="5096" y="18848"/>
                    <a:pt x="4870" y="18562"/>
                    <a:pt x="4644" y="18265"/>
                  </a:cubicBezTo>
                  <a:cubicBezTo>
                    <a:pt x="4346" y="17860"/>
                    <a:pt x="4049" y="17467"/>
                    <a:pt x="3787" y="17062"/>
                  </a:cubicBezTo>
                  <a:cubicBezTo>
                    <a:pt x="3549" y="16693"/>
                    <a:pt x="3310" y="16312"/>
                    <a:pt x="3096" y="15943"/>
                  </a:cubicBezTo>
                  <a:cubicBezTo>
                    <a:pt x="2846" y="15514"/>
                    <a:pt x="2620" y="15086"/>
                    <a:pt x="2429" y="14645"/>
                  </a:cubicBezTo>
                  <a:cubicBezTo>
                    <a:pt x="2370" y="14526"/>
                    <a:pt x="2322" y="14407"/>
                    <a:pt x="2263" y="14288"/>
                  </a:cubicBezTo>
                  <a:cubicBezTo>
                    <a:pt x="1655" y="12895"/>
                    <a:pt x="1322" y="11550"/>
                    <a:pt x="1322" y="10359"/>
                  </a:cubicBezTo>
                  <a:lnTo>
                    <a:pt x="1346" y="3692"/>
                  </a:lnTo>
                  <a:lnTo>
                    <a:pt x="1346" y="3692"/>
                  </a:lnTo>
                  <a:lnTo>
                    <a:pt x="4346" y="1953"/>
                  </a:lnTo>
                  <a:lnTo>
                    <a:pt x="4346" y="1953"/>
                  </a:lnTo>
                  <a:lnTo>
                    <a:pt x="6466" y="1894"/>
                  </a:lnTo>
                  <a:lnTo>
                    <a:pt x="8418" y="1846"/>
                  </a:lnTo>
                  <a:lnTo>
                    <a:pt x="8335" y="1763"/>
                  </a:lnTo>
                  <a:lnTo>
                    <a:pt x="7894" y="1775"/>
                  </a:lnTo>
                  <a:lnTo>
                    <a:pt x="3477" y="1882"/>
                  </a:lnTo>
                  <a:lnTo>
                    <a:pt x="893" y="1941"/>
                  </a:lnTo>
                  <a:lnTo>
                    <a:pt x="1" y="1953"/>
                  </a:lnTo>
                  <a:lnTo>
                    <a:pt x="3013" y="215"/>
                  </a:lnTo>
                  <a:lnTo>
                    <a:pt x="3906" y="179"/>
                  </a:lnTo>
                  <a:lnTo>
                    <a:pt x="6478" y="120"/>
                  </a:lnTo>
                  <a:lnTo>
                    <a:pt x="10895" y="24"/>
                  </a:lnTo>
                  <a:lnTo>
                    <a:pt x="11359" y="1"/>
                  </a:lnTo>
                  <a:lnTo>
                    <a:pt x="16014" y="5501"/>
                  </a:lnTo>
                  <a:lnTo>
                    <a:pt x="18574" y="8514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4"/>
            <p:cNvSpPr/>
            <p:nvPr/>
          </p:nvSpPr>
          <p:spPr>
            <a:xfrm>
              <a:off x="3800475" y="2763850"/>
              <a:ext cx="348575" cy="475400"/>
            </a:xfrm>
            <a:custGeom>
              <a:avLst/>
              <a:gdLst/>
              <a:ahLst/>
              <a:cxnLst/>
              <a:rect l="l" t="t" r="r" b="b"/>
              <a:pathLst>
                <a:path w="13943" h="19016" extrusionOk="0">
                  <a:moveTo>
                    <a:pt x="6074" y="3138"/>
                  </a:moveTo>
                  <a:cubicBezTo>
                    <a:pt x="6223" y="3138"/>
                    <a:pt x="6382" y="3163"/>
                    <a:pt x="6548" y="3216"/>
                  </a:cubicBezTo>
                  <a:cubicBezTo>
                    <a:pt x="6691" y="3263"/>
                    <a:pt x="6846" y="3335"/>
                    <a:pt x="7001" y="3430"/>
                  </a:cubicBezTo>
                  <a:cubicBezTo>
                    <a:pt x="8180" y="4097"/>
                    <a:pt x="9120" y="5740"/>
                    <a:pt x="9120" y="7073"/>
                  </a:cubicBezTo>
                  <a:cubicBezTo>
                    <a:pt x="9120" y="7954"/>
                    <a:pt x="8703" y="8502"/>
                    <a:pt x="8072" y="8562"/>
                  </a:cubicBezTo>
                  <a:lnTo>
                    <a:pt x="9537" y="16515"/>
                  </a:lnTo>
                  <a:lnTo>
                    <a:pt x="4858" y="13812"/>
                  </a:lnTo>
                  <a:lnTo>
                    <a:pt x="6251" y="7681"/>
                  </a:lnTo>
                  <a:cubicBezTo>
                    <a:pt x="5441" y="6883"/>
                    <a:pt x="4893" y="5656"/>
                    <a:pt x="4893" y="4633"/>
                  </a:cubicBezTo>
                  <a:cubicBezTo>
                    <a:pt x="4893" y="3691"/>
                    <a:pt x="5378" y="3138"/>
                    <a:pt x="6074" y="3138"/>
                  </a:cubicBezTo>
                  <a:close/>
                  <a:moveTo>
                    <a:pt x="6989" y="1"/>
                  </a:moveTo>
                  <a:lnTo>
                    <a:pt x="6548" y="13"/>
                  </a:lnTo>
                  <a:lnTo>
                    <a:pt x="2119" y="120"/>
                  </a:lnTo>
                  <a:lnTo>
                    <a:pt x="12" y="180"/>
                  </a:lnTo>
                  <a:lnTo>
                    <a:pt x="0" y="6847"/>
                  </a:lnTo>
                  <a:cubicBezTo>
                    <a:pt x="0" y="8038"/>
                    <a:pt x="321" y="9383"/>
                    <a:pt x="929" y="10776"/>
                  </a:cubicBezTo>
                  <a:cubicBezTo>
                    <a:pt x="988" y="10895"/>
                    <a:pt x="1036" y="11014"/>
                    <a:pt x="1095" y="11133"/>
                  </a:cubicBezTo>
                  <a:cubicBezTo>
                    <a:pt x="1286" y="11562"/>
                    <a:pt x="1512" y="12002"/>
                    <a:pt x="1762" y="12431"/>
                  </a:cubicBezTo>
                  <a:cubicBezTo>
                    <a:pt x="1976" y="12800"/>
                    <a:pt x="2215" y="13169"/>
                    <a:pt x="2453" y="13550"/>
                  </a:cubicBezTo>
                  <a:cubicBezTo>
                    <a:pt x="2715" y="13943"/>
                    <a:pt x="3012" y="14348"/>
                    <a:pt x="3310" y="14753"/>
                  </a:cubicBezTo>
                  <a:cubicBezTo>
                    <a:pt x="3548" y="15050"/>
                    <a:pt x="3774" y="15348"/>
                    <a:pt x="4024" y="15646"/>
                  </a:cubicBezTo>
                  <a:cubicBezTo>
                    <a:pt x="4774" y="16527"/>
                    <a:pt x="5584" y="17372"/>
                    <a:pt x="6477" y="18170"/>
                  </a:cubicBezTo>
                  <a:cubicBezTo>
                    <a:pt x="6560" y="18253"/>
                    <a:pt x="6644" y="18325"/>
                    <a:pt x="6715" y="18396"/>
                  </a:cubicBezTo>
                  <a:cubicBezTo>
                    <a:pt x="6775" y="18456"/>
                    <a:pt x="6858" y="18515"/>
                    <a:pt x="6929" y="18575"/>
                  </a:cubicBezTo>
                  <a:cubicBezTo>
                    <a:pt x="7001" y="18587"/>
                    <a:pt x="7072" y="18622"/>
                    <a:pt x="7156" y="18634"/>
                  </a:cubicBezTo>
                  <a:cubicBezTo>
                    <a:pt x="7406" y="18706"/>
                    <a:pt x="7656" y="18777"/>
                    <a:pt x="7894" y="18813"/>
                  </a:cubicBezTo>
                  <a:cubicBezTo>
                    <a:pt x="8013" y="18849"/>
                    <a:pt x="8132" y="18872"/>
                    <a:pt x="8251" y="18884"/>
                  </a:cubicBezTo>
                  <a:cubicBezTo>
                    <a:pt x="8489" y="18932"/>
                    <a:pt x="8727" y="18968"/>
                    <a:pt x="8954" y="18980"/>
                  </a:cubicBezTo>
                  <a:cubicBezTo>
                    <a:pt x="9180" y="18991"/>
                    <a:pt x="9394" y="19015"/>
                    <a:pt x="9608" y="19015"/>
                  </a:cubicBezTo>
                  <a:cubicBezTo>
                    <a:pt x="9918" y="19015"/>
                    <a:pt x="10227" y="18991"/>
                    <a:pt x="10513" y="18956"/>
                  </a:cubicBezTo>
                  <a:cubicBezTo>
                    <a:pt x="10608" y="18932"/>
                    <a:pt x="10680" y="18920"/>
                    <a:pt x="10751" y="18908"/>
                  </a:cubicBezTo>
                  <a:cubicBezTo>
                    <a:pt x="10799" y="18908"/>
                    <a:pt x="10859" y="18896"/>
                    <a:pt x="10918" y="18872"/>
                  </a:cubicBezTo>
                  <a:cubicBezTo>
                    <a:pt x="11240" y="18801"/>
                    <a:pt x="11561" y="18694"/>
                    <a:pt x="11835" y="18563"/>
                  </a:cubicBezTo>
                  <a:cubicBezTo>
                    <a:pt x="11882" y="18527"/>
                    <a:pt x="11930" y="18515"/>
                    <a:pt x="11978" y="18491"/>
                  </a:cubicBezTo>
                  <a:cubicBezTo>
                    <a:pt x="12037" y="18456"/>
                    <a:pt x="12097" y="18420"/>
                    <a:pt x="12156" y="18384"/>
                  </a:cubicBezTo>
                  <a:cubicBezTo>
                    <a:pt x="13287" y="17717"/>
                    <a:pt x="13930" y="16527"/>
                    <a:pt x="13930" y="14884"/>
                  </a:cubicBezTo>
                  <a:lnTo>
                    <a:pt x="13942" y="8216"/>
                  </a:lnTo>
                  <a:lnTo>
                    <a:pt x="11632" y="5502"/>
                  </a:lnTo>
                  <a:lnTo>
                    <a:pt x="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4"/>
            <p:cNvSpPr/>
            <p:nvPr/>
          </p:nvSpPr>
          <p:spPr>
            <a:xfrm>
              <a:off x="3800475" y="2763850"/>
              <a:ext cx="348575" cy="475400"/>
            </a:xfrm>
            <a:custGeom>
              <a:avLst/>
              <a:gdLst/>
              <a:ahLst/>
              <a:cxnLst/>
              <a:rect l="l" t="t" r="r" b="b"/>
              <a:pathLst>
                <a:path w="13943" h="19016" fill="none" extrusionOk="0">
                  <a:moveTo>
                    <a:pt x="11632" y="5502"/>
                  </a:moveTo>
                  <a:lnTo>
                    <a:pt x="13942" y="8216"/>
                  </a:lnTo>
                  <a:lnTo>
                    <a:pt x="13930" y="14884"/>
                  </a:lnTo>
                  <a:cubicBezTo>
                    <a:pt x="13930" y="16527"/>
                    <a:pt x="13287" y="17717"/>
                    <a:pt x="12156" y="18384"/>
                  </a:cubicBezTo>
                  <a:cubicBezTo>
                    <a:pt x="12097" y="18420"/>
                    <a:pt x="12037" y="18456"/>
                    <a:pt x="11978" y="18491"/>
                  </a:cubicBezTo>
                  <a:cubicBezTo>
                    <a:pt x="11930" y="18515"/>
                    <a:pt x="11882" y="18527"/>
                    <a:pt x="11835" y="18563"/>
                  </a:cubicBezTo>
                  <a:cubicBezTo>
                    <a:pt x="11561" y="18694"/>
                    <a:pt x="11240" y="18801"/>
                    <a:pt x="10918" y="18872"/>
                  </a:cubicBezTo>
                  <a:cubicBezTo>
                    <a:pt x="10859" y="18896"/>
                    <a:pt x="10799" y="18908"/>
                    <a:pt x="10751" y="18908"/>
                  </a:cubicBezTo>
                  <a:cubicBezTo>
                    <a:pt x="10680" y="18920"/>
                    <a:pt x="10608" y="18932"/>
                    <a:pt x="10513" y="18956"/>
                  </a:cubicBezTo>
                  <a:cubicBezTo>
                    <a:pt x="10227" y="18991"/>
                    <a:pt x="9918" y="19015"/>
                    <a:pt x="9608" y="19015"/>
                  </a:cubicBezTo>
                  <a:cubicBezTo>
                    <a:pt x="9394" y="19015"/>
                    <a:pt x="9180" y="18991"/>
                    <a:pt x="8954" y="18980"/>
                  </a:cubicBezTo>
                  <a:cubicBezTo>
                    <a:pt x="8727" y="18968"/>
                    <a:pt x="8489" y="18932"/>
                    <a:pt x="8251" y="18884"/>
                  </a:cubicBezTo>
                  <a:cubicBezTo>
                    <a:pt x="8132" y="18872"/>
                    <a:pt x="8013" y="18849"/>
                    <a:pt x="7894" y="18813"/>
                  </a:cubicBezTo>
                  <a:cubicBezTo>
                    <a:pt x="7656" y="18777"/>
                    <a:pt x="7406" y="18706"/>
                    <a:pt x="7156" y="18634"/>
                  </a:cubicBezTo>
                  <a:cubicBezTo>
                    <a:pt x="7072" y="18622"/>
                    <a:pt x="7001" y="18587"/>
                    <a:pt x="6929" y="18575"/>
                  </a:cubicBezTo>
                  <a:cubicBezTo>
                    <a:pt x="6858" y="18515"/>
                    <a:pt x="6775" y="18456"/>
                    <a:pt x="6715" y="18396"/>
                  </a:cubicBezTo>
                  <a:cubicBezTo>
                    <a:pt x="6644" y="18325"/>
                    <a:pt x="6560" y="18253"/>
                    <a:pt x="6477" y="18170"/>
                  </a:cubicBezTo>
                  <a:cubicBezTo>
                    <a:pt x="5584" y="17372"/>
                    <a:pt x="4774" y="16527"/>
                    <a:pt x="4024" y="15646"/>
                  </a:cubicBezTo>
                  <a:cubicBezTo>
                    <a:pt x="3774" y="15348"/>
                    <a:pt x="3548" y="15050"/>
                    <a:pt x="3310" y="14753"/>
                  </a:cubicBezTo>
                  <a:cubicBezTo>
                    <a:pt x="3012" y="14348"/>
                    <a:pt x="2715" y="13943"/>
                    <a:pt x="2453" y="13550"/>
                  </a:cubicBezTo>
                  <a:cubicBezTo>
                    <a:pt x="2215" y="13169"/>
                    <a:pt x="1976" y="12800"/>
                    <a:pt x="1762" y="12431"/>
                  </a:cubicBezTo>
                  <a:cubicBezTo>
                    <a:pt x="1512" y="12002"/>
                    <a:pt x="1286" y="11562"/>
                    <a:pt x="1095" y="11133"/>
                  </a:cubicBezTo>
                  <a:cubicBezTo>
                    <a:pt x="1036" y="11014"/>
                    <a:pt x="988" y="10895"/>
                    <a:pt x="929" y="10776"/>
                  </a:cubicBezTo>
                  <a:cubicBezTo>
                    <a:pt x="321" y="9383"/>
                    <a:pt x="0" y="8038"/>
                    <a:pt x="0" y="6847"/>
                  </a:cubicBezTo>
                  <a:lnTo>
                    <a:pt x="12" y="180"/>
                  </a:lnTo>
                  <a:lnTo>
                    <a:pt x="2119" y="120"/>
                  </a:lnTo>
                  <a:lnTo>
                    <a:pt x="6548" y="13"/>
                  </a:lnTo>
                  <a:lnTo>
                    <a:pt x="6989" y="1"/>
                  </a:lnTo>
                  <a:close/>
                  <a:moveTo>
                    <a:pt x="4858" y="13812"/>
                  </a:moveTo>
                  <a:lnTo>
                    <a:pt x="9537" y="16515"/>
                  </a:lnTo>
                  <a:lnTo>
                    <a:pt x="8072" y="8562"/>
                  </a:lnTo>
                  <a:cubicBezTo>
                    <a:pt x="8703" y="8502"/>
                    <a:pt x="9120" y="7954"/>
                    <a:pt x="9120" y="7073"/>
                  </a:cubicBezTo>
                  <a:cubicBezTo>
                    <a:pt x="9120" y="5740"/>
                    <a:pt x="8180" y="4097"/>
                    <a:pt x="7001" y="3430"/>
                  </a:cubicBezTo>
                  <a:cubicBezTo>
                    <a:pt x="6846" y="3335"/>
                    <a:pt x="6691" y="3263"/>
                    <a:pt x="6548" y="3216"/>
                  </a:cubicBezTo>
                  <a:cubicBezTo>
                    <a:pt x="5608" y="2918"/>
                    <a:pt x="4893" y="3490"/>
                    <a:pt x="4893" y="4633"/>
                  </a:cubicBezTo>
                  <a:cubicBezTo>
                    <a:pt x="4893" y="5656"/>
                    <a:pt x="5441" y="6883"/>
                    <a:pt x="6251" y="7681"/>
                  </a:cubicBezTo>
                  <a:lnTo>
                    <a:pt x="4858" y="13812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4"/>
            <p:cNvSpPr/>
            <p:nvPr/>
          </p:nvSpPr>
          <p:spPr>
            <a:xfrm>
              <a:off x="3766525" y="2719800"/>
              <a:ext cx="416750" cy="562750"/>
            </a:xfrm>
            <a:custGeom>
              <a:avLst/>
              <a:gdLst/>
              <a:ahLst/>
              <a:cxnLst/>
              <a:rect l="l" t="t" r="r" b="b"/>
              <a:pathLst>
                <a:path w="16670" h="22510" extrusionOk="0">
                  <a:moveTo>
                    <a:pt x="8347" y="1763"/>
                  </a:moveTo>
                  <a:lnTo>
                    <a:pt x="15300" y="9978"/>
                  </a:lnTo>
                  <a:lnTo>
                    <a:pt x="15265" y="16670"/>
                  </a:lnTo>
                  <a:cubicBezTo>
                    <a:pt x="15253" y="18289"/>
                    <a:pt x="14610" y="19491"/>
                    <a:pt x="13490" y="20158"/>
                  </a:cubicBezTo>
                  <a:cubicBezTo>
                    <a:pt x="13431" y="20206"/>
                    <a:pt x="13371" y="20241"/>
                    <a:pt x="13312" y="20265"/>
                  </a:cubicBezTo>
                  <a:cubicBezTo>
                    <a:pt x="13276" y="20301"/>
                    <a:pt x="13229" y="20325"/>
                    <a:pt x="13181" y="20337"/>
                  </a:cubicBezTo>
                  <a:cubicBezTo>
                    <a:pt x="12895" y="20480"/>
                    <a:pt x="12586" y="20575"/>
                    <a:pt x="12264" y="20658"/>
                  </a:cubicBezTo>
                  <a:cubicBezTo>
                    <a:pt x="12217" y="20670"/>
                    <a:pt x="12157" y="20670"/>
                    <a:pt x="12097" y="20682"/>
                  </a:cubicBezTo>
                  <a:cubicBezTo>
                    <a:pt x="12026" y="20694"/>
                    <a:pt x="11931" y="20718"/>
                    <a:pt x="11859" y="20730"/>
                  </a:cubicBezTo>
                  <a:cubicBezTo>
                    <a:pt x="11574" y="20777"/>
                    <a:pt x="11264" y="20789"/>
                    <a:pt x="10954" y="20789"/>
                  </a:cubicBezTo>
                  <a:cubicBezTo>
                    <a:pt x="10740" y="20789"/>
                    <a:pt x="10538" y="20777"/>
                    <a:pt x="10300" y="20753"/>
                  </a:cubicBezTo>
                  <a:cubicBezTo>
                    <a:pt x="10061" y="20742"/>
                    <a:pt x="9835" y="20718"/>
                    <a:pt x="9597" y="20670"/>
                  </a:cubicBezTo>
                  <a:cubicBezTo>
                    <a:pt x="9478" y="20634"/>
                    <a:pt x="9359" y="20622"/>
                    <a:pt x="9240" y="20599"/>
                  </a:cubicBezTo>
                  <a:cubicBezTo>
                    <a:pt x="9002" y="20551"/>
                    <a:pt x="8752" y="20491"/>
                    <a:pt x="8490" y="20420"/>
                  </a:cubicBezTo>
                  <a:cubicBezTo>
                    <a:pt x="8418" y="20396"/>
                    <a:pt x="8347" y="20372"/>
                    <a:pt x="8276" y="20361"/>
                  </a:cubicBezTo>
                  <a:cubicBezTo>
                    <a:pt x="8192" y="20289"/>
                    <a:pt x="8133" y="20241"/>
                    <a:pt x="8061" y="20182"/>
                  </a:cubicBezTo>
                  <a:cubicBezTo>
                    <a:pt x="7990" y="20099"/>
                    <a:pt x="7895" y="20027"/>
                    <a:pt x="7823" y="19956"/>
                  </a:cubicBezTo>
                  <a:cubicBezTo>
                    <a:pt x="6930" y="19146"/>
                    <a:pt x="6109" y="18289"/>
                    <a:pt x="5370" y="17408"/>
                  </a:cubicBezTo>
                  <a:cubicBezTo>
                    <a:pt x="5120" y="17110"/>
                    <a:pt x="4882" y="16812"/>
                    <a:pt x="4656" y="16515"/>
                  </a:cubicBezTo>
                  <a:cubicBezTo>
                    <a:pt x="4358" y="16110"/>
                    <a:pt x="4073" y="15717"/>
                    <a:pt x="3811" y="15312"/>
                  </a:cubicBezTo>
                  <a:cubicBezTo>
                    <a:pt x="3573" y="14931"/>
                    <a:pt x="3334" y="14562"/>
                    <a:pt x="3120" y="14193"/>
                  </a:cubicBezTo>
                  <a:cubicBezTo>
                    <a:pt x="2870" y="13764"/>
                    <a:pt x="2644" y="13324"/>
                    <a:pt x="2453" y="12895"/>
                  </a:cubicBezTo>
                  <a:cubicBezTo>
                    <a:pt x="2394" y="12776"/>
                    <a:pt x="2346" y="12657"/>
                    <a:pt x="2287" y="12538"/>
                  </a:cubicBezTo>
                  <a:cubicBezTo>
                    <a:pt x="1679" y="11145"/>
                    <a:pt x="1346" y="9800"/>
                    <a:pt x="1346" y="8609"/>
                  </a:cubicBezTo>
                  <a:lnTo>
                    <a:pt x="1370" y="1942"/>
                  </a:lnTo>
                  <a:lnTo>
                    <a:pt x="7883" y="1787"/>
                  </a:lnTo>
                  <a:lnTo>
                    <a:pt x="8347" y="1763"/>
                  </a:lnTo>
                  <a:close/>
                  <a:moveTo>
                    <a:pt x="8359" y="1"/>
                  </a:moveTo>
                  <a:lnTo>
                    <a:pt x="7906" y="13"/>
                  </a:lnTo>
                  <a:lnTo>
                    <a:pt x="3477" y="120"/>
                  </a:lnTo>
                  <a:lnTo>
                    <a:pt x="906" y="179"/>
                  </a:lnTo>
                  <a:lnTo>
                    <a:pt x="13" y="203"/>
                  </a:lnTo>
                  <a:lnTo>
                    <a:pt x="1" y="7811"/>
                  </a:lnTo>
                  <a:cubicBezTo>
                    <a:pt x="1" y="11907"/>
                    <a:pt x="3108" y="17396"/>
                    <a:pt x="7752" y="21456"/>
                  </a:cubicBezTo>
                  <a:cubicBezTo>
                    <a:pt x="7799" y="21492"/>
                    <a:pt x="7823" y="21515"/>
                    <a:pt x="7859" y="21551"/>
                  </a:cubicBezTo>
                  <a:cubicBezTo>
                    <a:pt x="7942" y="21634"/>
                    <a:pt x="8037" y="21706"/>
                    <a:pt x="8145" y="21801"/>
                  </a:cubicBezTo>
                  <a:lnTo>
                    <a:pt x="8299" y="21932"/>
                  </a:lnTo>
                  <a:lnTo>
                    <a:pt x="8466" y="21980"/>
                  </a:lnTo>
                  <a:cubicBezTo>
                    <a:pt x="8597" y="22027"/>
                    <a:pt x="8716" y="22063"/>
                    <a:pt x="8859" y="22099"/>
                  </a:cubicBezTo>
                  <a:cubicBezTo>
                    <a:pt x="9843" y="22376"/>
                    <a:pt x="10759" y="22509"/>
                    <a:pt x="11591" y="22509"/>
                  </a:cubicBezTo>
                  <a:cubicBezTo>
                    <a:pt x="14695" y="22509"/>
                    <a:pt x="16639" y="20649"/>
                    <a:pt x="16658" y="17420"/>
                  </a:cubicBezTo>
                  <a:lnTo>
                    <a:pt x="16669" y="9824"/>
                  </a:lnTo>
                  <a:lnTo>
                    <a:pt x="15562" y="8526"/>
                  </a:lnTo>
                  <a:lnTo>
                    <a:pt x="13026" y="5490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4"/>
            <p:cNvSpPr/>
            <p:nvPr/>
          </p:nvSpPr>
          <p:spPr>
            <a:xfrm>
              <a:off x="3766525" y="2719800"/>
              <a:ext cx="416750" cy="585225"/>
            </a:xfrm>
            <a:custGeom>
              <a:avLst/>
              <a:gdLst/>
              <a:ahLst/>
              <a:cxnLst/>
              <a:rect l="l" t="t" r="r" b="b"/>
              <a:pathLst>
                <a:path w="16670" h="23409" fill="none" extrusionOk="0">
                  <a:moveTo>
                    <a:pt x="15562" y="8526"/>
                  </a:moveTo>
                  <a:lnTo>
                    <a:pt x="16669" y="9824"/>
                  </a:lnTo>
                  <a:lnTo>
                    <a:pt x="16658" y="17420"/>
                  </a:lnTo>
                  <a:cubicBezTo>
                    <a:pt x="16634" y="21515"/>
                    <a:pt x="13514" y="23409"/>
                    <a:pt x="8859" y="22099"/>
                  </a:cubicBezTo>
                  <a:cubicBezTo>
                    <a:pt x="8716" y="22063"/>
                    <a:pt x="8597" y="22027"/>
                    <a:pt x="8466" y="21980"/>
                  </a:cubicBezTo>
                  <a:lnTo>
                    <a:pt x="8299" y="21932"/>
                  </a:lnTo>
                  <a:lnTo>
                    <a:pt x="8145" y="21801"/>
                  </a:lnTo>
                  <a:cubicBezTo>
                    <a:pt x="8037" y="21706"/>
                    <a:pt x="7942" y="21634"/>
                    <a:pt x="7859" y="21551"/>
                  </a:cubicBezTo>
                  <a:cubicBezTo>
                    <a:pt x="7823" y="21515"/>
                    <a:pt x="7799" y="21492"/>
                    <a:pt x="7752" y="21456"/>
                  </a:cubicBezTo>
                  <a:cubicBezTo>
                    <a:pt x="3108" y="17396"/>
                    <a:pt x="1" y="11907"/>
                    <a:pt x="1" y="7811"/>
                  </a:cubicBezTo>
                  <a:lnTo>
                    <a:pt x="13" y="203"/>
                  </a:lnTo>
                  <a:lnTo>
                    <a:pt x="906" y="179"/>
                  </a:lnTo>
                  <a:lnTo>
                    <a:pt x="3477" y="120"/>
                  </a:lnTo>
                  <a:lnTo>
                    <a:pt x="7906" y="13"/>
                  </a:lnTo>
                  <a:lnTo>
                    <a:pt x="8359" y="1"/>
                  </a:lnTo>
                  <a:lnTo>
                    <a:pt x="13026" y="5490"/>
                  </a:lnTo>
                  <a:close/>
                  <a:moveTo>
                    <a:pt x="15300" y="9978"/>
                  </a:moveTo>
                  <a:lnTo>
                    <a:pt x="8347" y="1763"/>
                  </a:lnTo>
                  <a:lnTo>
                    <a:pt x="7883" y="1787"/>
                  </a:lnTo>
                  <a:lnTo>
                    <a:pt x="1370" y="1942"/>
                  </a:lnTo>
                  <a:lnTo>
                    <a:pt x="1346" y="8609"/>
                  </a:lnTo>
                  <a:cubicBezTo>
                    <a:pt x="1346" y="9800"/>
                    <a:pt x="1679" y="11145"/>
                    <a:pt x="2287" y="12538"/>
                  </a:cubicBezTo>
                  <a:cubicBezTo>
                    <a:pt x="2346" y="12657"/>
                    <a:pt x="2394" y="12776"/>
                    <a:pt x="2453" y="12895"/>
                  </a:cubicBezTo>
                  <a:cubicBezTo>
                    <a:pt x="2644" y="13324"/>
                    <a:pt x="2870" y="13764"/>
                    <a:pt x="3120" y="14193"/>
                  </a:cubicBezTo>
                  <a:cubicBezTo>
                    <a:pt x="3334" y="14562"/>
                    <a:pt x="3573" y="14931"/>
                    <a:pt x="3811" y="15312"/>
                  </a:cubicBezTo>
                  <a:cubicBezTo>
                    <a:pt x="4073" y="15717"/>
                    <a:pt x="4358" y="16110"/>
                    <a:pt x="4656" y="16515"/>
                  </a:cubicBezTo>
                  <a:cubicBezTo>
                    <a:pt x="4882" y="16812"/>
                    <a:pt x="5120" y="17110"/>
                    <a:pt x="5370" y="17408"/>
                  </a:cubicBezTo>
                  <a:cubicBezTo>
                    <a:pt x="6109" y="18289"/>
                    <a:pt x="6930" y="19146"/>
                    <a:pt x="7823" y="19956"/>
                  </a:cubicBezTo>
                  <a:cubicBezTo>
                    <a:pt x="7895" y="20027"/>
                    <a:pt x="7990" y="20099"/>
                    <a:pt x="8061" y="20182"/>
                  </a:cubicBezTo>
                  <a:cubicBezTo>
                    <a:pt x="8133" y="20241"/>
                    <a:pt x="8192" y="20289"/>
                    <a:pt x="8276" y="20361"/>
                  </a:cubicBezTo>
                  <a:cubicBezTo>
                    <a:pt x="8347" y="20372"/>
                    <a:pt x="8418" y="20396"/>
                    <a:pt x="8490" y="20420"/>
                  </a:cubicBezTo>
                  <a:cubicBezTo>
                    <a:pt x="8752" y="20491"/>
                    <a:pt x="9002" y="20551"/>
                    <a:pt x="9240" y="20599"/>
                  </a:cubicBezTo>
                  <a:cubicBezTo>
                    <a:pt x="9359" y="20622"/>
                    <a:pt x="9478" y="20634"/>
                    <a:pt x="9597" y="20670"/>
                  </a:cubicBezTo>
                  <a:cubicBezTo>
                    <a:pt x="9835" y="20718"/>
                    <a:pt x="10061" y="20742"/>
                    <a:pt x="10300" y="20753"/>
                  </a:cubicBezTo>
                  <a:cubicBezTo>
                    <a:pt x="10538" y="20777"/>
                    <a:pt x="10740" y="20789"/>
                    <a:pt x="10954" y="20789"/>
                  </a:cubicBezTo>
                  <a:cubicBezTo>
                    <a:pt x="11264" y="20789"/>
                    <a:pt x="11574" y="20777"/>
                    <a:pt x="11859" y="20730"/>
                  </a:cubicBezTo>
                  <a:cubicBezTo>
                    <a:pt x="11931" y="20718"/>
                    <a:pt x="12026" y="20694"/>
                    <a:pt x="12097" y="20682"/>
                  </a:cubicBezTo>
                  <a:cubicBezTo>
                    <a:pt x="12157" y="20670"/>
                    <a:pt x="12217" y="20670"/>
                    <a:pt x="12264" y="20658"/>
                  </a:cubicBezTo>
                  <a:cubicBezTo>
                    <a:pt x="12586" y="20575"/>
                    <a:pt x="12895" y="20480"/>
                    <a:pt x="13181" y="20337"/>
                  </a:cubicBezTo>
                  <a:cubicBezTo>
                    <a:pt x="13229" y="20325"/>
                    <a:pt x="13276" y="20301"/>
                    <a:pt x="13312" y="20265"/>
                  </a:cubicBezTo>
                  <a:cubicBezTo>
                    <a:pt x="13371" y="20241"/>
                    <a:pt x="13431" y="20206"/>
                    <a:pt x="13490" y="20158"/>
                  </a:cubicBezTo>
                  <a:cubicBezTo>
                    <a:pt x="14610" y="19491"/>
                    <a:pt x="15253" y="18289"/>
                    <a:pt x="15265" y="16670"/>
                  </a:cubicBezTo>
                  <a:lnTo>
                    <a:pt x="15300" y="9978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4"/>
            <p:cNvSpPr/>
            <p:nvPr/>
          </p:nvSpPr>
          <p:spPr>
            <a:xfrm>
              <a:off x="3975175" y="2676050"/>
              <a:ext cx="75050" cy="43475"/>
            </a:xfrm>
            <a:custGeom>
              <a:avLst/>
              <a:gdLst/>
              <a:ahLst/>
              <a:cxnLst/>
              <a:rect l="l" t="t" r="r" b="b"/>
              <a:pathLst>
                <a:path w="3002" h="1739" fill="none" extrusionOk="0">
                  <a:moveTo>
                    <a:pt x="1" y="1739"/>
                  </a:moveTo>
                  <a:lnTo>
                    <a:pt x="3001" y="1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4"/>
            <p:cNvSpPr/>
            <p:nvPr/>
          </p:nvSpPr>
          <p:spPr>
            <a:xfrm>
              <a:off x="4183250" y="2921625"/>
              <a:ext cx="74725" cy="43775"/>
            </a:xfrm>
            <a:custGeom>
              <a:avLst/>
              <a:gdLst/>
              <a:ahLst/>
              <a:cxnLst/>
              <a:rect l="l" t="t" r="r" b="b"/>
              <a:pathLst>
                <a:path w="2989" h="1751" fill="none" extrusionOk="0">
                  <a:moveTo>
                    <a:pt x="0" y="1751"/>
                  </a:moveTo>
                  <a:lnTo>
                    <a:pt x="2989" y="0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4"/>
            <p:cNvSpPr/>
            <p:nvPr/>
          </p:nvSpPr>
          <p:spPr>
            <a:xfrm>
              <a:off x="3921900" y="3053775"/>
              <a:ext cx="94675" cy="55100"/>
            </a:xfrm>
            <a:custGeom>
              <a:avLst/>
              <a:gdLst/>
              <a:ahLst/>
              <a:cxnLst/>
              <a:rect l="l" t="t" r="r" b="b"/>
              <a:pathLst>
                <a:path w="3787" h="2204" fill="none" extrusionOk="0">
                  <a:moveTo>
                    <a:pt x="1" y="2203"/>
                  </a:moveTo>
                  <a:lnTo>
                    <a:pt x="3787" y="1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4"/>
            <p:cNvSpPr/>
            <p:nvPr/>
          </p:nvSpPr>
          <p:spPr>
            <a:xfrm>
              <a:off x="3956125" y="2916850"/>
              <a:ext cx="68800" cy="40225"/>
            </a:xfrm>
            <a:custGeom>
              <a:avLst/>
              <a:gdLst/>
              <a:ahLst/>
              <a:cxnLst/>
              <a:rect l="l" t="t" r="r" b="b"/>
              <a:pathLst>
                <a:path w="2752" h="1609" fill="none" extrusionOk="0">
                  <a:moveTo>
                    <a:pt x="1" y="1608"/>
                  </a:moveTo>
                  <a:lnTo>
                    <a:pt x="2751" y="1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4"/>
            <p:cNvSpPr/>
            <p:nvPr/>
          </p:nvSpPr>
          <p:spPr>
            <a:xfrm>
              <a:off x="3947200" y="2901975"/>
              <a:ext cx="69375" cy="40200"/>
            </a:xfrm>
            <a:custGeom>
              <a:avLst/>
              <a:gdLst/>
              <a:ahLst/>
              <a:cxnLst/>
              <a:rect l="l" t="t" r="r" b="b"/>
              <a:pathLst>
                <a:path w="2775" h="1608" fill="none" extrusionOk="0">
                  <a:moveTo>
                    <a:pt x="1" y="1608"/>
                  </a:moveTo>
                  <a:lnTo>
                    <a:pt x="2775" y="0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4"/>
            <p:cNvSpPr/>
            <p:nvPr/>
          </p:nvSpPr>
          <p:spPr>
            <a:xfrm>
              <a:off x="3384625" y="3160350"/>
              <a:ext cx="157800" cy="183525"/>
            </a:xfrm>
            <a:custGeom>
              <a:avLst/>
              <a:gdLst/>
              <a:ahLst/>
              <a:cxnLst/>
              <a:rect l="l" t="t" r="r" b="b"/>
              <a:pathLst>
                <a:path w="6312" h="7341" extrusionOk="0">
                  <a:moveTo>
                    <a:pt x="3478" y="0"/>
                  </a:moveTo>
                  <a:lnTo>
                    <a:pt x="3494" y="10"/>
                  </a:lnTo>
                  <a:lnTo>
                    <a:pt x="3494" y="10"/>
                  </a:lnTo>
                  <a:cubicBezTo>
                    <a:pt x="3489" y="7"/>
                    <a:pt x="3483" y="3"/>
                    <a:pt x="3478" y="0"/>
                  </a:cubicBezTo>
                  <a:close/>
                  <a:moveTo>
                    <a:pt x="3494" y="10"/>
                  </a:moveTo>
                  <a:cubicBezTo>
                    <a:pt x="3925" y="264"/>
                    <a:pt x="4192" y="796"/>
                    <a:pt x="4192" y="1560"/>
                  </a:cubicBezTo>
                  <a:cubicBezTo>
                    <a:pt x="4192" y="3108"/>
                    <a:pt x="3085" y="5001"/>
                    <a:pt x="1751" y="5775"/>
                  </a:cubicBezTo>
                  <a:cubicBezTo>
                    <a:pt x="1354" y="5993"/>
                    <a:pt x="985" y="6098"/>
                    <a:pt x="657" y="6098"/>
                  </a:cubicBezTo>
                  <a:cubicBezTo>
                    <a:pt x="414" y="6098"/>
                    <a:pt x="193" y="6041"/>
                    <a:pt x="1" y="5929"/>
                  </a:cubicBezTo>
                  <a:lnTo>
                    <a:pt x="1" y="5929"/>
                  </a:lnTo>
                  <a:lnTo>
                    <a:pt x="2132" y="7168"/>
                  </a:lnTo>
                  <a:cubicBezTo>
                    <a:pt x="2322" y="7282"/>
                    <a:pt x="2541" y="7341"/>
                    <a:pt x="2781" y="7341"/>
                  </a:cubicBezTo>
                  <a:cubicBezTo>
                    <a:pt x="3112" y="7341"/>
                    <a:pt x="3483" y="7229"/>
                    <a:pt x="3871" y="7001"/>
                  </a:cubicBezTo>
                  <a:cubicBezTo>
                    <a:pt x="5228" y="6227"/>
                    <a:pt x="6311" y="4346"/>
                    <a:pt x="6311" y="2798"/>
                  </a:cubicBezTo>
                  <a:cubicBezTo>
                    <a:pt x="6311" y="2024"/>
                    <a:pt x="6049" y="1476"/>
                    <a:pt x="5597" y="1226"/>
                  </a:cubicBezTo>
                  <a:lnTo>
                    <a:pt x="3494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4"/>
            <p:cNvSpPr/>
            <p:nvPr/>
          </p:nvSpPr>
          <p:spPr>
            <a:xfrm>
              <a:off x="3384625" y="3160350"/>
              <a:ext cx="157800" cy="186050"/>
            </a:xfrm>
            <a:custGeom>
              <a:avLst/>
              <a:gdLst/>
              <a:ahLst/>
              <a:cxnLst/>
              <a:rect l="l" t="t" r="r" b="b"/>
              <a:pathLst>
                <a:path w="6312" h="7442" fill="none" extrusionOk="0">
                  <a:moveTo>
                    <a:pt x="6311" y="2798"/>
                  </a:moveTo>
                  <a:cubicBezTo>
                    <a:pt x="6311" y="4346"/>
                    <a:pt x="5228" y="6227"/>
                    <a:pt x="3871" y="7001"/>
                  </a:cubicBezTo>
                  <a:cubicBezTo>
                    <a:pt x="3204" y="7394"/>
                    <a:pt x="2585" y="7441"/>
                    <a:pt x="2132" y="7168"/>
                  </a:cubicBezTo>
                  <a:lnTo>
                    <a:pt x="1" y="5929"/>
                  </a:lnTo>
                  <a:cubicBezTo>
                    <a:pt x="453" y="6191"/>
                    <a:pt x="1061" y="6156"/>
                    <a:pt x="1751" y="5775"/>
                  </a:cubicBezTo>
                  <a:cubicBezTo>
                    <a:pt x="3085" y="5001"/>
                    <a:pt x="4192" y="3108"/>
                    <a:pt x="4192" y="1560"/>
                  </a:cubicBezTo>
                  <a:cubicBezTo>
                    <a:pt x="4192" y="786"/>
                    <a:pt x="3918" y="250"/>
                    <a:pt x="3478" y="0"/>
                  </a:cubicBezTo>
                  <a:lnTo>
                    <a:pt x="5597" y="1226"/>
                  </a:lnTo>
                  <a:cubicBezTo>
                    <a:pt x="6049" y="1476"/>
                    <a:pt x="6311" y="2024"/>
                    <a:pt x="6311" y="2798"/>
                  </a:cubicBezTo>
                  <a:close/>
                </a:path>
              </a:pathLst>
            </a:custGeom>
            <a:solidFill>
              <a:schemeClr val="dk2"/>
            </a:solidFill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4"/>
            <p:cNvSpPr/>
            <p:nvPr/>
          </p:nvSpPr>
          <p:spPr>
            <a:xfrm>
              <a:off x="3673075" y="3122250"/>
              <a:ext cx="53600" cy="156275"/>
            </a:xfrm>
            <a:custGeom>
              <a:avLst/>
              <a:gdLst/>
              <a:ahLst/>
              <a:cxnLst/>
              <a:rect l="l" t="t" r="r" b="b"/>
              <a:pathLst>
                <a:path w="2144" h="6251" extrusionOk="0">
                  <a:moveTo>
                    <a:pt x="0" y="0"/>
                  </a:moveTo>
                  <a:lnTo>
                    <a:pt x="12" y="5013"/>
                  </a:lnTo>
                  <a:lnTo>
                    <a:pt x="2143" y="6251"/>
                  </a:lnTo>
                  <a:lnTo>
                    <a:pt x="2131" y="1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4"/>
            <p:cNvSpPr/>
            <p:nvPr/>
          </p:nvSpPr>
          <p:spPr>
            <a:xfrm>
              <a:off x="3673075" y="3122250"/>
              <a:ext cx="53600" cy="156275"/>
            </a:xfrm>
            <a:custGeom>
              <a:avLst/>
              <a:gdLst/>
              <a:ahLst/>
              <a:cxnLst/>
              <a:rect l="l" t="t" r="r" b="b"/>
              <a:pathLst>
                <a:path w="2144" h="6251" fill="none" extrusionOk="0">
                  <a:moveTo>
                    <a:pt x="2131" y="1250"/>
                  </a:moveTo>
                  <a:lnTo>
                    <a:pt x="2143" y="6251"/>
                  </a:lnTo>
                  <a:lnTo>
                    <a:pt x="12" y="501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4"/>
            <p:cNvSpPr/>
            <p:nvPr/>
          </p:nvSpPr>
          <p:spPr>
            <a:xfrm>
              <a:off x="3313200" y="2928475"/>
              <a:ext cx="641175" cy="476850"/>
            </a:xfrm>
            <a:custGeom>
              <a:avLst/>
              <a:gdLst/>
              <a:ahLst/>
              <a:cxnLst/>
              <a:rect l="l" t="t" r="r" b="b"/>
              <a:pathLst>
                <a:path w="25647" h="19074" extrusionOk="0">
                  <a:moveTo>
                    <a:pt x="9759" y="7798"/>
                  </a:moveTo>
                  <a:lnTo>
                    <a:pt x="9872" y="7864"/>
                  </a:lnTo>
                  <a:lnTo>
                    <a:pt x="9872" y="7864"/>
                  </a:lnTo>
                  <a:lnTo>
                    <a:pt x="9883" y="7858"/>
                  </a:lnTo>
                  <a:cubicBezTo>
                    <a:pt x="9842" y="7837"/>
                    <a:pt x="9801" y="7817"/>
                    <a:pt x="9759" y="7798"/>
                  </a:cubicBezTo>
                  <a:close/>
                  <a:moveTo>
                    <a:pt x="23515" y="0"/>
                  </a:moveTo>
                  <a:lnTo>
                    <a:pt x="9883" y="7870"/>
                  </a:lnTo>
                  <a:lnTo>
                    <a:pt x="9872" y="7864"/>
                  </a:lnTo>
                  <a:lnTo>
                    <a:pt x="9872" y="7864"/>
                  </a:lnTo>
                  <a:lnTo>
                    <a:pt x="9037" y="8346"/>
                  </a:lnTo>
                  <a:lnTo>
                    <a:pt x="11169" y="9585"/>
                  </a:lnTo>
                  <a:lnTo>
                    <a:pt x="25647" y="1215"/>
                  </a:lnTo>
                  <a:lnTo>
                    <a:pt x="23515" y="0"/>
                  </a:lnTo>
                  <a:close/>
                  <a:moveTo>
                    <a:pt x="6642" y="6368"/>
                  </a:moveTo>
                  <a:cubicBezTo>
                    <a:pt x="6025" y="6368"/>
                    <a:pt x="5329" y="6569"/>
                    <a:pt x="4584" y="6989"/>
                  </a:cubicBezTo>
                  <a:cubicBezTo>
                    <a:pt x="2060" y="8454"/>
                    <a:pt x="0" y="12014"/>
                    <a:pt x="24" y="14907"/>
                  </a:cubicBezTo>
                  <a:cubicBezTo>
                    <a:pt x="24" y="16359"/>
                    <a:pt x="536" y="17371"/>
                    <a:pt x="1358" y="17848"/>
                  </a:cubicBezTo>
                  <a:lnTo>
                    <a:pt x="3489" y="19074"/>
                  </a:lnTo>
                  <a:cubicBezTo>
                    <a:pt x="2667" y="18598"/>
                    <a:pt x="2144" y="17586"/>
                    <a:pt x="2144" y="16145"/>
                  </a:cubicBezTo>
                  <a:cubicBezTo>
                    <a:pt x="2132" y="13240"/>
                    <a:pt x="4191" y="9692"/>
                    <a:pt x="6716" y="8227"/>
                  </a:cubicBezTo>
                  <a:cubicBezTo>
                    <a:pt x="7459" y="7799"/>
                    <a:pt x="8159" y="7597"/>
                    <a:pt x="8775" y="7597"/>
                  </a:cubicBezTo>
                  <a:cubicBezTo>
                    <a:pt x="9134" y="7597"/>
                    <a:pt x="9465" y="7666"/>
                    <a:pt x="9759" y="7798"/>
                  </a:cubicBezTo>
                  <a:lnTo>
                    <a:pt x="9759" y="7798"/>
                  </a:lnTo>
                  <a:lnTo>
                    <a:pt x="7847" y="6680"/>
                  </a:lnTo>
                  <a:cubicBezTo>
                    <a:pt x="7496" y="6474"/>
                    <a:pt x="7090" y="6368"/>
                    <a:pt x="6642" y="63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4"/>
            <p:cNvSpPr/>
            <p:nvPr/>
          </p:nvSpPr>
          <p:spPr>
            <a:xfrm>
              <a:off x="3313200" y="2928475"/>
              <a:ext cx="641175" cy="476850"/>
            </a:xfrm>
            <a:custGeom>
              <a:avLst/>
              <a:gdLst/>
              <a:ahLst/>
              <a:cxnLst/>
              <a:rect l="l" t="t" r="r" b="b"/>
              <a:pathLst>
                <a:path w="25647" h="19074" fill="none" extrusionOk="0">
                  <a:moveTo>
                    <a:pt x="25647" y="1215"/>
                  </a:moveTo>
                  <a:lnTo>
                    <a:pt x="11169" y="9585"/>
                  </a:lnTo>
                  <a:lnTo>
                    <a:pt x="9037" y="8346"/>
                  </a:lnTo>
                  <a:lnTo>
                    <a:pt x="9883" y="7858"/>
                  </a:lnTo>
                  <a:cubicBezTo>
                    <a:pt x="9073" y="7430"/>
                    <a:pt x="7954" y="7513"/>
                    <a:pt x="6716" y="8227"/>
                  </a:cubicBezTo>
                  <a:cubicBezTo>
                    <a:pt x="4191" y="9692"/>
                    <a:pt x="2132" y="13240"/>
                    <a:pt x="2144" y="16145"/>
                  </a:cubicBezTo>
                  <a:cubicBezTo>
                    <a:pt x="2144" y="17586"/>
                    <a:pt x="2667" y="18598"/>
                    <a:pt x="3489" y="19074"/>
                  </a:cubicBezTo>
                  <a:lnTo>
                    <a:pt x="1358" y="17848"/>
                  </a:lnTo>
                  <a:cubicBezTo>
                    <a:pt x="536" y="17371"/>
                    <a:pt x="24" y="16359"/>
                    <a:pt x="24" y="14907"/>
                  </a:cubicBezTo>
                  <a:cubicBezTo>
                    <a:pt x="0" y="12014"/>
                    <a:pt x="2060" y="8454"/>
                    <a:pt x="4584" y="6989"/>
                  </a:cubicBezTo>
                  <a:cubicBezTo>
                    <a:pt x="5870" y="6263"/>
                    <a:pt x="7013" y="6191"/>
                    <a:pt x="7847" y="6680"/>
                  </a:cubicBezTo>
                  <a:lnTo>
                    <a:pt x="9883" y="7870"/>
                  </a:lnTo>
                  <a:lnTo>
                    <a:pt x="23515" y="0"/>
                  </a:lnTo>
                  <a:close/>
                </a:path>
              </a:pathLst>
            </a:custGeom>
            <a:solidFill>
              <a:schemeClr val="dk2"/>
            </a:solidFill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4"/>
            <p:cNvSpPr/>
            <p:nvPr/>
          </p:nvSpPr>
          <p:spPr>
            <a:xfrm>
              <a:off x="3799275" y="3090700"/>
              <a:ext cx="53300" cy="115200"/>
            </a:xfrm>
            <a:custGeom>
              <a:avLst/>
              <a:gdLst/>
              <a:ahLst/>
              <a:cxnLst/>
              <a:rect l="l" t="t" r="r" b="b"/>
              <a:pathLst>
                <a:path w="2132" h="4608" extrusionOk="0">
                  <a:moveTo>
                    <a:pt x="0" y="0"/>
                  </a:moveTo>
                  <a:lnTo>
                    <a:pt x="0" y="3369"/>
                  </a:lnTo>
                  <a:lnTo>
                    <a:pt x="2132" y="4608"/>
                  </a:lnTo>
                  <a:lnTo>
                    <a:pt x="2132" y="1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4"/>
            <p:cNvSpPr/>
            <p:nvPr/>
          </p:nvSpPr>
          <p:spPr>
            <a:xfrm>
              <a:off x="3799275" y="3090700"/>
              <a:ext cx="53300" cy="115200"/>
            </a:xfrm>
            <a:custGeom>
              <a:avLst/>
              <a:gdLst/>
              <a:ahLst/>
              <a:cxnLst/>
              <a:rect l="l" t="t" r="r" b="b"/>
              <a:pathLst>
                <a:path w="2132" h="4608" fill="none" extrusionOk="0">
                  <a:moveTo>
                    <a:pt x="2132" y="1238"/>
                  </a:moveTo>
                  <a:lnTo>
                    <a:pt x="2132" y="4608"/>
                  </a:lnTo>
                  <a:lnTo>
                    <a:pt x="0" y="33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4"/>
            <p:cNvSpPr/>
            <p:nvPr/>
          </p:nvSpPr>
          <p:spPr>
            <a:xfrm>
              <a:off x="3366175" y="2958825"/>
              <a:ext cx="588200" cy="454375"/>
            </a:xfrm>
            <a:custGeom>
              <a:avLst/>
              <a:gdLst/>
              <a:ahLst/>
              <a:cxnLst/>
              <a:rect l="l" t="t" r="r" b="b"/>
              <a:pathLst>
                <a:path w="23528" h="18175" extrusionOk="0">
                  <a:moveTo>
                    <a:pt x="5706" y="9135"/>
                  </a:moveTo>
                  <a:cubicBezTo>
                    <a:pt x="6515" y="9135"/>
                    <a:pt x="7073" y="9772"/>
                    <a:pt x="7073" y="10871"/>
                  </a:cubicBezTo>
                  <a:cubicBezTo>
                    <a:pt x="7073" y="12419"/>
                    <a:pt x="5966" y="14312"/>
                    <a:pt x="4632" y="15086"/>
                  </a:cubicBezTo>
                  <a:cubicBezTo>
                    <a:pt x="4239" y="15310"/>
                    <a:pt x="3866" y="15417"/>
                    <a:pt x="3535" y="15417"/>
                  </a:cubicBezTo>
                  <a:cubicBezTo>
                    <a:pt x="2726" y="15417"/>
                    <a:pt x="2168" y="14780"/>
                    <a:pt x="2168" y="13681"/>
                  </a:cubicBezTo>
                  <a:cubicBezTo>
                    <a:pt x="2168" y="12133"/>
                    <a:pt x="3275" y="10240"/>
                    <a:pt x="4609" y="9466"/>
                  </a:cubicBezTo>
                  <a:cubicBezTo>
                    <a:pt x="5002" y="9242"/>
                    <a:pt x="5375" y="9135"/>
                    <a:pt x="5706" y="9135"/>
                  </a:cubicBezTo>
                  <a:close/>
                  <a:moveTo>
                    <a:pt x="23528" y="1"/>
                  </a:moveTo>
                  <a:lnTo>
                    <a:pt x="9050" y="8371"/>
                  </a:lnTo>
                  <a:cubicBezTo>
                    <a:pt x="8701" y="7091"/>
                    <a:pt x="7821" y="6377"/>
                    <a:pt x="6658" y="6377"/>
                  </a:cubicBezTo>
                  <a:cubicBezTo>
                    <a:pt x="6036" y="6377"/>
                    <a:pt x="5332" y="6582"/>
                    <a:pt x="4585" y="7013"/>
                  </a:cubicBezTo>
                  <a:cubicBezTo>
                    <a:pt x="2049" y="8466"/>
                    <a:pt x="1" y="12026"/>
                    <a:pt x="13" y="14931"/>
                  </a:cubicBezTo>
                  <a:cubicBezTo>
                    <a:pt x="21" y="16989"/>
                    <a:pt x="1057" y="18175"/>
                    <a:pt x="2558" y="18175"/>
                  </a:cubicBezTo>
                  <a:cubicBezTo>
                    <a:pt x="3176" y="18175"/>
                    <a:pt x="3873" y="17974"/>
                    <a:pt x="4609" y="17550"/>
                  </a:cubicBezTo>
                  <a:cubicBezTo>
                    <a:pt x="6799" y="16300"/>
                    <a:pt x="8609" y="13490"/>
                    <a:pt x="9073" y="10871"/>
                  </a:cubicBezTo>
                  <a:lnTo>
                    <a:pt x="14384" y="7799"/>
                  </a:lnTo>
                  <a:lnTo>
                    <a:pt x="14407" y="12812"/>
                  </a:lnTo>
                  <a:lnTo>
                    <a:pt x="16598" y="11550"/>
                  </a:lnTo>
                  <a:lnTo>
                    <a:pt x="16574" y="8168"/>
                  </a:lnTo>
                  <a:lnTo>
                    <a:pt x="19432" y="6525"/>
                  </a:lnTo>
                  <a:lnTo>
                    <a:pt x="19456" y="9895"/>
                  </a:lnTo>
                  <a:lnTo>
                    <a:pt x="21634" y="8633"/>
                  </a:lnTo>
                  <a:lnTo>
                    <a:pt x="21623" y="3620"/>
                  </a:lnTo>
                  <a:lnTo>
                    <a:pt x="23528" y="2513"/>
                  </a:lnTo>
                  <a:lnTo>
                    <a:pt x="23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4"/>
            <p:cNvSpPr/>
            <p:nvPr/>
          </p:nvSpPr>
          <p:spPr>
            <a:xfrm>
              <a:off x="3366175" y="2958825"/>
              <a:ext cx="588200" cy="475075"/>
            </a:xfrm>
            <a:custGeom>
              <a:avLst/>
              <a:gdLst/>
              <a:ahLst/>
              <a:cxnLst/>
              <a:rect l="l" t="t" r="r" b="b"/>
              <a:pathLst>
                <a:path w="23528" h="19003" fill="none" extrusionOk="0">
                  <a:moveTo>
                    <a:pt x="9050" y="8371"/>
                  </a:moveTo>
                  <a:lnTo>
                    <a:pt x="23528" y="1"/>
                  </a:lnTo>
                  <a:lnTo>
                    <a:pt x="23528" y="2513"/>
                  </a:lnTo>
                  <a:lnTo>
                    <a:pt x="21623" y="3620"/>
                  </a:lnTo>
                  <a:lnTo>
                    <a:pt x="21634" y="8633"/>
                  </a:lnTo>
                  <a:lnTo>
                    <a:pt x="19456" y="9895"/>
                  </a:lnTo>
                  <a:lnTo>
                    <a:pt x="19432" y="6525"/>
                  </a:lnTo>
                  <a:lnTo>
                    <a:pt x="16574" y="8168"/>
                  </a:lnTo>
                  <a:lnTo>
                    <a:pt x="16598" y="11550"/>
                  </a:lnTo>
                  <a:lnTo>
                    <a:pt x="14407" y="12812"/>
                  </a:lnTo>
                  <a:lnTo>
                    <a:pt x="14384" y="7799"/>
                  </a:lnTo>
                  <a:lnTo>
                    <a:pt x="9073" y="10871"/>
                  </a:lnTo>
                  <a:cubicBezTo>
                    <a:pt x="8609" y="13490"/>
                    <a:pt x="6799" y="16300"/>
                    <a:pt x="4609" y="17550"/>
                  </a:cubicBezTo>
                  <a:cubicBezTo>
                    <a:pt x="2084" y="19003"/>
                    <a:pt x="25" y="17836"/>
                    <a:pt x="13" y="14931"/>
                  </a:cubicBezTo>
                  <a:cubicBezTo>
                    <a:pt x="1" y="12026"/>
                    <a:pt x="2049" y="8466"/>
                    <a:pt x="4585" y="7013"/>
                  </a:cubicBezTo>
                  <a:cubicBezTo>
                    <a:pt x="6728" y="5775"/>
                    <a:pt x="8514" y="6406"/>
                    <a:pt x="9050" y="8371"/>
                  </a:cubicBezTo>
                  <a:close/>
                  <a:moveTo>
                    <a:pt x="4632" y="15086"/>
                  </a:moveTo>
                  <a:cubicBezTo>
                    <a:pt x="5966" y="14312"/>
                    <a:pt x="7073" y="12419"/>
                    <a:pt x="7073" y="10871"/>
                  </a:cubicBezTo>
                  <a:cubicBezTo>
                    <a:pt x="7073" y="9323"/>
                    <a:pt x="5966" y="8692"/>
                    <a:pt x="4609" y="9466"/>
                  </a:cubicBezTo>
                  <a:cubicBezTo>
                    <a:pt x="3275" y="10240"/>
                    <a:pt x="2168" y="12133"/>
                    <a:pt x="2168" y="13681"/>
                  </a:cubicBezTo>
                  <a:cubicBezTo>
                    <a:pt x="2168" y="15229"/>
                    <a:pt x="3275" y="15860"/>
                    <a:pt x="4632" y="1508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4"/>
            <p:cNvSpPr/>
            <p:nvPr/>
          </p:nvSpPr>
          <p:spPr>
            <a:xfrm>
              <a:off x="4268375" y="2752975"/>
              <a:ext cx="645050" cy="492825"/>
            </a:xfrm>
            <a:custGeom>
              <a:avLst/>
              <a:gdLst/>
              <a:ahLst/>
              <a:cxnLst/>
              <a:rect l="l" t="t" r="r" b="b"/>
              <a:pathLst>
                <a:path w="25802" h="19713" extrusionOk="0">
                  <a:moveTo>
                    <a:pt x="1304" y="0"/>
                  </a:moveTo>
                  <a:cubicBezTo>
                    <a:pt x="1097" y="0"/>
                    <a:pt x="910" y="48"/>
                    <a:pt x="751" y="138"/>
                  </a:cubicBezTo>
                  <a:lnTo>
                    <a:pt x="1" y="579"/>
                  </a:lnTo>
                  <a:lnTo>
                    <a:pt x="24432" y="19712"/>
                  </a:lnTo>
                  <a:lnTo>
                    <a:pt x="25182" y="19284"/>
                  </a:lnTo>
                  <a:cubicBezTo>
                    <a:pt x="25551" y="19057"/>
                    <a:pt x="25790" y="18593"/>
                    <a:pt x="25790" y="17926"/>
                  </a:cubicBezTo>
                  <a:lnTo>
                    <a:pt x="25790" y="16319"/>
                  </a:lnTo>
                  <a:cubicBezTo>
                    <a:pt x="25801" y="14985"/>
                    <a:pt x="24849" y="13342"/>
                    <a:pt x="23694" y="12676"/>
                  </a:cubicBezTo>
                  <a:lnTo>
                    <a:pt x="2251" y="293"/>
                  </a:lnTo>
                  <a:cubicBezTo>
                    <a:pt x="1912" y="93"/>
                    <a:pt x="1589" y="0"/>
                    <a:pt x="1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4"/>
            <p:cNvSpPr/>
            <p:nvPr/>
          </p:nvSpPr>
          <p:spPr>
            <a:xfrm>
              <a:off x="4268375" y="2751075"/>
              <a:ext cx="645050" cy="494725"/>
            </a:xfrm>
            <a:custGeom>
              <a:avLst/>
              <a:gdLst/>
              <a:ahLst/>
              <a:cxnLst/>
              <a:rect l="l" t="t" r="r" b="b"/>
              <a:pathLst>
                <a:path w="25802" h="19789" fill="none" extrusionOk="0">
                  <a:moveTo>
                    <a:pt x="1" y="655"/>
                  </a:moveTo>
                  <a:lnTo>
                    <a:pt x="751" y="214"/>
                  </a:lnTo>
                  <a:cubicBezTo>
                    <a:pt x="1132" y="0"/>
                    <a:pt x="1668" y="24"/>
                    <a:pt x="2251" y="369"/>
                  </a:cubicBezTo>
                  <a:lnTo>
                    <a:pt x="23694" y="12752"/>
                  </a:lnTo>
                  <a:cubicBezTo>
                    <a:pt x="24849" y="13418"/>
                    <a:pt x="25801" y="15061"/>
                    <a:pt x="25790" y="16395"/>
                  </a:cubicBezTo>
                  <a:lnTo>
                    <a:pt x="25790" y="18002"/>
                  </a:lnTo>
                  <a:cubicBezTo>
                    <a:pt x="25790" y="18669"/>
                    <a:pt x="25551" y="19133"/>
                    <a:pt x="25182" y="19360"/>
                  </a:cubicBezTo>
                  <a:lnTo>
                    <a:pt x="24432" y="19788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4"/>
            <p:cNvSpPr/>
            <p:nvPr/>
          </p:nvSpPr>
          <p:spPr>
            <a:xfrm>
              <a:off x="4268075" y="2782625"/>
              <a:ext cx="611725" cy="447750"/>
            </a:xfrm>
            <a:custGeom>
              <a:avLst/>
              <a:gdLst/>
              <a:ahLst/>
              <a:cxnLst/>
              <a:rect l="l" t="t" r="r" b="b"/>
              <a:pathLst>
                <a:path w="24469" h="17910" extrusionOk="0">
                  <a:moveTo>
                    <a:pt x="727" y="0"/>
                  </a:moveTo>
                  <a:cubicBezTo>
                    <a:pt x="679" y="0"/>
                    <a:pt x="620" y="12"/>
                    <a:pt x="572" y="24"/>
                  </a:cubicBezTo>
                  <a:cubicBezTo>
                    <a:pt x="537" y="48"/>
                    <a:pt x="489" y="60"/>
                    <a:pt x="441" y="83"/>
                  </a:cubicBezTo>
                  <a:cubicBezTo>
                    <a:pt x="429" y="107"/>
                    <a:pt x="417" y="107"/>
                    <a:pt x="394" y="119"/>
                  </a:cubicBezTo>
                  <a:cubicBezTo>
                    <a:pt x="382" y="119"/>
                    <a:pt x="370" y="131"/>
                    <a:pt x="358" y="143"/>
                  </a:cubicBezTo>
                  <a:lnTo>
                    <a:pt x="310" y="191"/>
                  </a:lnTo>
                  <a:lnTo>
                    <a:pt x="275" y="226"/>
                  </a:lnTo>
                  <a:lnTo>
                    <a:pt x="239" y="262"/>
                  </a:lnTo>
                  <a:cubicBezTo>
                    <a:pt x="215" y="286"/>
                    <a:pt x="203" y="310"/>
                    <a:pt x="191" y="322"/>
                  </a:cubicBezTo>
                  <a:cubicBezTo>
                    <a:pt x="179" y="357"/>
                    <a:pt x="156" y="369"/>
                    <a:pt x="144" y="405"/>
                  </a:cubicBezTo>
                  <a:cubicBezTo>
                    <a:pt x="132" y="417"/>
                    <a:pt x="120" y="441"/>
                    <a:pt x="120" y="464"/>
                  </a:cubicBezTo>
                  <a:cubicBezTo>
                    <a:pt x="108" y="488"/>
                    <a:pt x="84" y="536"/>
                    <a:pt x="72" y="560"/>
                  </a:cubicBezTo>
                  <a:cubicBezTo>
                    <a:pt x="60" y="595"/>
                    <a:pt x="36" y="607"/>
                    <a:pt x="36" y="643"/>
                  </a:cubicBezTo>
                  <a:cubicBezTo>
                    <a:pt x="36" y="667"/>
                    <a:pt x="25" y="679"/>
                    <a:pt x="25" y="714"/>
                  </a:cubicBezTo>
                  <a:cubicBezTo>
                    <a:pt x="25" y="738"/>
                    <a:pt x="13" y="786"/>
                    <a:pt x="13" y="822"/>
                  </a:cubicBezTo>
                  <a:cubicBezTo>
                    <a:pt x="1" y="845"/>
                    <a:pt x="1" y="857"/>
                    <a:pt x="1" y="893"/>
                  </a:cubicBezTo>
                  <a:lnTo>
                    <a:pt x="1" y="953"/>
                  </a:lnTo>
                  <a:lnTo>
                    <a:pt x="1" y="1060"/>
                  </a:lnTo>
                  <a:lnTo>
                    <a:pt x="1" y="2679"/>
                  </a:lnTo>
                  <a:cubicBezTo>
                    <a:pt x="1" y="2917"/>
                    <a:pt x="48" y="3167"/>
                    <a:pt x="120" y="3417"/>
                  </a:cubicBezTo>
                  <a:cubicBezTo>
                    <a:pt x="132" y="3501"/>
                    <a:pt x="144" y="3560"/>
                    <a:pt x="179" y="3620"/>
                  </a:cubicBezTo>
                  <a:cubicBezTo>
                    <a:pt x="191" y="3631"/>
                    <a:pt x="191" y="3655"/>
                    <a:pt x="203" y="3679"/>
                  </a:cubicBezTo>
                  <a:cubicBezTo>
                    <a:pt x="203" y="3691"/>
                    <a:pt x="227" y="3691"/>
                    <a:pt x="227" y="3703"/>
                  </a:cubicBezTo>
                  <a:cubicBezTo>
                    <a:pt x="239" y="3751"/>
                    <a:pt x="263" y="3798"/>
                    <a:pt x="286" y="3834"/>
                  </a:cubicBezTo>
                  <a:cubicBezTo>
                    <a:pt x="298" y="3882"/>
                    <a:pt x="310" y="3929"/>
                    <a:pt x="346" y="3977"/>
                  </a:cubicBezTo>
                  <a:cubicBezTo>
                    <a:pt x="346" y="3989"/>
                    <a:pt x="346" y="4001"/>
                    <a:pt x="358" y="4012"/>
                  </a:cubicBezTo>
                  <a:cubicBezTo>
                    <a:pt x="382" y="4060"/>
                    <a:pt x="406" y="4108"/>
                    <a:pt x="429" y="4155"/>
                  </a:cubicBezTo>
                  <a:cubicBezTo>
                    <a:pt x="537" y="4346"/>
                    <a:pt x="656" y="4513"/>
                    <a:pt x="787" y="4667"/>
                  </a:cubicBezTo>
                  <a:cubicBezTo>
                    <a:pt x="822" y="4715"/>
                    <a:pt x="846" y="4751"/>
                    <a:pt x="882" y="4774"/>
                  </a:cubicBezTo>
                  <a:lnTo>
                    <a:pt x="894" y="4786"/>
                  </a:lnTo>
                  <a:lnTo>
                    <a:pt x="977" y="4882"/>
                  </a:lnTo>
                  <a:lnTo>
                    <a:pt x="1072" y="4965"/>
                  </a:lnTo>
                  <a:cubicBezTo>
                    <a:pt x="1096" y="5001"/>
                    <a:pt x="1108" y="5025"/>
                    <a:pt x="1144" y="5048"/>
                  </a:cubicBezTo>
                  <a:cubicBezTo>
                    <a:pt x="1156" y="5060"/>
                    <a:pt x="1179" y="5084"/>
                    <a:pt x="1203" y="5108"/>
                  </a:cubicBezTo>
                  <a:cubicBezTo>
                    <a:pt x="1251" y="5144"/>
                    <a:pt x="1310" y="5191"/>
                    <a:pt x="1358" y="5227"/>
                  </a:cubicBezTo>
                  <a:cubicBezTo>
                    <a:pt x="1382" y="5239"/>
                    <a:pt x="1394" y="5251"/>
                    <a:pt x="1429" y="5263"/>
                  </a:cubicBezTo>
                  <a:cubicBezTo>
                    <a:pt x="1453" y="5275"/>
                    <a:pt x="1477" y="5298"/>
                    <a:pt x="1501" y="5310"/>
                  </a:cubicBezTo>
                  <a:lnTo>
                    <a:pt x="22944" y="17705"/>
                  </a:lnTo>
                  <a:cubicBezTo>
                    <a:pt x="23187" y="17844"/>
                    <a:pt x="23419" y="17910"/>
                    <a:pt x="23624" y="17910"/>
                  </a:cubicBezTo>
                  <a:cubicBezTo>
                    <a:pt x="24122" y="17910"/>
                    <a:pt x="24468" y="17522"/>
                    <a:pt x="24468" y="16847"/>
                  </a:cubicBezTo>
                  <a:lnTo>
                    <a:pt x="24468" y="15204"/>
                  </a:lnTo>
                  <a:cubicBezTo>
                    <a:pt x="24468" y="15145"/>
                    <a:pt x="24468" y="15085"/>
                    <a:pt x="24432" y="14990"/>
                  </a:cubicBezTo>
                  <a:cubicBezTo>
                    <a:pt x="24432" y="14930"/>
                    <a:pt x="24432" y="14883"/>
                    <a:pt x="24420" y="14835"/>
                  </a:cubicBezTo>
                  <a:lnTo>
                    <a:pt x="24420" y="14823"/>
                  </a:lnTo>
                  <a:cubicBezTo>
                    <a:pt x="24420" y="14811"/>
                    <a:pt x="24409" y="14776"/>
                    <a:pt x="24409" y="14764"/>
                  </a:cubicBezTo>
                  <a:cubicBezTo>
                    <a:pt x="24385" y="14716"/>
                    <a:pt x="24385" y="14657"/>
                    <a:pt x="24373" y="14609"/>
                  </a:cubicBezTo>
                  <a:cubicBezTo>
                    <a:pt x="24373" y="14573"/>
                    <a:pt x="24361" y="14526"/>
                    <a:pt x="24349" y="14478"/>
                  </a:cubicBezTo>
                  <a:cubicBezTo>
                    <a:pt x="24325" y="14454"/>
                    <a:pt x="24325" y="14419"/>
                    <a:pt x="24313" y="14395"/>
                  </a:cubicBezTo>
                  <a:lnTo>
                    <a:pt x="24266" y="14252"/>
                  </a:lnTo>
                  <a:cubicBezTo>
                    <a:pt x="24254" y="14180"/>
                    <a:pt x="24230" y="14121"/>
                    <a:pt x="24194" y="14061"/>
                  </a:cubicBezTo>
                  <a:lnTo>
                    <a:pt x="24111" y="13883"/>
                  </a:lnTo>
                  <a:cubicBezTo>
                    <a:pt x="24063" y="13823"/>
                    <a:pt x="24028" y="13764"/>
                    <a:pt x="24004" y="13704"/>
                  </a:cubicBezTo>
                  <a:cubicBezTo>
                    <a:pt x="23968" y="13657"/>
                    <a:pt x="23944" y="13597"/>
                    <a:pt x="23908" y="13561"/>
                  </a:cubicBezTo>
                  <a:cubicBezTo>
                    <a:pt x="23885" y="13526"/>
                    <a:pt x="23873" y="13478"/>
                    <a:pt x="23837" y="13454"/>
                  </a:cubicBezTo>
                  <a:cubicBezTo>
                    <a:pt x="23813" y="13406"/>
                    <a:pt x="23766" y="13359"/>
                    <a:pt x="23730" y="13323"/>
                  </a:cubicBezTo>
                  <a:lnTo>
                    <a:pt x="23718" y="13287"/>
                  </a:lnTo>
                  <a:cubicBezTo>
                    <a:pt x="23694" y="13240"/>
                    <a:pt x="23658" y="13204"/>
                    <a:pt x="23635" y="13168"/>
                  </a:cubicBezTo>
                  <a:cubicBezTo>
                    <a:pt x="23599" y="13145"/>
                    <a:pt x="23575" y="13097"/>
                    <a:pt x="23539" y="13061"/>
                  </a:cubicBezTo>
                  <a:lnTo>
                    <a:pt x="23527" y="13049"/>
                  </a:lnTo>
                  <a:lnTo>
                    <a:pt x="23397" y="12918"/>
                  </a:lnTo>
                  <a:lnTo>
                    <a:pt x="23373" y="12918"/>
                  </a:lnTo>
                  <a:lnTo>
                    <a:pt x="23289" y="12823"/>
                  </a:lnTo>
                  <a:cubicBezTo>
                    <a:pt x="23254" y="12799"/>
                    <a:pt x="23230" y="12764"/>
                    <a:pt x="23194" y="12752"/>
                  </a:cubicBezTo>
                  <a:cubicBezTo>
                    <a:pt x="23170" y="12728"/>
                    <a:pt x="23135" y="12692"/>
                    <a:pt x="23111" y="12680"/>
                  </a:cubicBezTo>
                  <a:lnTo>
                    <a:pt x="23099" y="12668"/>
                  </a:lnTo>
                  <a:cubicBezTo>
                    <a:pt x="23051" y="12633"/>
                    <a:pt x="22992" y="12609"/>
                    <a:pt x="22944" y="12573"/>
                  </a:cubicBezTo>
                  <a:lnTo>
                    <a:pt x="1501" y="191"/>
                  </a:lnTo>
                  <a:cubicBezTo>
                    <a:pt x="1453" y="179"/>
                    <a:pt x="1429" y="143"/>
                    <a:pt x="1382" y="131"/>
                  </a:cubicBezTo>
                  <a:cubicBezTo>
                    <a:pt x="1358" y="119"/>
                    <a:pt x="1310" y="107"/>
                    <a:pt x="1275" y="83"/>
                  </a:cubicBezTo>
                  <a:cubicBezTo>
                    <a:pt x="1263" y="72"/>
                    <a:pt x="1227" y="60"/>
                    <a:pt x="1215" y="60"/>
                  </a:cubicBezTo>
                  <a:cubicBezTo>
                    <a:pt x="1203" y="60"/>
                    <a:pt x="1168" y="48"/>
                    <a:pt x="1156" y="48"/>
                  </a:cubicBezTo>
                  <a:cubicBezTo>
                    <a:pt x="1132" y="48"/>
                    <a:pt x="1108" y="24"/>
                    <a:pt x="1084" y="24"/>
                  </a:cubicBezTo>
                  <a:cubicBezTo>
                    <a:pt x="989" y="12"/>
                    <a:pt x="90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4"/>
            <p:cNvSpPr/>
            <p:nvPr/>
          </p:nvSpPr>
          <p:spPr>
            <a:xfrm>
              <a:off x="4252900" y="2763850"/>
              <a:ext cx="642075" cy="485825"/>
            </a:xfrm>
            <a:custGeom>
              <a:avLst/>
              <a:gdLst/>
              <a:ahLst/>
              <a:cxnLst/>
              <a:rect l="l" t="t" r="r" b="b"/>
              <a:pathLst>
                <a:path w="25683" h="19433" extrusionOk="0">
                  <a:moveTo>
                    <a:pt x="1417" y="751"/>
                  </a:moveTo>
                  <a:cubicBezTo>
                    <a:pt x="1501" y="751"/>
                    <a:pt x="1584" y="763"/>
                    <a:pt x="1679" y="775"/>
                  </a:cubicBezTo>
                  <a:cubicBezTo>
                    <a:pt x="1703" y="775"/>
                    <a:pt x="1715" y="799"/>
                    <a:pt x="1751" y="799"/>
                  </a:cubicBezTo>
                  <a:cubicBezTo>
                    <a:pt x="1763" y="799"/>
                    <a:pt x="1798" y="811"/>
                    <a:pt x="1810" y="811"/>
                  </a:cubicBezTo>
                  <a:cubicBezTo>
                    <a:pt x="1822" y="811"/>
                    <a:pt x="1858" y="823"/>
                    <a:pt x="1870" y="834"/>
                  </a:cubicBezTo>
                  <a:cubicBezTo>
                    <a:pt x="1906" y="858"/>
                    <a:pt x="1941" y="870"/>
                    <a:pt x="1977" y="882"/>
                  </a:cubicBezTo>
                  <a:cubicBezTo>
                    <a:pt x="2013" y="894"/>
                    <a:pt x="2048" y="930"/>
                    <a:pt x="2096" y="942"/>
                  </a:cubicBezTo>
                  <a:lnTo>
                    <a:pt x="23539" y="13324"/>
                  </a:lnTo>
                  <a:cubicBezTo>
                    <a:pt x="23587" y="13360"/>
                    <a:pt x="23646" y="13384"/>
                    <a:pt x="23682" y="13419"/>
                  </a:cubicBezTo>
                  <a:lnTo>
                    <a:pt x="23706" y="13431"/>
                  </a:lnTo>
                  <a:cubicBezTo>
                    <a:pt x="23730" y="13443"/>
                    <a:pt x="23765" y="13479"/>
                    <a:pt x="23789" y="13503"/>
                  </a:cubicBezTo>
                  <a:cubicBezTo>
                    <a:pt x="23825" y="13515"/>
                    <a:pt x="23849" y="13550"/>
                    <a:pt x="23884" y="13574"/>
                  </a:cubicBezTo>
                  <a:lnTo>
                    <a:pt x="23968" y="13669"/>
                  </a:lnTo>
                  <a:lnTo>
                    <a:pt x="23980" y="13669"/>
                  </a:lnTo>
                  <a:lnTo>
                    <a:pt x="24123" y="13800"/>
                  </a:lnTo>
                  <a:lnTo>
                    <a:pt x="24134" y="13812"/>
                  </a:lnTo>
                  <a:cubicBezTo>
                    <a:pt x="24158" y="13848"/>
                    <a:pt x="24194" y="13896"/>
                    <a:pt x="24218" y="13919"/>
                  </a:cubicBezTo>
                  <a:cubicBezTo>
                    <a:pt x="24254" y="13955"/>
                    <a:pt x="24277" y="13991"/>
                    <a:pt x="24313" y="14038"/>
                  </a:cubicBezTo>
                  <a:lnTo>
                    <a:pt x="24325" y="14074"/>
                  </a:lnTo>
                  <a:cubicBezTo>
                    <a:pt x="24361" y="14110"/>
                    <a:pt x="24396" y="14157"/>
                    <a:pt x="24432" y="14205"/>
                  </a:cubicBezTo>
                  <a:cubicBezTo>
                    <a:pt x="24456" y="14229"/>
                    <a:pt x="24480" y="14277"/>
                    <a:pt x="24504" y="14312"/>
                  </a:cubicBezTo>
                  <a:cubicBezTo>
                    <a:pt x="24539" y="14348"/>
                    <a:pt x="24563" y="14408"/>
                    <a:pt x="24599" y="14455"/>
                  </a:cubicBezTo>
                  <a:cubicBezTo>
                    <a:pt x="24623" y="14515"/>
                    <a:pt x="24658" y="14574"/>
                    <a:pt x="24694" y="14634"/>
                  </a:cubicBezTo>
                  <a:lnTo>
                    <a:pt x="24789" y="14812"/>
                  </a:lnTo>
                  <a:cubicBezTo>
                    <a:pt x="24813" y="14872"/>
                    <a:pt x="24849" y="14931"/>
                    <a:pt x="24861" y="15003"/>
                  </a:cubicBezTo>
                  <a:lnTo>
                    <a:pt x="24908" y="15146"/>
                  </a:lnTo>
                  <a:cubicBezTo>
                    <a:pt x="24920" y="15170"/>
                    <a:pt x="24920" y="15205"/>
                    <a:pt x="24932" y="15229"/>
                  </a:cubicBezTo>
                  <a:cubicBezTo>
                    <a:pt x="24956" y="15277"/>
                    <a:pt x="24968" y="15324"/>
                    <a:pt x="24968" y="15360"/>
                  </a:cubicBezTo>
                  <a:cubicBezTo>
                    <a:pt x="24980" y="15408"/>
                    <a:pt x="24980" y="15467"/>
                    <a:pt x="24992" y="15515"/>
                  </a:cubicBezTo>
                  <a:cubicBezTo>
                    <a:pt x="24992" y="15527"/>
                    <a:pt x="25016" y="15562"/>
                    <a:pt x="25016" y="15574"/>
                  </a:cubicBezTo>
                  <a:lnTo>
                    <a:pt x="25016" y="15586"/>
                  </a:lnTo>
                  <a:cubicBezTo>
                    <a:pt x="25027" y="15634"/>
                    <a:pt x="25027" y="15681"/>
                    <a:pt x="25027" y="15741"/>
                  </a:cubicBezTo>
                  <a:cubicBezTo>
                    <a:pt x="25075" y="15836"/>
                    <a:pt x="25075" y="15896"/>
                    <a:pt x="25075" y="15979"/>
                  </a:cubicBezTo>
                  <a:lnTo>
                    <a:pt x="25075" y="17598"/>
                  </a:lnTo>
                  <a:cubicBezTo>
                    <a:pt x="25075" y="18273"/>
                    <a:pt x="24729" y="18661"/>
                    <a:pt x="24231" y="18661"/>
                  </a:cubicBezTo>
                  <a:cubicBezTo>
                    <a:pt x="24026" y="18661"/>
                    <a:pt x="23794" y="18595"/>
                    <a:pt x="23551" y="18456"/>
                  </a:cubicBezTo>
                  <a:lnTo>
                    <a:pt x="2108" y="6061"/>
                  </a:lnTo>
                  <a:cubicBezTo>
                    <a:pt x="2084" y="6049"/>
                    <a:pt x="2060" y="6026"/>
                    <a:pt x="2036" y="6014"/>
                  </a:cubicBezTo>
                  <a:cubicBezTo>
                    <a:pt x="2001" y="6002"/>
                    <a:pt x="1989" y="5990"/>
                    <a:pt x="1965" y="5978"/>
                  </a:cubicBezTo>
                  <a:cubicBezTo>
                    <a:pt x="1917" y="5942"/>
                    <a:pt x="1858" y="5895"/>
                    <a:pt x="1810" y="5859"/>
                  </a:cubicBezTo>
                  <a:cubicBezTo>
                    <a:pt x="1786" y="5835"/>
                    <a:pt x="1763" y="5811"/>
                    <a:pt x="1751" y="5799"/>
                  </a:cubicBezTo>
                  <a:cubicBezTo>
                    <a:pt x="1691" y="5752"/>
                    <a:pt x="1632" y="5692"/>
                    <a:pt x="1572" y="5633"/>
                  </a:cubicBezTo>
                  <a:lnTo>
                    <a:pt x="1489" y="5537"/>
                  </a:lnTo>
                  <a:lnTo>
                    <a:pt x="1465" y="5525"/>
                  </a:lnTo>
                  <a:cubicBezTo>
                    <a:pt x="1441" y="5502"/>
                    <a:pt x="1405" y="5466"/>
                    <a:pt x="1382" y="5418"/>
                  </a:cubicBezTo>
                  <a:cubicBezTo>
                    <a:pt x="1251" y="5264"/>
                    <a:pt x="1132" y="5097"/>
                    <a:pt x="1024" y="4906"/>
                  </a:cubicBezTo>
                  <a:cubicBezTo>
                    <a:pt x="989" y="4859"/>
                    <a:pt x="977" y="4811"/>
                    <a:pt x="953" y="4763"/>
                  </a:cubicBezTo>
                  <a:cubicBezTo>
                    <a:pt x="929" y="4752"/>
                    <a:pt x="929" y="4740"/>
                    <a:pt x="929" y="4728"/>
                  </a:cubicBezTo>
                  <a:cubicBezTo>
                    <a:pt x="905" y="4680"/>
                    <a:pt x="893" y="4633"/>
                    <a:pt x="870" y="4585"/>
                  </a:cubicBezTo>
                  <a:cubicBezTo>
                    <a:pt x="858" y="4549"/>
                    <a:pt x="834" y="4502"/>
                    <a:pt x="810" y="4454"/>
                  </a:cubicBezTo>
                  <a:cubicBezTo>
                    <a:pt x="810" y="4442"/>
                    <a:pt x="798" y="4442"/>
                    <a:pt x="798" y="4430"/>
                  </a:cubicBezTo>
                  <a:cubicBezTo>
                    <a:pt x="786" y="4406"/>
                    <a:pt x="786" y="4382"/>
                    <a:pt x="774" y="4371"/>
                  </a:cubicBezTo>
                  <a:cubicBezTo>
                    <a:pt x="739" y="4311"/>
                    <a:pt x="727" y="4252"/>
                    <a:pt x="715" y="4168"/>
                  </a:cubicBezTo>
                  <a:cubicBezTo>
                    <a:pt x="632" y="3918"/>
                    <a:pt x="596" y="3668"/>
                    <a:pt x="596" y="3430"/>
                  </a:cubicBezTo>
                  <a:lnTo>
                    <a:pt x="596" y="1811"/>
                  </a:lnTo>
                  <a:lnTo>
                    <a:pt x="596" y="1704"/>
                  </a:lnTo>
                  <a:lnTo>
                    <a:pt x="596" y="1644"/>
                  </a:lnTo>
                  <a:cubicBezTo>
                    <a:pt x="596" y="1608"/>
                    <a:pt x="596" y="1596"/>
                    <a:pt x="608" y="1573"/>
                  </a:cubicBezTo>
                  <a:cubicBezTo>
                    <a:pt x="608" y="1537"/>
                    <a:pt x="620" y="1489"/>
                    <a:pt x="620" y="1465"/>
                  </a:cubicBezTo>
                  <a:cubicBezTo>
                    <a:pt x="620" y="1430"/>
                    <a:pt x="632" y="1418"/>
                    <a:pt x="632" y="1394"/>
                  </a:cubicBezTo>
                  <a:cubicBezTo>
                    <a:pt x="632" y="1358"/>
                    <a:pt x="643" y="1334"/>
                    <a:pt x="667" y="1311"/>
                  </a:cubicBezTo>
                  <a:cubicBezTo>
                    <a:pt x="679" y="1287"/>
                    <a:pt x="691" y="1239"/>
                    <a:pt x="703" y="1215"/>
                  </a:cubicBezTo>
                  <a:cubicBezTo>
                    <a:pt x="703" y="1192"/>
                    <a:pt x="727" y="1168"/>
                    <a:pt x="739" y="1156"/>
                  </a:cubicBezTo>
                  <a:cubicBezTo>
                    <a:pt x="751" y="1120"/>
                    <a:pt x="763" y="1108"/>
                    <a:pt x="786" y="1073"/>
                  </a:cubicBezTo>
                  <a:cubicBezTo>
                    <a:pt x="798" y="1061"/>
                    <a:pt x="810" y="1037"/>
                    <a:pt x="822" y="1013"/>
                  </a:cubicBezTo>
                  <a:lnTo>
                    <a:pt x="870" y="977"/>
                  </a:lnTo>
                  <a:lnTo>
                    <a:pt x="905" y="942"/>
                  </a:lnTo>
                  <a:lnTo>
                    <a:pt x="941" y="894"/>
                  </a:lnTo>
                  <a:cubicBezTo>
                    <a:pt x="965" y="882"/>
                    <a:pt x="977" y="870"/>
                    <a:pt x="989" y="870"/>
                  </a:cubicBezTo>
                  <a:cubicBezTo>
                    <a:pt x="1001" y="858"/>
                    <a:pt x="1024" y="858"/>
                    <a:pt x="1036" y="834"/>
                  </a:cubicBezTo>
                  <a:cubicBezTo>
                    <a:pt x="1084" y="811"/>
                    <a:pt x="1120" y="799"/>
                    <a:pt x="1167" y="775"/>
                  </a:cubicBezTo>
                  <a:cubicBezTo>
                    <a:pt x="1215" y="763"/>
                    <a:pt x="1274" y="751"/>
                    <a:pt x="1322" y="751"/>
                  </a:cubicBezTo>
                  <a:close/>
                  <a:moveTo>
                    <a:pt x="1180" y="0"/>
                  </a:moveTo>
                  <a:cubicBezTo>
                    <a:pt x="489" y="0"/>
                    <a:pt x="9" y="545"/>
                    <a:pt x="1" y="1489"/>
                  </a:cubicBezTo>
                  <a:lnTo>
                    <a:pt x="1" y="3109"/>
                  </a:lnTo>
                  <a:cubicBezTo>
                    <a:pt x="1" y="4454"/>
                    <a:pt x="929" y="6085"/>
                    <a:pt x="2108" y="6764"/>
                  </a:cubicBezTo>
                  <a:lnTo>
                    <a:pt x="23551" y="19146"/>
                  </a:lnTo>
                  <a:cubicBezTo>
                    <a:pt x="23891" y="19340"/>
                    <a:pt x="24212" y="19432"/>
                    <a:pt x="24497" y="19432"/>
                  </a:cubicBezTo>
                  <a:cubicBezTo>
                    <a:pt x="25192" y="19432"/>
                    <a:pt x="25670" y="18886"/>
                    <a:pt x="25670" y="17932"/>
                  </a:cubicBezTo>
                  <a:lnTo>
                    <a:pt x="25670" y="16336"/>
                  </a:lnTo>
                  <a:cubicBezTo>
                    <a:pt x="25682" y="14979"/>
                    <a:pt x="24730" y="13336"/>
                    <a:pt x="23575" y="12669"/>
                  </a:cubicBezTo>
                  <a:lnTo>
                    <a:pt x="2120" y="287"/>
                  </a:lnTo>
                  <a:cubicBezTo>
                    <a:pt x="1783" y="92"/>
                    <a:pt x="1464" y="0"/>
                    <a:pt x="1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4"/>
            <p:cNvSpPr/>
            <p:nvPr/>
          </p:nvSpPr>
          <p:spPr>
            <a:xfrm>
              <a:off x="4252900" y="2754325"/>
              <a:ext cx="642075" cy="504850"/>
            </a:xfrm>
            <a:custGeom>
              <a:avLst/>
              <a:gdLst/>
              <a:ahLst/>
              <a:cxnLst/>
              <a:rect l="l" t="t" r="r" b="b"/>
              <a:pathLst>
                <a:path w="25683" h="20194" fill="none" extrusionOk="0">
                  <a:moveTo>
                    <a:pt x="23575" y="13050"/>
                  </a:moveTo>
                  <a:lnTo>
                    <a:pt x="2120" y="668"/>
                  </a:lnTo>
                  <a:cubicBezTo>
                    <a:pt x="965" y="1"/>
                    <a:pt x="12" y="537"/>
                    <a:pt x="1" y="1870"/>
                  </a:cubicBezTo>
                  <a:lnTo>
                    <a:pt x="1" y="3490"/>
                  </a:lnTo>
                  <a:cubicBezTo>
                    <a:pt x="1" y="4835"/>
                    <a:pt x="929" y="6466"/>
                    <a:pt x="2108" y="7145"/>
                  </a:cubicBezTo>
                  <a:lnTo>
                    <a:pt x="23551" y="19527"/>
                  </a:lnTo>
                  <a:cubicBezTo>
                    <a:pt x="24718" y="20194"/>
                    <a:pt x="25670" y="19658"/>
                    <a:pt x="25670" y="18313"/>
                  </a:cubicBezTo>
                  <a:lnTo>
                    <a:pt x="25670" y="16717"/>
                  </a:lnTo>
                  <a:cubicBezTo>
                    <a:pt x="25682" y="15360"/>
                    <a:pt x="24730" y="13717"/>
                    <a:pt x="23575" y="13050"/>
                  </a:cubicBezTo>
                  <a:close/>
                  <a:moveTo>
                    <a:pt x="25075" y="16360"/>
                  </a:moveTo>
                  <a:lnTo>
                    <a:pt x="25075" y="17979"/>
                  </a:lnTo>
                  <a:cubicBezTo>
                    <a:pt x="25075" y="18932"/>
                    <a:pt x="24385" y="19313"/>
                    <a:pt x="23551" y="18837"/>
                  </a:cubicBezTo>
                  <a:lnTo>
                    <a:pt x="2108" y="6442"/>
                  </a:lnTo>
                  <a:cubicBezTo>
                    <a:pt x="2084" y="6430"/>
                    <a:pt x="2060" y="6407"/>
                    <a:pt x="2036" y="6395"/>
                  </a:cubicBezTo>
                  <a:cubicBezTo>
                    <a:pt x="2001" y="6383"/>
                    <a:pt x="1989" y="6371"/>
                    <a:pt x="1965" y="6359"/>
                  </a:cubicBezTo>
                  <a:cubicBezTo>
                    <a:pt x="1917" y="6323"/>
                    <a:pt x="1858" y="6276"/>
                    <a:pt x="1810" y="6240"/>
                  </a:cubicBezTo>
                  <a:lnTo>
                    <a:pt x="1810" y="6240"/>
                  </a:lnTo>
                  <a:cubicBezTo>
                    <a:pt x="1786" y="6216"/>
                    <a:pt x="1763" y="6192"/>
                    <a:pt x="1751" y="6180"/>
                  </a:cubicBezTo>
                  <a:cubicBezTo>
                    <a:pt x="1691" y="6133"/>
                    <a:pt x="1632" y="6073"/>
                    <a:pt x="1572" y="6014"/>
                  </a:cubicBezTo>
                  <a:lnTo>
                    <a:pt x="1489" y="5918"/>
                  </a:lnTo>
                  <a:lnTo>
                    <a:pt x="1465" y="5906"/>
                  </a:lnTo>
                  <a:cubicBezTo>
                    <a:pt x="1441" y="5883"/>
                    <a:pt x="1405" y="5847"/>
                    <a:pt x="1382" y="5799"/>
                  </a:cubicBezTo>
                  <a:cubicBezTo>
                    <a:pt x="1251" y="5645"/>
                    <a:pt x="1132" y="5478"/>
                    <a:pt x="1024" y="5287"/>
                  </a:cubicBezTo>
                  <a:cubicBezTo>
                    <a:pt x="989" y="5240"/>
                    <a:pt x="977" y="5192"/>
                    <a:pt x="953" y="5144"/>
                  </a:cubicBezTo>
                  <a:cubicBezTo>
                    <a:pt x="929" y="5133"/>
                    <a:pt x="929" y="5121"/>
                    <a:pt x="929" y="5109"/>
                  </a:cubicBezTo>
                  <a:cubicBezTo>
                    <a:pt x="905" y="5061"/>
                    <a:pt x="893" y="5014"/>
                    <a:pt x="870" y="4966"/>
                  </a:cubicBezTo>
                  <a:cubicBezTo>
                    <a:pt x="858" y="4930"/>
                    <a:pt x="834" y="4883"/>
                    <a:pt x="810" y="4835"/>
                  </a:cubicBezTo>
                  <a:cubicBezTo>
                    <a:pt x="810" y="4823"/>
                    <a:pt x="798" y="4823"/>
                    <a:pt x="798" y="4811"/>
                  </a:cubicBezTo>
                  <a:cubicBezTo>
                    <a:pt x="786" y="4787"/>
                    <a:pt x="786" y="4763"/>
                    <a:pt x="774" y="4752"/>
                  </a:cubicBezTo>
                  <a:cubicBezTo>
                    <a:pt x="739" y="4692"/>
                    <a:pt x="727" y="4633"/>
                    <a:pt x="715" y="4549"/>
                  </a:cubicBezTo>
                  <a:cubicBezTo>
                    <a:pt x="632" y="4299"/>
                    <a:pt x="596" y="4049"/>
                    <a:pt x="596" y="3811"/>
                  </a:cubicBezTo>
                  <a:lnTo>
                    <a:pt x="596" y="2192"/>
                  </a:lnTo>
                  <a:lnTo>
                    <a:pt x="596" y="2085"/>
                  </a:lnTo>
                  <a:lnTo>
                    <a:pt x="596" y="2025"/>
                  </a:lnTo>
                  <a:cubicBezTo>
                    <a:pt x="596" y="1989"/>
                    <a:pt x="596" y="1977"/>
                    <a:pt x="608" y="1954"/>
                  </a:cubicBezTo>
                  <a:cubicBezTo>
                    <a:pt x="608" y="1918"/>
                    <a:pt x="620" y="1870"/>
                    <a:pt x="620" y="1846"/>
                  </a:cubicBezTo>
                  <a:cubicBezTo>
                    <a:pt x="620" y="1811"/>
                    <a:pt x="632" y="1799"/>
                    <a:pt x="632" y="1775"/>
                  </a:cubicBezTo>
                  <a:cubicBezTo>
                    <a:pt x="632" y="1739"/>
                    <a:pt x="643" y="1715"/>
                    <a:pt x="667" y="1692"/>
                  </a:cubicBezTo>
                  <a:cubicBezTo>
                    <a:pt x="679" y="1668"/>
                    <a:pt x="691" y="1620"/>
                    <a:pt x="703" y="1596"/>
                  </a:cubicBezTo>
                  <a:cubicBezTo>
                    <a:pt x="703" y="1573"/>
                    <a:pt x="727" y="1549"/>
                    <a:pt x="739" y="1537"/>
                  </a:cubicBezTo>
                  <a:cubicBezTo>
                    <a:pt x="751" y="1501"/>
                    <a:pt x="763" y="1489"/>
                    <a:pt x="786" y="1454"/>
                  </a:cubicBezTo>
                  <a:cubicBezTo>
                    <a:pt x="798" y="1442"/>
                    <a:pt x="810" y="1418"/>
                    <a:pt x="822" y="1394"/>
                  </a:cubicBezTo>
                  <a:lnTo>
                    <a:pt x="870" y="1358"/>
                  </a:lnTo>
                  <a:lnTo>
                    <a:pt x="870" y="1358"/>
                  </a:lnTo>
                  <a:lnTo>
                    <a:pt x="905" y="1323"/>
                  </a:lnTo>
                  <a:lnTo>
                    <a:pt x="941" y="1275"/>
                  </a:lnTo>
                  <a:cubicBezTo>
                    <a:pt x="965" y="1263"/>
                    <a:pt x="977" y="1251"/>
                    <a:pt x="989" y="1251"/>
                  </a:cubicBezTo>
                  <a:cubicBezTo>
                    <a:pt x="1001" y="1239"/>
                    <a:pt x="1024" y="1239"/>
                    <a:pt x="1036" y="1215"/>
                  </a:cubicBezTo>
                  <a:cubicBezTo>
                    <a:pt x="1084" y="1192"/>
                    <a:pt x="1120" y="1180"/>
                    <a:pt x="1167" y="1156"/>
                  </a:cubicBezTo>
                  <a:cubicBezTo>
                    <a:pt x="1215" y="1144"/>
                    <a:pt x="1274" y="1132"/>
                    <a:pt x="1322" y="1132"/>
                  </a:cubicBezTo>
                  <a:lnTo>
                    <a:pt x="1346" y="1132"/>
                  </a:lnTo>
                  <a:lnTo>
                    <a:pt x="1417" y="1132"/>
                  </a:lnTo>
                  <a:cubicBezTo>
                    <a:pt x="1501" y="1132"/>
                    <a:pt x="1584" y="1144"/>
                    <a:pt x="1679" y="1156"/>
                  </a:cubicBezTo>
                  <a:cubicBezTo>
                    <a:pt x="1703" y="1156"/>
                    <a:pt x="1715" y="1180"/>
                    <a:pt x="1751" y="1180"/>
                  </a:cubicBezTo>
                  <a:cubicBezTo>
                    <a:pt x="1763" y="1180"/>
                    <a:pt x="1798" y="1192"/>
                    <a:pt x="1810" y="1192"/>
                  </a:cubicBezTo>
                  <a:cubicBezTo>
                    <a:pt x="1822" y="1192"/>
                    <a:pt x="1858" y="1204"/>
                    <a:pt x="1870" y="1215"/>
                  </a:cubicBezTo>
                  <a:lnTo>
                    <a:pt x="1870" y="1215"/>
                  </a:lnTo>
                  <a:lnTo>
                    <a:pt x="1870" y="1215"/>
                  </a:lnTo>
                  <a:cubicBezTo>
                    <a:pt x="1906" y="1239"/>
                    <a:pt x="1941" y="1251"/>
                    <a:pt x="1977" y="1263"/>
                  </a:cubicBezTo>
                  <a:cubicBezTo>
                    <a:pt x="2013" y="1275"/>
                    <a:pt x="2048" y="1311"/>
                    <a:pt x="2096" y="1323"/>
                  </a:cubicBezTo>
                  <a:lnTo>
                    <a:pt x="23539" y="13705"/>
                  </a:lnTo>
                  <a:cubicBezTo>
                    <a:pt x="23587" y="13741"/>
                    <a:pt x="23646" y="13765"/>
                    <a:pt x="23682" y="13800"/>
                  </a:cubicBezTo>
                  <a:lnTo>
                    <a:pt x="23706" y="13812"/>
                  </a:lnTo>
                  <a:cubicBezTo>
                    <a:pt x="23730" y="13824"/>
                    <a:pt x="23765" y="13860"/>
                    <a:pt x="23789" y="13884"/>
                  </a:cubicBezTo>
                  <a:cubicBezTo>
                    <a:pt x="23825" y="13896"/>
                    <a:pt x="23849" y="13931"/>
                    <a:pt x="23884" y="13955"/>
                  </a:cubicBezTo>
                  <a:lnTo>
                    <a:pt x="23968" y="14050"/>
                  </a:lnTo>
                  <a:lnTo>
                    <a:pt x="23980" y="14050"/>
                  </a:lnTo>
                  <a:lnTo>
                    <a:pt x="24123" y="14181"/>
                  </a:lnTo>
                  <a:lnTo>
                    <a:pt x="24134" y="14193"/>
                  </a:lnTo>
                  <a:cubicBezTo>
                    <a:pt x="24158" y="14229"/>
                    <a:pt x="24194" y="14277"/>
                    <a:pt x="24218" y="14300"/>
                  </a:cubicBezTo>
                  <a:cubicBezTo>
                    <a:pt x="24254" y="14336"/>
                    <a:pt x="24277" y="14372"/>
                    <a:pt x="24313" y="14419"/>
                  </a:cubicBezTo>
                  <a:lnTo>
                    <a:pt x="24325" y="14455"/>
                  </a:lnTo>
                  <a:cubicBezTo>
                    <a:pt x="24361" y="14491"/>
                    <a:pt x="24396" y="14538"/>
                    <a:pt x="24432" y="14586"/>
                  </a:cubicBezTo>
                  <a:cubicBezTo>
                    <a:pt x="24456" y="14610"/>
                    <a:pt x="24480" y="14658"/>
                    <a:pt x="24504" y="14693"/>
                  </a:cubicBezTo>
                  <a:cubicBezTo>
                    <a:pt x="24539" y="14729"/>
                    <a:pt x="24563" y="14789"/>
                    <a:pt x="24599" y="14836"/>
                  </a:cubicBezTo>
                  <a:cubicBezTo>
                    <a:pt x="24623" y="14896"/>
                    <a:pt x="24658" y="14955"/>
                    <a:pt x="24694" y="15015"/>
                  </a:cubicBezTo>
                  <a:lnTo>
                    <a:pt x="24789" y="15193"/>
                  </a:lnTo>
                  <a:cubicBezTo>
                    <a:pt x="24813" y="15253"/>
                    <a:pt x="24849" y="15312"/>
                    <a:pt x="24861" y="15384"/>
                  </a:cubicBezTo>
                  <a:lnTo>
                    <a:pt x="24861" y="15384"/>
                  </a:lnTo>
                  <a:lnTo>
                    <a:pt x="24908" y="15527"/>
                  </a:lnTo>
                  <a:cubicBezTo>
                    <a:pt x="24920" y="15551"/>
                    <a:pt x="24920" y="15586"/>
                    <a:pt x="24932" y="15610"/>
                  </a:cubicBezTo>
                  <a:cubicBezTo>
                    <a:pt x="24956" y="15658"/>
                    <a:pt x="24968" y="15705"/>
                    <a:pt x="24968" y="15741"/>
                  </a:cubicBezTo>
                  <a:cubicBezTo>
                    <a:pt x="24980" y="15789"/>
                    <a:pt x="24980" y="15848"/>
                    <a:pt x="24992" y="15896"/>
                  </a:cubicBezTo>
                  <a:cubicBezTo>
                    <a:pt x="24992" y="15908"/>
                    <a:pt x="25016" y="15943"/>
                    <a:pt x="25016" y="15955"/>
                  </a:cubicBezTo>
                  <a:lnTo>
                    <a:pt x="25016" y="15967"/>
                  </a:lnTo>
                  <a:cubicBezTo>
                    <a:pt x="25027" y="16015"/>
                    <a:pt x="25027" y="16062"/>
                    <a:pt x="25027" y="16122"/>
                  </a:cubicBezTo>
                  <a:cubicBezTo>
                    <a:pt x="25075" y="16217"/>
                    <a:pt x="25075" y="16277"/>
                    <a:pt x="25075" y="1636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4"/>
            <p:cNvSpPr/>
            <p:nvPr/>
          </p:nvSpPr>
          <p:spPr>
            <a:xfrm>
              <a:off x="4459175" y="2921625"/>
              <a:ext cx="57475" cy="73550"/>
            </a:xfrm>
            <a:custGeom>
              <a:avLst/>
              <a:gdLst/>
              <a:ahLst/>
              <a:cxnLst/>
              <a:rect l="l" t="t" r="r" b="b"/>
              <a:pathLst>
                <a:path w="2299" h="2942" extrusionOk="0">
                  <a:moveTo>
                    <a:pt x="882" y="0"/>
                  </a:moveTo>
                  <a:lnTo>
                    <a:pt x="953" y="1036"/>
                  </a:lnTo>
                  <a:lnTo>
                    <a:pt x="167" y="203"/>
                  </a:lnTo>
                  <a:lnTo>
                    <a:pt x="1" y="679"/>
                  </a:lnTo>
                  <a:lnTo>
                    <a:pt x="810" y="1393"/>
                  </a:lnTo>
                  <a:lnTo>
                    <a:pt x="274" y="1798"/>
                  </a:lnTo>
                  <a:lnTo>
                    <a:pt x="691" y="2417"/>
                  </a:lnTo>
                  <a:lnTo>
                    <a:pt x="1155" y="1846"/>
                  </a:lnTo>
                  <a:lnTo>
                    <a:pt x="1596" y="2941"/>
                  </a:lnTo>
                  <a:lnTo>
                    <a:pt x="2013" y="2822"/>
                  </a:lnTo>
                  <a:lnTo>
                    <a:pt x="1477" y="1774"/>
                  </a:lnTo>
                  <a:lnTo>
                    <a:pt x="2298" y="2001"/>
                  </a:lnTo>
                  <a:lnTo>
                    <a:pt x="2132" y="1334"/>
                  </a:lnTo>
                  <a:lnTo>
                    <a:pt x="1346" y="1250"/>
                  </a:lnTo>
                  <a:lnTo>
                    <a:pt x="1417" y="31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4"/>
            <p:cNvSpPr/>
            <p:nvPr/>
          </p:nvSpPr>
          <p:spPr>
            <a:xfrm>
              <a:off x="4541025" y="2968950"/>
              <a:ext cx="57475" cy="73250"/>
            </a:xfrm>
            <a:custGeom>
              <a:avLst/>
              <a:gdLst/>
              <a:ahLst/>
              <a:cxnLst/>
              <a:rect l="l" t="t" r="r" b="b"/>
              <a:pathLst>
                <a:path w="2299" h="2930" extrusionOk="0">
                  <a:moveTo>
                    <a:pt x="882" y="0"/>
                  </a:moveTo>
                  <a:lnTo>
                    <a:pt x="953" y="1024"/>
                  </a:lnTo>
                  <a:lnTo>
                    <a:pt x="167" y="191"/>
                  </a:lnTo>
                  <a:lnTo>
                    <a:pt x="1" y="667"/>
                  </a:lnTo>
                  <a:lnTo>
                    <a:pt x="810" y="1382"/>
                  </a:lnTo>
                  <a:lnTo>
                    <a:pt x="275" y="1798"/>
                  </a:lnTo>
                  <a:lnTo>
                    <a:pt x="691" y="2417"/>
                  </a:lnTo>
                  <a:lnTo>
                    <a:pt x="1156" y="1846"/>
                  </a:lnTo>
                  <a:lnTo>
                    <a:pt x="1596" y="2929"/>
                  </a:lnTo>
                  <a:lnTo>
                    <a:pt x="2013" y="2810"/>
                  </a:lnTo>
                  <a:lnTo>
                    <a:pt x="1477" y="1774"/>
                  </a:lnTo>
                  <a:lnTo>
                    <a:pt x="2299" y="1989"/>
                  </a:lnTo>
                  <a:lnTo>
                    <a:pt x="2299" y="1989"/>
                  </a:lnTo>
                  <a:lnTo>
                    <a:pt x="2132" y="1346"/>
                  </a:lnTo>
                  <a:lnTo>
                    <a:pt x="1346" y="1251"/>
                  </a:lnTo>
                  <a:lnTo>
                    <a:pt x="1418" y="31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4"/>
            <p:cNvSpPr/>
            <p:nvPr/>
          </p:nvSpPr>
          <p:spPr>
            <a:xfrm>
              <a:off x="4622875" y="3016275"/>
              <a:ext cx="57475" cy="73250"/>
            </a:xfrm>
            <a:custGeom>
              <a:avLst/>
              <a:gdLst/>
              <a:ahLst/>
              <a:cxnLst/>
              <a:rect l="l" t="t" r="r" b="b"/>
              <a:pathLst>
                <a:path w="2299" h="2930" extrusionOk="0">
                  <a:moveTo>
                    <a:pt x="882" y="0"/>
                  </a:moveTo>
                  <a:lnTo>
                    <a:pt x="953" y="1024"/>
                  </a:lnTo>
                  <a:lnTo>
                    <a:pt x="168" y="191"/>
                  </a:lnTo>
                  <a:lnTo>
                    <a:pt x="1" y="667"/>
                  </a:lnTo>
                  <a:lnTo>
                    <a:pt x="823" y="1382"/>
                  </a:lnTo>
                  <a:lnTo>
                    <a:pt x="275" y="1810"/>
                  </a:lnTo>
                  <a:lnTo>
                    <a:pt x="692" y="2406"/>
                  </a:lnTo>
                  <a:lnTo>
                    <a:pt x="1156" y="1846"/>
                  </a:lnTo>
                  <a:lnTo>
                    <a:pt x="1596" y="2929"/>
                  </a:lnTo>
                  <a:lnTo>
                    <a:pt x="2013" y="2810"/>
                  </a:lnTo>
                  <a:lnTo>
                    <a:pt x="1477" y="1775"/>
                  </a:lnTo>
                  <a:lnTo>
                    <a:pt x="2299" y="1989"/>
                  </a:lnTo>
                  <a:lnTo>
                    <a:pt x="2132" y="1334"/>
                  </a:lnTo>
                  <a:lnTo>
                    <a:pt x="1346" y="1251"/>
                  </a:lnTo>
                  <a:lnTo>
                    <a:pt x="1418" y="31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4"/>
            <p:cNvSpPr/>
            <p:nvPr/>
          </p:nvSpPr>
          <p:spPr>
            <a:xfrm>
              <a:off x="4783025" y="3108850"/>
              <a:ext cx="57175" cy="72950"/>
            </a:xfrm>
            <a:custGeom>
              <a:avLst/>
              <a:gdLst/>
              <a:ahLst/>
              <a:cxnLst/>
              <a:rect l="l" t="t" r="r" b="b"/>
              <a:pathLst>
                <a:path w="2287" h="2918" extrusionOk="0">
                  <a:moveTo>
                    <a:pt x="894" y="0"/>
                  </a:moveTo>
                  <a:lnTo>
                    <a:pt x="953" y="1012"/>
                  </a:lnTo>
                  <a:lnTo>
                    <a:pt x="155" y="191"/>
                  </a:lnTo>
                  <a:lnTo>
                    <a:pt x="1" y="667"/>
                  </a:lnTo>
                  <a:lnTo>
                    <a:pt x="822" y="1381"/>
                  </a:lnTo>
                  <a:lnTo>
                    <a:pt x="262" y="1798"/>
                  </a:lnTo>
                  <a:lnTo>
                    <a:pt x="703" y="2393"/>
                  </a:lnTo>
                  <a:lnTo>
                    <a:pt x="1144" y="1846"/>
                  </a:lnTo>
                  <a:lnTo>
                    <a:pt x="1596" y="2917"/>
                  </a:lnTo>
                  <a:lnTo>
                    <a:pt x="2013" y="2810"/>
                  </a:lnTo>
                  <a:lnTo>
                    <a:pt x="1477" y="1751"/>
                  </a:lnTo>
                  <a:lnTo>
                    <a:pt x="2287" y="2001"/>
                  </a:lnTo>
                  <a:lnTo>
                    <a:pt x="2287" y="2001"/>
                  </a:lnTo>
                  <a:lnTo>
                    <a:pt x="2132" y="1322"/>
                  </a:lnTo>
                  <a:lnTo>
                    <a:pt x="1334" y="1239"/>
                  </a:lnTo>
                  <a:lnTo>
                    <a:pt x="1417" y="298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4"/>
            <p:cNvSpPr/>
            <p:nvPr/>
          </p:nvSpPr>
          <p:spPr>
            <a:xfrm>
              <a:off x="4276725" y="2783800"/>
              <a:ext cx="582525" cy="328950"/>
            </a:xfrm>
            <a:custGeom>
              <a:avLst/>
              <a:gdLst/>
              <a:ahLst/>
              <a:cxnLst/>
              <a:rect l="l" t="t" r="r" b="b"/>
              <a:pathLst>
                <a:path w="23301" h="13158" extrusionOk="0">
                  <a:moveTo>
                    <a:pt x="381" y="1"/>
                  </a:moveTo>
                  <a:cubicBezTo>
                    <a:pt x="376" y="1"/>
                    <a:pt x="366" y="1"/>
                    <a:pt x="356" y="2"/>
                  </a:cubicBezTo>
                  <a:lnTo>
                    <a:pt x="356" y="2"/>
                  </a:lnTo>
                  <a:cubicBezTo>
                    <a:pt x="365" y="1"/>
                    <a:pt x="373" y="1"/>
                    <a:pt x="381" y="1"/>
                  </a:cubicBezTo>
                  <a:close/>
                  <a:moveTo>
                    <a:pt x="738" y="13"/>
                  </a:moveTo>
                  <a:cubicBezTo>
                    <a:pt x="769" y="13"/>
                    <a:pt x="782" y="21"/>
                    <a:pt x="800" y="24"/>
                  </a:cubicBezTo>
                  <a:lnTo>
                    <a:pt x="800" y="24"/>
                  </a:lnTo>
                  <a:cubicBezTo>
                    <a:pt x="796" y="23"/>
                    <a:pt x="793" y="20"/>
                    <a:pt x="786" y="13"/>
                  </a:cubicBezTo>
                  <a:close/>
                  <a:moveTo>
                    <a:pt x="356" y="2"/>
                  </a:moveTo>
                  <a:cubicBezTo>
                    <a:pt x="342" y="3"/>
                    <a:pt x="327" y="5"/>
                    <a:pt x="312" y="7"/>
                  </a:cubicBezTo>
                  <a:lnTo>
                    <a:pt x="312" y="7"/>
                  </a:lnTo>
                  <a:cubicBezTo>
                    <a:pt x="306" y="5"/>
                    <a:pt x="299" y="4"/>
                    <a:pt x="292" y="4"/>
                  </a:cubicBezTo>
                  <a:cubicBezTo>
                    <a:pt x="280" y="4"/>
                    <a:pt x="268" y="7"/>
                    <a:pt x="262" y="13"/>
                  </a:cubicBezTo>
                  <a:cubicBezTo>
                    <a:pt x="250" y="13"/>
                    <a:pt x="250" y="13"/>
                    <a:pt x="238" y="25"/>
                  </a:cubicBezTo>
                  <a:cubicBezTo>
                    <a:pt x="258" y="18"/>
                    <a:pt x="284" y="12"/>
                    <a:pt x="312" y="7"/>
                  </a:cubicBezTo>
                  <a:lnTo>
                    <a:pt x="312" y="7"/>
                  </a:lnTo>
                  <a:cubicBezTo>
                    <a:pt x="316" y="8"/>
                    <a:pt x="319" y="10"/>
                    <a:pt x="321" y="13"/>
                  </a:cubicBezTo>
                  <a:cubicBezTo>
                    <a:pt x="328" y="6"/>
                    <a:pt x="343" y="3"/>
                    <a:pt x="356" y="2"/>
                  </a:cubicBezTo>
                  <a:close/>
                  <a:moveTo>
                    <a:pt x="800" y="24"/>
                  </a:moveTo>
                  <a:cubicBezTo>
                    <a:pt x="802" y="25"/>
                    <a:pt x="805" y="25"/>
                    <a:pt x="810" y="25"/>
                  </a:cubicBezTo>
                  <a:cubicBezTo>
                    <a:pt x="806" y="25"/>
                    <a:pt x="803" y="24"/>
                    <a:pt x="800" y="24"/>
                  </a:cubicBezTo>
                  <a:close/>
                  <a:moveTo>
                    <a:pt x="0" y="3989"/>
                  </a:moveTo>
                  <a:lnTo>
                    <a:pt x="0" y="3989"/>
                  </a:lnTo>
                  <a:cubicBezTo>
                    <a:pt x="5" y="3999"/>
                    <a:pt x="10" y="4007"/>
                    <a:pt x="15" y="4015"/>
                  </a:cubicBezTo>
                  <a:lnTo>
                    <a:pt x="15" y="4015"/>
                  </a:lnTo>
                  <a:cubicBezTo>
                    <a:pt x="10" y="4006"/>
                    <a:pt x="5" y="3997"/>
                    <a:pt x="0" y="3989"/>
                  </a:cubicBezTo>
                  <a:close/>
                  <a:moveTo>
                    <a:pt x="15" y="4015"/>
                  </a:moveTo>
                  <a:cubicBezTo>
                    <a:pt x="21" y="4028"/>
                    <a:pt x="28" y="4043"/>
                    <a:pt x="35" y="4057"/>
                  </a:cubicBezTo>
                  <a:lnTo>
                    <a:pt x="35" y="4057"/>
                  </a:lnTo>
                  <a:cubicBezTo>
                    <a:pt x="28" y="4038"/>
                    <a:pt x="21" y="4026"/>
                    <a:pt x="15" y="4015"/>
                  </a:cubicBezTo>
                  <a:close/>
                  <a:moveTo>
                    <a:pt x="35" y="4057"/>
                  </a:moveTo>
                  <a:lnTo>
                    <a:pt x="35" y="4057"/>
                  </a:lnTo>
                  <a:cubicBezTo>
                    <a:pt x="35" y="4058"/>
                    <a:pt x="35" y="4060"/>
                    <a:pt x="36" y="4061"/>
                  </a:cubicBezTo>
                  <a:cubicBezTo>
                    <a:pt x="36" y="4061"/>
                    <a:pt x="36" y="4061"/>
                    <a:pt x="36" y="4061"/>
                  </a:cubicBezTo>
                  <a:lnTo>
                    <a:pt x="36" y="4061"/>
                  </a:lnTo>
                  <a:cubicBezTo>
                    <a:pt x="36" y="4060"/>
                    <a:pt x="35" y="4059"/>
                    <a:pt x="35" y="4057"/>
                  </a:cubicBezTo>
                  <a:close/>
                  <a:moveTo>
                    <a:pt x="36" y="4061"/>
                  </a:moveTo>
                  <a:cubicBezTo>
                    <a:pt x="46" y="4080"/>
                    <a:pt x="56" y="4100"/>
                    <a:pt x="71" y="4120"/>
                  </a:cubicBezTo>
                  <a:cubicBezTo>
                    <a:pt x="71" y="4097"/>
                    <a:pt x="60" y="4073"/>
                    <a:pt x="36" y="4061"/>
                  </a:cubicBezTo>
                  <a:close/>
                  <a:moveTo>
                    <a:pt x="845" y="5061"/>
                  </a:moveTo>
                  <a:cubicBezTo>
                    <a:pt x="863" y="5079"/>
                    <a:pt x="890" y="5100"/>
                    <a:pt x="917" y="5120"/>
                  </a:cubicBezTo>
                  <a:cubicBezTo>
                    <a:pt x="905" y="5097"/>
                    <a:pt x="869" y="5073"/>
                    <a:pt x="845" y="5061"/>
                  </a:cubicBezTo>
                  <a:close/>
                  <a:moveTo>
                    <a:pt x="917" y="5120"/>
                  </a:moveTo>
                  <a:lnTo>
                    <a:pt x="917" y="5120"/>
                  </a:lnTo>
                  <a:cubicBezTo>
                    <a:pt x="944" y="5141"/>
                    <a:pt x="970" y="5162"/>
                    <a:pt x="988" y="5180"/>
                  </a:cubicBezTo>
                  <a:cubicBezTo>
                    <a:pt x="964" y="5156"/>
                    <a:pt x="953" y="5132"/>
                    <a:pt x="917" y="5120"/>
                  </a:cubicBezTo>
                  <a:close/>
                  <a:moveTo>
                    <a:pt x="22777" y="12669"/>
                  </a:moveTo>
                  <a:cubicBezTo>
                    <a:pt x="22787" y="12690"/>
                    <a:pt x="22816" y="12702"/>
                    <a:pt x="22831" y="12712"/>
                  </a:cubicBezTo>
                  <a:lnTo>
                    <a:pt x="22831" y="12712"/>
                  </a:lnTo>
                  <a:cubicBezTo>
                    <a:pt x="22814" y="12696"/>
                    <a:pt x="22797" y="12683"/>
                    <a:pt x="22777" y="12669"/>
                  </a:cubicBezTo>
                  <a:close/>
                  <a:moveTo>
                    <a:pt x="22831" y="12712"/>
                  </a:moveTo>
                  <a:cubicBezTo>
                    <a:pt x="22844" y="12724"/>
                    <a:pt x="22857" y="12737"/>
                    <a:pt x="22872" y="12752"/>
                  </a:cubicBezTo>
                  <a:lnTo>
                    <a:pt x="22836" y="12717"/>
                  </a:lnTo>
                  <a:cubicBezTo>
                    <a:pt x="22835" y="12715"/>
                    <a:pt x="22833" y="12714"/>
                    <a:pt x="22831" y="12712"/>
                  </a:cubicBezTo>
                  <a:close/>
                  <a:moveTo>
                    <a:pt x="22955" y="12812"/>
                  </a:moveTo>
                  <a:lnTo>
                    <a:pt x="23051" y="12895"/>
                  </a:lnTo>
                  <a:lnTo>
                    <a:pt x="23051" y="12895"/>
                  </a:lnTo>
                  <a:lnTo>
                    <a:pt x="22991" y="12836"/>
                  </a:lnTo>
                  <a:cubicBezTo>
                    <a:pt x="22991" y="12824"/>
                    <a:pt x="22979" y="12824"/>
                    <a:pt x="22955" y="12812"/>
                  </a:cubicBezTo>
                  <a:close/>
                  <a:moveTo>
                    <a:pt x="23217" y="13050"/>
                  </a:moveTo>
                  <a:cubicBezTo>
                    <a:pt x="23227" y="13070"/>
                    <a:pt x="23237" y="13090"/>
                    <a:pt x="23262" y="13103"/>
                  </a:cubicBezTo>
                  <a:lnTo>
                    <a:pt x="23262" y="13103"/>
                  </a:lnTo>
                  <a:cubicBezTo>
                    <a:pt x="23246" y="13082"/>
                    <a:pt x="23230" y="13063"/>
                    <a:pt x="23217" y="13050"/>
                  </a:cubicBezTo>
                  <a:close/>
                  <a:moveTo>
                    <a:pt x="23262" y="13103"/>
                  </a:moveTo>
                  <a:cubicBezTo>
                    <a:pt x="23276" y="13121"/>
                    <a:pt x="23290" y="13141"/>
                    <a:pt x="23301" y="13157"/>
                  </a:cubicBezTo>
                  <a:cubicBezTo>
                    <a:pt x="23289" y="13133"/>
                    <a:pt x="23277" y="13121"/>
                    <a:pt x="23277" y="13109"/>
                  </a:cubicBezTo>
                  <a:cubicBezTo>
                    <a:pt x="23271" y="13108"/>
                    <a:pt x="23267" y="13106"/>
                    <a:pt x="23262" y="13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4"/>
            <p:cNvSpPr/>
            <p:nvPr/>
          </p:nvSpPr>
          <p:spPr>
            <a:xfrm>
              <a:off x="4302900" y="2831725"/>
              <a:ext cx="57475" cy="72950"/>
            </a:xfrm>
            <a:custGeom>
              <a:avLst/>
              <a:gdLst/>
              <a:ahLst/>
              <a:cxnLst/>
              <a:rect l="l" t="t" r="r" b="b"/>
              <a:pathLst>
                <a:path w="2299" h="2918" extrusionOk="0">
                  <a:moveTo>
                    <a:pt x="882" y="1"/>
                  </a:moveTo>
                  <a:lnTo>
                    <a:pt x="953" y="1013"/>
                  </a:lnTo>
                  <a:lnTo>
                    <a:pt x="167" y="191"/>
                  </a:lnTo>
                  <a:lnTo>
                    <a:pt x="1" y="667"/>
                  </a:lnTo>
                  <a:lnTo>
                    <a:pt x="810" y="1382"/>
                  </a:lnTo>
                  <a:lnTo>
                    <a:pt x="275" y="1798"/>
                  </a:lnTo>
                  <a:lnTo>
                    <a:pt x="691" y="2394"/>
                  </a:lnTo>
                  <a:lnTo>
                    <a:pt x="1156" y="1846"/>
                  </a:lnTo>
                  <a:lnTo>
                    <a:pt x="1596" y="2918"/>
                  </a:lnTo>
                  <a:lnTo>
                    <a:pt x="2013" y="2810"/>
                  </a:lnTo>
                  <a:lnTo>
                    <a:pt x="1477" y="1775"/>
                  </a:lnTo>
                  <a:lnTo>
                    <a:pt x="2299" y="1989"/>
                  </a:lnTo>
                  <a:lnTo>
                    <a:pt x="2132" y="1322"/>
                  </a:lnTo>
                  <a:lnTo>
                    <a:pt x="1346" y="1227"/>
                  </a:lnTo>
                  <a:lnTo>
                    <a:pt x="1418" y="29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4"/>
            <p:cNvSpPr/>
            <p:nvPr/>
          </p:nvSpPr>
          <p:spPr>
            <a:xfrm>
              <a:off x="4381200" y="2876675"/>
              <a:ext cx="57175" cy="72950"/>
            </a:xfrm>
            <a:custGeom>
              <a:avLst/>
              <a:gdLst/>
              <a:ahLst/>
              <a:cxnLst/>
              <a:rect l="l" t="t" r="r" b="b"/>
              <a:pathLst>
                <a:path w="2287" h="2918" extrusionOk="0">
                  <a:moveTo>
                    <a:pt x="881" y="0"/>
                  </a:moveTo>
                  <a:lnTo>
                    <a:pt x="953" y="1012"/>
                  </a:lnTo>
                  <a:lnTo>
                    <a:pt x="155" y="191"/>
                  </a:lnTo>
                  <a:lnTo>
                    <a:pt x="0" y="667"/>
                  </a:lnTo>
                  <a:lnTo>
                    <a:pt x="798" y="1382"/>
                  </a:lnTo>
                  <a:lnTo>
                    <a:pt x="262" y="1798"/>
                  </a:lnTo>
                  <a:lnTo>
                    <a:pt x="679" y="2406"/>
                  </a:lnTo>
                  <a:lnTo>
                    <a:pt x="1143" y="1846"/>
                  </a:lnTo>
                  <a:lnTo>
                    <a:pt x="1596" y="2917"/>
                  </a:lnTo>
                  <a:lnTo>
                    <a:pt x="2012" y="2810"/>
                  </a:lnTo>
                  <a:lnTo>
                    <a:pt x="1476" y="1774"/>
                  </a:lnTo>
                  <a:lnTo>
                    <a:pt x="2286" y="2001"/>
                  </a:lnTo>
                  <a:lnTo>
                    <a:pt x="2286" y="2001"/>
                  </a:lnTo>
                  <a:lnTo>
                    <a:pt x="2131" y="1322"/>
                  </a:lnTo>
                  <a:lnTo>
                    <a:pt x="1334" y="1239"/>
                  </a:lnTo>
                  <a:lnTo>
                    <a:pt x="1417" y="310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4"/>
            <p:cNvSpPr/>
            <p:nvPr/>
          </p:nvSpPr>
          <p:spPr>
            <a:xfrm>
              <a:off x="4704750" y="3063900"/>
              <a:ext cx="57475" cy="72950"/>
            </a:xfrm>
            <a:custGeom>
              <a:avLst/>
              <a:gdLst/>
              <a:ahLst/>
              <a:cxnLst/>
              <a:rect l="l" t="t" r="r" b="b"/>
              <a:pathLst>
                <a:path w="2299" h="2918" extrusionOk="0">
                  <a:moveTo>
                    <a:pt x="893" y="0"/>
                  </a:moveTo>
                  <a:lnTo>
                    <a:pt x="953" y="1012"/>
                  </a:lnTo>
                  <a:lnTo>
                    <a:pt x="167" y="179"/>
                  </a:lnTo>
                  <a:lnTo>
                    <a:pt x="0" y="655"/>
                  </a:lnTo>
                  <a:lnTo>
                    <a:pt x="822" y="1370"/>
                  </a:lnTo>
                  <a:lnTo>
                    <a:pt x="274" y="1798"/>
                  </a:lnTo>
                  <a:lnTo>
                    <a:pt x="703" y="2394"/>
                  </a:lnTo>
                  <a:lnTo>
                    <a:pt x="1155" y="1834"/>
                  </a:lnTo>
                  <a:lnTo>
                    <a:pt x="1596" y="2917"/>
                  </a:lnTo>
                  <a:lnTo>
                    <a:pt x="2024" y="2798"/>
                  </a:lnTo>
                  <a:lnTo>
                    <a:pt x="1477" y="1751"/>
                  </a:lnTo>
                  <a:lnTo>
                    <a:pt x="2298" y="1989"/>
                  </a:lnTo>
                  <a:lnTo>
                    <a:pt x="2131" y="1322"/>
                  </a:lnTo>
                  <a:lnTo>
                    <a:pt x="1346" y="1239"/>
                  </a:lnTo>
                  <a:lnTo>
                    <a:pt x="1417" y="298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4"/>
            <p:cNvSpPr/>
            <p:nvPr/>
          </p:nvSpPr>
          <p:spPr>
            <a:xfrm>
              <a:off x="3514125" y="2373925"/>
              <a:ext cx="197950" cy="122675"/>
            </a:xfrm>
            <a:custGeom>
              <a:avLst/>
              <a:gdLst/>
              <a:ahLst/>
              <a:cxnLst/>
              <a:rect l="l" t="t" r="r" b="b"/>
              <a:pathLst>
                <a:path w="7918" h="4907" extrusionOk="0">
                  <a:moveTo>
                    <a:pt x="1786" y="1"/>
                  </a:moveTo>
                  <a:lnTo>
                    <a:pt x="572" y="715"/>
                  </a:lnTo>
                  <a:lnTo>
                    <a:pt x="357" y="382"/>
                  </a:lnTo>
                  <a:lnTo>
                    <a:pt x="0" y="584"/>
                  </a:lnTo>
                  <a:cubicBezTo>
                    <a:pt x="572" y="1787"/>
                    <a:pt x="1465" y="2835"/>
                    <a:pt x="2429" y="3394"/>
                  </a:cubicBezTo>
                  <a:cubicBezTo>
                    <a:pt x="2911" y="3673"/>
                    <a:pt x="3376" y="3809"/>
                    <a:pt x="3789" y="3809"/>
                  </a:cubicBezTo>
                  <a:cubicBezTo>
                    <a:pt x="4080" y="3809"/>
                    <a:pt x="4346" y="3741"/>
                    <a:pt x="4572" y="3608"/>
                  </a:cubicBezTo>
                  <a:lnTo>
                    <a:pt x="5834" y="2858"/>
                  </a:lnTo>
                  <a:lnTo>
                    <a:pt x="5858" y="2846"/>
                  </a:lnTo>
                  <a:lnTo>
                    <a:pt x="5918" y="2906"/>
                  </a:lnTo>
                  <a:cubicBezTo>
                    <a:pt x="6180" y="3192"/>
                    <a:pt x="6311" y="3620"/>
                    <a:pt x="6191" y="3870"/>
                  </a:cubicBezTo>
                  <a:cubicBezTo>
                    <a:pt x="5989" y="4347"/>
                    <a:pt x="5691" y="4692"/>
                    <a:pt x="5322" y="4906"/>
                  </a:cubicBezTo>
                  <a:lnTo>
                    <a:pt x="6930" y="3978"/>
                  </a:lnTo>
                  <a:cubicBezTo>
                    <a:pt x="7299" y="3751"/>
                    <a:pt x="7596" y="3418"/>
                    <a:pt x="7799" y="2954"/>
                  </a:cubicBezTo>
                  <a:cubicBezTo>
                    <a:pt x="7918" y="2715"/>
                    <a:pt x="7787" y="2287"/>
                    <a:pt x="7525" y="1989"/>
                  </a:cubicBezTo>
                  <a:cubicBezTo>
                    <a:pt x="7465" y="1906"/>
                    <a:pt x="7382" y="1870"/>
                    <a:pt x="7323" y="1822"/>
                  </a:cubicBezTo>
                  <a:cubicBezTo>
                    <a:pt x="7235" y="1779"/>
                    <a:pt x="7153" y="1753"/>
                    <a:pt x="7077" y="1753"/>
                  </a:cubicBezTo>
                  <a:cubicBezTo>
                    <a:pt x="7029" y="1753"/>
                    <a:pt x="6983" y="1764"/>
                    <a:pt x="6942" y="1787"/>
                  </a:cubicBezTo>
                  <a:lnTo>
                    <a:pt x="5334" y="2715"/>
                  </a:lnTo>
                  <a:cubicBezTo>
                    <a:pt x="5379" y="2696"/>
                    <a:pt x="5427" y="2684"/>
                    <a:pt x="5479" y="2684"/>
                  </a:cubicBezTo>
                  <a:cubicBezTo>
                    <a:pt x="5552" y="2684"/>
                    <a:pt x="5632" y="2707"/>
                    <a:pt x="5715" y="2763"/>
                  </a:cubicBezTo>
                  <a:cubicBezTo>
                    <a:pt x="5763" y="2775"/>
                    <a:pt x="5799" y="2787"/>
                    <a:pt x="5822" y="2823"/>
                  </a:cubicBezTo>
                  <a:cubicBezTo>
                    <a:pt x="5688" y="2858"/>
                    <a:pt x="5543" y="2876"/>
                    <a:pt x="5392" y="2876"/>
                  </a:cubicBezTo>
                  <a:cubicBezTo>
                    <a:pt x="4980" y="2876"/>
                    <a:pt x="4515" y="2744"/>
                    <a:pt x="4036" y="2465"/>
                  </a:cubicBezTo>
                  <a:cubicBezTo>
                    <a:pt x="3155" y="1953"/>
                    <a:pt x="2358" y="1060"/>
                    <a:pt x="1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4"/>
            <p:cNvSpPr/>
            <p:nvPr/>
          </p:nvSpPr>
          <p:spPr>
            <a:xfrm>
              <a:off x="3514125" y="2373925"/>
              <a:ext cx="197950" cy="122675"/>
            </a:xfrm>
            <a:custGeom>
              <a:avLst/>
              <a:gdLst/>
              <a:ahLst/>
              <a:cxnLst/>
              <a:rect l="l" t="t" r="r" b="b"/>
              <a:pathLst>
                <a:path w="7918" h="4907" fill="none" extrusionOk="0">
                  <a:moveTo>
                    <a:pt x="7799" y="2954"/>
                  </a:moveTo>
                  <a:cubicBezTo>
                    <a:pt x="7596" y="3418"/>
                    <a:pt x="7299" y="3751"/>
                    <a:pt x="6930" y="3978"/>
                  </a:cubicBezTo>
                  <a:lnTo>
                    <a:pt x="5322" y="4906"/>
                  </a:lnTo>
                  <a:cubicBezTo>
                    <a:pt x="5691" y="4692"/>
                    <a:pt x="5989" y="4347"/>
                    <a:pt x="6191" y="3870"/>
                  </a:cubicBezTo>
                  <a:cubicBezTo>
                    <a:pt x="6311" y="3620"/>
                    <a:pt x="6180" y="3192"/>
                    <a:pt x="5918" y="2906"/>
                  </a:cubicBezTo>
                  <a:lnTo>
                    <a:pt x="5858" y="2846"/>
                  </a:lnTo>
                  <a:lnTo>
                    <a:pt x="5834" y="2858"/>
                  </a:lnTo>
                  <a:lnTo>
                    <a:pt x="4572" y="3608"/>
                  </a:lnTo>
                  <a:cubicBezTo>
                    <a:pt x="4025" y="3930"/>
                    <a:pt x="3251" y="3870"/>
                    <a:pt x="2429" y="3394"/>
                  </a:cubicBezTo>
                  <a:cubicBezTo>
                    <a:pt x="1465" y="2835"/>
                    <a:pt x="572" y="1787"/>
                    <a:pt x="0" y="584"/>
                  </a:cubicBezTo>
                  <a:lnTo>
                    <a:pt x="357" y="382"/>
                  </a:lnTo>
                  <a:lnTo>
                    <a:pt x="572" y="715"/>
                  </a:lnTo>
                  <a:lnTo>
                    <a:pt x="1786" y="1"/>
                  </a:lnTo>
                  <a:cubicBezTo>
                    <a:pt x="2358" y="1060"/>
                    <a:pt x="3155" y="1953"/>
                    <a:pt x="4036" y="2465"/>
                  </a:cubicBezTo>
                  <a:cubicBezTo>
                    <a:pt x="4691" y="2846"/>
                    <a:pt x="5322" y="2954"/>
                    <a:pt x="5822" y="2823"/>
                  </a:cubicBezTo>
                  <a:cubicBezTo>
                    <a:pt x="5799" y="2787"/>
                    <a:pt x="5763" y="2775"/>
                    <a:pt x="5715" y="2763"/>
                  </a:cubicBezTo>
                  <a:cubicBezTo>
                    <a:pt x="5572" y="2668"/>
                    <a:pt x="5441" y="2668"/>
                    <a:pt x="5334" y="2715"/>
                  </a:cubicBezTo>
                  <a:lnTo>
                    <a:pt x="6942" y="1787"/>
                  </a:lnTo>
                  <a:cubicBezTo>
                    <a:pt x="7049" y="1727"/>
                    <a:pt x="7180" y="1751"/>
                    <a:pt x="7323" y="1822"/>
                  </a:cubicBezTo>
                  <a:cubicBezTo>
                    <a:pt x="7382" y="1870"/>
                    <a:pt x="7465" y="1906"/>
                    <a:pt x="7525" y="1989"/>
                  </a:cubicBezTo>
                  <a:cubicBezTo>
                    <a:pt x="7787" y="2287"/>
                    <a:pt x="7918" y="2715"/>
                    <a:pt x="7799" y="295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4"/>
            <p:cNvSpPr/>
            <p:nvPr/>
          </p:nvSpPr>
          <p:spPr>
            <a:xfrm>
              <a:off x="3486425" y="2297725"/>
              <a:ext cx="81900" cy="94100"/>
            </a:xfrm>
            <a:custGeom>
              <a:avLst/>
              <a:gdLst/>
              <a:ahLst/>
              <a:cxnLst/>
              <a:rect l="l" t="t" r="r" b="b"/>
              <a:pathLst>
                <a:path w="3276" h="3764" extrusionOk="0">
                  <a:moveTo>
                    <a:pt x="1608" y="1"/>
                  </a:moveTo>
                  <a:lnTo>
                    <a:pt x="1" y="930"/>
                  </a:lnTo>
                  <a:lnTo>
                    <a:pt x="1465" y="3406"/>
                  </a:lnTo>
                  <a:lnTo>
                    <a:pt x="1668" y="3763"/>
                  </a:lnTo>
                  <a:lnTo>
                    <a:pt x="2882" y="3049"/>
                  </a:lnTo>
                  <a:lnTo>
                    <a:pt x="3275" y="28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4"/>
            <p:cNvSpPr/>
            <p:nvPr/>
          </p:nvSpPr>
          <p:spPr>
            <a:xfrm>
              <a:off x="3486425" y="2297725"/>
              <a:ext cx="81900" cy="94100"/>
            </a:xfrm>
            <a:custGeom>
              <a:avLst/>
              <a:gdLst/>
              <a:ahLst/>
              <a:cxnLst/>
              <a:rect l="l" t="t" r="r" b="b"/>
              <a:pathLst>
                <a:path w="3276" h="3764" fill="none" extrusionOk="0">
                  <a:moveTo>
                    <a:pt x="3275" y="2835"/>
                  </a:moveTo>
                  <a:lnTo>
                    <a:pt x="2882" y="3049"/>
                  </a:lnTo>
                  <a:lnTo>
                    <a:pt x="1668" y="3763"/>
                  </a:lnTo>
                  <a:lnTo>
                    <a:pt x="1465" y="3406"/>
                  </a:lnTo>
                  <a:lnTo>
                    <a:pt x="1" y="930"/>
                  </a:lnTo>
                  <a:lnTo>
                    <a:pt x="1608" y="1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4"/>
            <p:cNvSpPr/>
            <p:nvPr/>
          </p:nvSpPr>
          <p:spPr>
            <a:xfrm>
              <a:off x="3471250" y="2320950"/>
              <a:ext cx="200350" cy="182550"/>
            </a:xfrm>
            <a:custGeom>
              <a:avLst/>
              <a:gdLst/>
              <a:ahLst/>
              <a:cxnLst/>
              <a:rect l="l" t="t" r="r" b="b"/>
              <a:pathLst>
                <a:path w="8014" h="7302" extrusionOk="0">
                  <a:moveTo>
                    <a:pt x="608" y="1"/>
                  </a:moveTo>
                  <a:lnTo>
                    <a:pt x="1" y="2275"/>
                  </a:lnTo>
                  <a:lnTo>
                    <a:pt x="620" y="2417"/>
                  </a:lnTo>
                  <a:cubicBezTo>
                    <a:pt x="1346" y="4263"/>
                    <a:pt x="2668" y="5906"/>
                    <a:pt x="4108" y="6739"/>
                  </a:cubicBezTo>
                  <a:cubicBezTo>
                    <a:pt x="4757" y="7118"/>
                    <a:pt x="5381" y="7302"/>
                    <a:pt x="5938" y="7302"/>
                  </a:cubicBezTo>
                  <a:cubicBezTo>
                    <a:pt x="6801" y="7302"/>
                    <a:pt x="7504" y="6860"/>
                    <a:pt x="7895" y="6013"/>
                  </a:cubicBezTo>
                  <a:cubicBezTo>
                    <a:pt x="8014" y="5751"/>
                    <a:pt x="7883" y="5323"/>
                    <a:pt x="7609" y="5037"/>
                  </a:cubicBezTo>
                  <a:cubicBezTo>
                    <a:pt x="7549" y="4965"/>
                    <a:pt x="7478" y="4918"/>
                    <a:pt x="7418" y="4870"/>
                  </a:cubicBezTo>
                  <a:cubicBezTo>
                    <a:pt x="7336" y="4826"/>
                    <a:pt x="7253" y="4803"/>
                    <a:pt x="7178" y="4803"/>
                  </a:cubicBezTo>
                  <a:cubicBezTo>
                    <a:pt x="7070" y="4803"/>
                    <a:pt x="6979" y="4853"/>
                    <a:pt x="6930" y="4965"/>
                  </a:cubicBezTo>
                  <a:cubicBezTo>
                    <a:pt x="6642" y="5599"/>
                    <a:pt x="6133" y="5923"/>
                    <a:pt x="5501" y="5923"/>
                  </a:cubicBezTo>
                  <a:cubicBezTo>
                    <a:pt x="5088" y="5923"/>
                    <a:pt x="4622" y="5784"/>
                    <a:pt x="4132" y="5501"/>
                  </a:cubicBezTo>
                  <a:cubicBezTo>
                    <a:pt x="3168" y="4954"/>
                    <a:pt x="2275" y="3894"/>
                    <a:pt x="1703" y="2691"/>
                  </a:cubicBezTo>
                  <a:lnTo>
                    <a:pt x="1703" y="2691"/>
                  </a:lnTo>
                  <a:lnTo>
                    <a:pt x="2275" y="2822"/>
                  </a:lnTo>
                  <a:lnTo>
                    <a:pt x="2275" y="2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4"/>
            <p:cNvSpPr/>
            <p:nvPr/>
          </p:nvSpPr>
          <p:spPr>
            <a:xfrm>
              <a:off x="3471250" y="2320950"/>
              <a:ext cx="200350" cy="192600"/>
            </a:xfrm>
            <a:custGeom>
              <a:avLst/>
              <a:gdLst/>
              <a:ahLst/>
              <a:cxnLst/>
              <a:rect l="l" t="t" r="r" b="b"/>
              <a:pathLst>
                <a:path w="8014" h="7704" fill="none" extrusionOk="0">
                  <a:moveTo>
                    <a:pt x="608" y="1"/>
                  </a:moveTo>
                  <a:lnTo>
                    <a:pt x="2275" y="2822"/>
                  </a:lnTo>
                  <a:lnTo>
                    <a:pt x="1703" y="2691"/>
                  </a:lnTo>
                  <a:cubicBezTo>
                    <a:pt x="2275" y="3894"/>
                    <a:pt x="3168" y="4954"/>
                    <a:pt x="4132" y="5501"/>
                  </a:cubicBezTo>
                  <a:cubicBezTo>
                    <a:pt x="5370" y="6216"/>
                    <a:pt x="6454" y="6013"/>
                    <a:pt x="6930" y="4965"/>
                  </a:cubicBezTo>
                  <a:cubicBezTo>
                    <a:pt x="7013" y="4775"/>
                    <a:pt x="7216" y="4763"/>
                    <a:pt x="7418" y="4870"/>
                  </a:cubicBezTo>
                  <a:cubicBezTo>
                    <a:pt x="7478" y="4918"/>
                    <a:pt x="7549" y="4965"/>
                    <a:pt x="7609" y="5037"/>
                  </a:cubicBezTo>
                  <a:cubicBezTo>
                    <a:pt x="7883" y="5323"/>
                    <a:pt x="8014" y="5751"/>
                    <a:pt x="7895" y="6013"/>
                  </a:cubicBezTo>
                  <a:cubicBezTo>
                    <a:pt x="7252" y="7406"/>
                    <a:pt x="5763" y="7704"/>
                    <a:pt x="4108" y="6739"/>
                  </a:cubicBezTo>
                  <a:cubicBezTo>
                    <a:pt x="2668" y="5906"/>
                    <a:pt x="1346" y="4263"/>
                    <a:pt x="620" y="2417"/>
                  </a:cubicBezTo>
                  <a:lnTo>
                    <a:pt x="1" y="2275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4"/>
            <p:cNvSpPr/>
            <p:nvPr/>
          </p:nvSpPr>
          <p:spPr>
            <a:xfrm>
              <a:off x="3502800" y="2217500"/>
              <a:ext cx="200050" cy="145150"/>
            </a:xfrm>
            <a:custGeom>
              <a:avLst/>
              <a:gdLst/>
              <a:ahLst/>
              <a:cxnLst/>
              <a:rect l="l" t="t" r="r" b="b"/>
              <a:pathLst>
                <a:path w="8002" h="5806" extrusionOk="0">
                  <a:moveTo>
                    <a:pt x="43" y="1197"/>
                  </a:moveTo>
                  <a:cubicBezTo>
                    <a:pt x="29" y="1205"/>
                    <a:pt x="15" y="1213"/>
                    <a:pt x="1" y="1222"/>
                  </a:cubicBezTo>
                  <a:lnTo>
                    <a:pt x="43" y="1197"/>
                  </a:lnTo>
                  <a:close/>
                  <a:moveTo>
                    <a:pt x="2672" y="1"/>
                  </a:moveTo>
                  <a:cubicBezTo>
                    <a:pt x="2279" y="1"/>
                    <a:pt x="1918" y="94"/>
                    <a:pt x="1608" y="281"/>
                  </a:cubicBezTo>
                  <a:lnTo>
                    <a:pt x="43" y="1197"/>
                  </a:lnTo>
                  <a:lnTo>
                    <a:pt x="43" y="1197"/>
                  </a:lnTo>
                  <a:cubicBezTo>
                    <a:pt x="345" y="1026"/>
                    <a:pt x="692" y="940"/>
                    <a:pt x="1070" y="940"/>
                  </a:cubicBezTo>
                  <a:cubicBezTo>
                    <a:pt x="1629" y="940"/>
                    <a:pt x="2253" y="1126"/>
                    <a:pt x="2894" y="1495"/>
                  </a:cubicBezTo>
                  <a:cubicBezTo>
                    <a:pt x="4061" y="2174"/>
                    <a:pt x="5132" y="3341"/>
                    <a:pt x="5894" y="4746"/>
                  </a:cubicBezTo>
                  <a:lnTo>
                    <a:pt x="4763" y="5401"/>
                  </a:lnTo>
                  <a:lnTo>
                    <a:pt x="5323" y="5532"/>
                  </a:lnTo>
                  <a:lnTo>
                    <a:pt x="6085" y="5091"/>
                  </a:lnTo>
                  <a:cubicBezTo>
                    <a:pt x="6204" y="5329"/>
                    <a:pt x="6311" y="5555"/>
                    <a:pt x="6394" y="5805"/>
                  </a:cubicBezTo>
                  <a:lnTo>
                    <a:pt x="8002" y="4877"/>
                  </a:lnTo>
                  <a:cubicBezTo>
                    <a:pt x="7275" y="3031"/>
                    <a:pt x="5954" y="1412"/>
                    <a:pt x="4501" y="567"/>
                  </a:cubicBezTo>
                  <a:cubicBezTo>
                    <a:pt x="3858" y="189"/>
                    <a:pt x="3232" y="1"/>
                    <a:pt x="2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4"/>
            <p:cNvSpPr/>
            <p:nvPr/>
          </p:nvSpPr>
          <p:spPr>
            <a:xfrm>
              <a:off x="3502800" y="2213200"/>
              <a:ext cx="200050" cy="149450"/>
            </a:xfrm>
            <a:custGeom>
              <a:avLst/>
              <a:gdLst/>
              <a:ahLst/>
              <a:cxnLst/>
              <a:rect l="l" t="t" r="r" b="b"/>
              <a:pathLst>
                <a:path w="8002" h="5978" fill="none" extrusionOk="0">
                  <a:moveTo>
                    <a:pt x="8002" y="5049"/>
                  </a:moveTo>
                  <a:lnTo>
                    <a:pt x="6394" y="5977"/>
                  </a:lnTo>
                  <a:cubicBezTo>
                    <a:pt x="6311" y="5727"/>
                    <a:pt x="6204" y="5501"/>
                    <a:pt x="6085" y="5263"/>
                  </a:cubicBezTo>
                  <a:lnTo>
                    <a:pt x="5323" y="5704"/>
                  </a:lnTo>
                  <a:lnTo>
                    <a:pt x="4763" y="5573"/>
                  </a:lnTo>
                  <a:lnTo>
                    <a:pt x="5894" y="4918"/>
                  </a:lnTo>
                  <a:cubicBezTo>
                    <a:pt x="5132" y="3513"/>
                    <a:pt x="4061" y="2346"/>
                    <a:pt x="2894" y="1667"/>
                  </a:cubicBezTo>
                  <a:cubicBezTo>
                    <a:pt x="1799" y="1036"/>
                    <a:pt x="751" y="941"/>
                    <a:pt x="1" y="1394"/>
                  </a:cubicBezTo>
                  <a:lnTo>
                    <a:pt x="1608" y="453"/>
                  </a:lnTo>
                  <a:cubicBezTo>
                    <a:pt x="2358" y="0"/>
                    <a:pt x="3406" y="96"/>
                    <a:pt x="4501" y="739"/>
                  </a:cubicBezTo>
                  <a:cubicBezTo>
                    <a:pt x="5954" y="1584"/>
                    <a:pt x="7275" y="3203"/>
                    <a:pt x="8002" y="504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4"/>
            <p:cNvSpPr/>
            <p:nvPr/>
          </p:nvSpPr>
          <p:spPr>
            <a:xfrm>
              <a:off x="3503700" y="2257250"/>
              <a:ext cx="58075" cy="42900"/>
            </a:xfrm>
            <a:custGeom>
              <a:avLst/>
              <a:gdLst/>
              <a:ahLst/>
              <a:cxnLst/>
              <a:rect l="l" t="t" r="r" b="b"/>
              <a:pathLst>
                <a:path w="2323" h="1716" extrusionOk="0">
                  <a:moveTo>
                    <a:pt x="2322" y="1"/>
                  </a:moveTo>
                  <a:lnTo>
                    <a:pt x="715" y="917"/>
                  </a:lnTo>
                  <a:cubicBezTo>
                    <a:pt x="465" y="1072"/>
                    <a:pt x="262" y="1298"/>
                    <a:pt x="108" y="1596"/>
                  </a:cubicBezTo>
                  <a:cubicBezTo>
                    <a:pt x="84" y="1656"/>
                    <a:pt x="48" y="1679"/>
                    <a:pt x="0" y="1715"/>
                  </a:cubicBezTo>
                  <a:lnTo>
                    <a:pt x="1608" y="786"/>
                  </a:lnTo>
                  <a:cubicBezTo>
                    <a:pt x="1655" y="763"/>
                    <a:pt x="1679" y="727"/>
                    <a:pt x="1715" y="667"/>
                  </a:cubicBezTo>
                  <a:cubicBezTo>
                    <a:pt x="1870" y="370"/>
                    <a:pt x="2072" y="143"/>
                    <a:pt x="2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4"/>
            <p:cNvSpPr/>
            <p:nvPr/>
          </p:nvSpPr>
          <p:spPr>
            <a:xfrm>
              <a:off x="3503700" y="2257250"/>
              <a:ext cx="58075" cy="42900"/>
            </a:xfrm>
            <a:custGeom>
              <a:avLst/>
              <a:gdLst/>
              <a:ahLst/>
              <a:cxnLst/>
              <a:rect l="l" t="t" r="r" b="b"/>
              <a:pathLst>
                <a:path w="2323" h="1716" fill="none" extrusionOk="0">
                  <a:moveTo>
                    <a:pt x="715" y="917"/>
                  </a:moveTo>
                  <a:lnTo>
                    <a:pt x="2322" y="1"/>
                  </a:lnTo>
                  <a:cubicBezTo>
                    <a:pt x="2072" y="143"/>
                    <a:pt x="1870" y="370"/>
                    <a:pt x="1715" y="667"/>
                  </a:cubicBezTo>
                  <a:cubicBezTo>
                    <a:pt x="1679" y="727"/>
                    <a:pt x="1655" y="763"/>
                    <a:pt x="1608" y="786"/>
                  </a:cubicBezTo>
                  <a:lnTo>
                    <a:pt x="0" y="1715"/>
                  </a:lnTo>
                  <a:cubicBezTo>
                    <a:pt x="48" y="1679"/>
                    <a:pt x="84" y="1656"/>
                    <a:pt x="108" y="1596"/>
                  </a:cubicBezTo>
                  <a:cubicBezTo>
                    <a:pt x="262" y="1298"/>
                    <a:pt x="465" y="1072"/>
                    <a:pt x="715" y="91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4"/>
            <p:cNvSpPr/>
            <p:nvPr/>
          </p:nvSpPr>
          <p:spPr>
            <a:xfrm>
              <a:off x="3663850" y="2343275"/>
              <a:ext cx="54175" cy="80400"/>
            </a:xfrm>
            <a:custGeom>
              <a:avLst/>
              <a:gdLst/>
              <a:ahLst/>
              <a:cxnLst/>
              <a:rect l="l" t="t" r="r" b="b"/>
              <a:pathLst>
                <a:path w="2167" h="3216" extrusionOk="0">
                  <a:moveTo>
                    <a:pt x="2167" y="1"/>
                  </a:moveTo>
                  <a:lnTo>
                    <a:pt x="560" y="929"/>
                  </a:lnTo>
                  <a:lnTo>
                    <a:pt x="0" y="3215"/>
                  </a:lnTo>
                  <a:lnTo>
                    <a:pt x="0" y="3215"/>
                  </a:lnTo>
                  <a:lnTo>
                    <a:pt x="1595" y="2275"/>
                  </a:lnTo>
                  <a:lnTo>
                    <a:pt x="2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4"/>
            <p:cNvSpPr/>
            <p:nvPr/>
          </p:nvSpPr>
          <p:spPr>
            <a:xfrm>
              <a:off x="3663850" y="2343275"/>
              <a:ext cx="54175" cy="80400"/>
            </a:xfrm>
            <a:custGeom>
              <a:avLst/>
              <a:gdLst/>
              <a:ahLst/>
              <a:cxnLst/>
              <a:rect l="l" t="t" r="r" b="b"/>
              <a:pathLst>
                <a:path w="2167" h="3216" fill="none" extrusionOk="0">
                  <a:moveTo>
                    <a:pt x="560" y="929"/>
                  </a:moveTo>
                  <a:lnTo>
                    <a:pt x="2167" y="1"/>
                  </a:lnTo>
                  <a:lnTo>
                    <a:pt x="1595" y="2275"/>
                  </a:lnTo>
                  <a:lnTo>
                    <a:pt x="0" y="3215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4"/>
            <p:cNvSpPr/>
            <p:nvPr/>
          </p:nvSpPr>
          <p:spPr>
            <a:xfrm>
              <a:off x="3662650" y="2339400"/>
              <a:ext cx="55375" cy="27125"/>
            </a:xfrm>
            <a:custGeom>
              <a:avLst/>
              <a:gdLst/>
              <a:ahLst/>
              <a:cxnLst/>
              <a:rect l="l" t="t" r="r" b="b"/>
              <a:pathLst>
                <a:path w="2215" h="1085" extrusionOk="0">
                  <a:moveTo>
                    <a:pt x="1608" y="1"/>
                  </a:moveTo>
                  <a:lnTo>
                    <a:pt x="0" y="941"/>
                  </a:lnTo>
                  <a:lnTo>
                    <a:pt x="608" y="1084"/>
                  </a:lnTo>
                  <a:lnTo>
                    <a:pt x="2215" y="15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4"/>
            <p:cNvSpPr/>
            <p:nvPr/>
          </p:nvSpPr>
          <p:spPr>
            <a:xfrm>
              <a:off x="3662650" y="2339400"/>
              <a:ext cx="55375" cy="27125"/>
            </a:xfrm>
            <a:custGeom>
              <a:avLst/>
              <a:gdLst/>
              <a:ahLst/>
              <a:cxnLst/>
              <a:rect l="l" t="t" r="r" b="b"/>
              <a:pathLst>
                <a:path w="2215" h="1085" fill="none" extrusionOk="0">
                  <a:moveTo>
                    <a:pt x="2215" y="156"/>
                  </a:moveTo>
                  <a:lnTo>
                    <a:pt x="608" y="1084"/>
                  </a:lnTo>
                  <a:lnTo>
                    <a:pt x="0" y="941"/>
                  </a:lnTo>
                  <a:lnTo>
                    <a:pt x="1608" y="1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4"/>
            <p:cNvSpPr/>
            <p:nvPr/>
          </p:nvSpPr>
          <p:spPr>
            <a:xfrm>
              <a:off x="3479000" y="2241100"/>
              <a:ext cx="198850" cy="182575"/>
            </a:xfrm>
            <a:custGeom>
              <a:avLst/>
              <a:gdLst/>
              <a:ahLst/>
              <a:cxnLst/>
              <a:rect l="l" t="t" r="r" b="b"/>
              <a:pathLst>
                <a:path w="7954" h="7303" extrusionOk="0">
                  <a:moveTo>
                    <a:pt x="2020" y="0"/>
                  </a:moveTo>
                  <a:cubicBezTo>
                    <a:pt x="1196" y="0"/>
                    <a:pt x="518" y="400"/>
                    <a:pt x="119" y="1182"/>
                  </a:cubicBezTo>
                  <a:cubicBezTo>
                    <a:pt x="0" y="1421"/>
                    <a:pt x="119" y="1849"/>
                    <a:pt x="381" y="2147"/>
                  </a:cubicBezTo>
                  <a:cubicBezTo>
                    <a:pt x="453" y="2218"/>
                    <a:pt x="536" y="2278"/>
                    <a:pt x="607" y="2325"/>
                  </a:cubicBezTo>
                  <a:cubicBezTo>
                    <a:pt x="692" y="2370"/>
                    <a:pt x="776" y="2394"/>
                    <a:pt x="851" y="2394"/>
                  </a:cubicBezTo>
                  <a:cubicBezTo>
                    <a:pt x="958" y="2394"/>
                    <a:pt x="1047" y="2346"/>
                    <a:pt x="1096" y="2242"/>
                  </a:cubicBezTo>
                  <a:cubicBezTo>
                    <a:pt x="1379" y="1660"/>
                    <a:pt x="1879" y="1362"/>
                    <a:pt x="2488" y="1362"/>
                  </a:cubicBezTo>
                  <a:cubicBezTo>
                    <a:pt x="2902" y="1362"/>
                    <a:pt x="3365" y="1499"/>
                    <a:pt x="3846" y="1778"/>
                  </a:cubicBezTo>
                  <a:cubicBezTo>
                    <a:pt x="4822" y="2337"/>
                    <a:pt x="5715" y="3397"/>
                    <a:pt x="6275" y="4599"/>
                  </a:cubicBezTo>
                  <a:lnTo>
                    <a:pt x="5715" y="4469"/>
                  </a:lnTo>
                  <a:lnTo>
                    <a:pt x="7382" y="7302"/>
                  </a:lnTo>
                  <a:lnTo>
                    <a:pt x="7954" y="5016"/>
                  </a:lnTo>
                  <a:lnTo>
                    <a:pt x="7346" y="4873"/>
                  </a:lnTo>
                  <a:cubicBezTo>
                    <a:pt x="6620" y="3028"/>
                    <a:pt x="5299" y="1385"/>
                    <a:pt x="3846" y="551"/>
                  </a:cubicBezTo>
                  <a:cubicBezTo>
                    <a:pt x="3199" y="182"/>
                    <a:pt x="2576" y="0"/>
                    <a:pt x="20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4"/>
            <p:cNvSpPr/>
            <p:nvPr/>
          </p:nvSpPr>
          <p:spPr>
            <a:xfrm>
              <a:off x="3479000" y="2231950"/>
              <a:ext cx="198850" cy="191725"/>
            </a:xfrm>
            <a:custGeom>
              <a:avLst/>
              <a:gdLst/>
              <a:ahLst/>
              <a:cxnLst/>
              <a:rect l="l" t="t" r="r" b="b"/>
              <a:pathLst>
                <a:path w="7954" h="7669" fill="none" extrusionOk="0">
                  <a:moveTo>
                    <a:pt x="3846" y="917"/>
                  </a:moveTo>
                  <a:cubicBezTo>
                    <a:pt x="5299" y="1751"/>
                    <a:pt x="6620" y="3394"/>
                    <a:pt x="7346" y="5239"/>
                  </a:cubicBezTo>
                  <a:lnTo>
                    <a:pt x="7954" y="5382"/>
                  </a:lnTo>
                  <a:lnTo>
                    <a:pt x="7382" y="7668"/>
                  </a:lnTo>
                  <a:lnTo>
                    <a:pt x="5715" y="4835"/>
                  </a:lnTo>
                  <a:lnTo>
                    <a:pt x="6275" y="4965"/>
                  </a:lnTo>
                  <a:cubicBezTo>
                    <a:pt x="5715" y="3763"/>
                    <a:pt x="4822" y="2703"/>
                    <a:pt x="3846" y="2144"/>
                  </a:cubicBezTo>
                  <a:cubicBezTo>
                    <a:pt x="2655" y="1453"/>
                    <a:pt x="1572" y="1632"/>
                    <a:pt x="1096" y="2608"/>
                  </a:cubicBezTo>
                  <a:cubicBezTo>
                    <a:pt x="1012" y="2787"/>
                    <a:pt x="810" y="2799"/>
                    <a:pt x="607" y="2691"/>
                  </a:cubicBezTo>
                  <a:cubicBezTo>
                    <a:pt x="536" y="2644"/>
                    <a:pt x="453" y="2584"/>
                    <a:pt x="381" y="2513"/>
                  </a:cubicBezTo>
                  <a:cubicBezTo>
                    <a:pt x="119" y="2215"/>
                    <a:pt x="0" y="1787"/>
                    <a:pt x="119" y="1548"/>
                  </a:cubicBezTo>
                  <a:cubicBezTo>
                    <a:pt x="786" y="239"/>
                    <a:pt x="2239" y="1"/>
                    <a:pt x="3846" y="91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4"/>
            <p:cNvSpPr/>
            <p:nvPr/>
          </p:nvSpPr>
          <p:spPr>
            <a:xfrm>
              <a:off x="3485250" y="1912325"/>
              <a:ext cx="186350" cy="238825"/>
            </a:xfrm>
            <a:custGeom>
              <a:avLst/>
              <a:gdLst/>
              <a:ahLst/>
              <a:cxnLst/>
              <a:rect l="l" t="t" r="r" b="b"/>
              <a:pathLst>
                <a:path w="7454" h="9553" extrusionOk="0">
                  <a:moveTo>
                    <a:pt x="2076" y="0"/>
                  </a:moveTo>
                  <a:cubicBezTo>
                    <a:pt x="847" y="0"/>
                    <a:pt x="0" y="963"/>
                    <a:pt x="0" y="2630"/>
                  </a:cubicBezTo>
                  <a:cubicBezTo>
                    <a:pt x="0" y="4987"/>
                    <a:pt x="1655" y="7868"/>
                    <a:pt x="3703" y="9047"/>
                  </a:cubicBezTo>
                  <a:cubicBezTo>
                    <a:pt x="4302" y="9390"/>
                    <a:pt x="4869" y="9553"/>
                    <a:pt x="5370" y="9553"/>
                  </a:cubicBezTo>
                  <a:cubicBezTo>
                    <a:pt x="6593" y="9553"/>
                    <a:pt x="7433" y="8587"/>
                    <a:pt x="7442" y="6916"/>
                  </a:cubicBezTo>
                  <a:cubicBezTo>
                    <a:pt x="7454" y="4570"/>
                    <a:pt x="5787" y="1677"/>
                    <a:pt x="3739" y="498"/>
                  </a:cubicBezTo>
                  <a:cubicBezTo>
                    <a:pt x="3142" y="160"/>
                    <a:pt x="2578" y="0"/>
                    <a:pt x="2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4"/>
            <p:cNvSpPr/>
            <p:nvPr/>
          </p:nvSpPr>
          <p:spPr>
            <a:xfrm>
              <a:off x="3498650" y="1867400"/>
              <a:ext cx="226225" cy="301775"/>
            </a:xfrm>
            <a:custGeom>
              <a:avLst/>
              <a:gdLst/>
              <a:ahLst/>
              <a:cxnLst/>
              <a:rect l="l" t="t" r="r" b="b"/>
              <a:pathLst>
                <a:path w="9049" h="12071" extrusionOk="0">
                  <a:moveTo>
                    <a:pt x="2516" y="0"/>
                  </a:moveTo>
                  <a:cubicBezTo>
                    <a:pt x="2071" y="0"/>
                    <a:pt x="1669" y="106"/>
                    <a:pt x="1322" y="307"/>
                  </a:cubicBezTo>
                  <a:lnTo>
                    <a:pt x="0" y="1081"/>
                  </a:lnTo>
                  <a:lnTo>
                    <a:pt x="6382" y="12070"/>
                  </a:lnTo>
                  <a:lnTo>
                    <a:pt x="7703" y="11296"/>
                  </a:lnTo>
                  <a:cubicBezTo>
                    <a:pt x="8525" y="10832"/>
                    <a:pt x="9037" y="9820"/>
                    <a:pt x="9037" y="8403"/>
                  </a:cubicBezTo>
                  <a:cubicBezTo>
                    <a:pt x="9049" y="5546"/>
                    <a:pt x="7025" y="2045"/>
                    <a:pt x="4536" y="617"/>
                  </a:cubicBezTo>
                  <a:cubicBezTo>
                    <a:pt x="3808" y="197"/>
                    <a:pt x="3123" y="0"/>
                    <a:pt x="2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4"/>
            <p:cNvSpPr/>
            <p:nvPr/>
          </p:nvSpPr>
          <p:spPr>
            <a:xfrm>
              <a:off x="3498650" y="1863150"/>
              <a:ext cx="226225" cy="306025"/>
            </a:xfrm>
            <a:custGeom>
              <a:avLst/>
              <a:gdLst/>
              <a:ahLst/>
              <a:cxnLst/>
              <a:rect l="l" t="t" r="r" b="b"/>
              <a:pathLst>
                <a:path w="9049" h="12241" fill="none" extrusionOk="0">
                  <a:moveTo>
                    <a:pt x="0" y="1251"/>
                  </a:moveTo>
                  <a:lnTo>
                    <a:pt x="1322" y="477"/>
                  </a:lnTo>
                  <a:cubicBezTo>
                    <a:pt x="2143" y="1"/>
                    <a:pt x="3274" y="60"/>
                    <a:pt x="4536" y="787"/>
                  </a:cubicBezTo>
                  <a:cubicBezTo>
                    <a:pt x="7025" y="2215"/>
                    <a:pt x="9049" y="5716"/>
                    <a:pt x="9037" y="8573"/>
                  </a:cubicBezTo>
                  <a:cubicBezTo>
                    <a:pt x="9037" y="9990"/>
                    <a:pt x="8525" y="11002"/>
                    <a:pt x="7703" y="11466"/>
                  </a:cubicBezTo>
                  <a:lnTo>
                    <a:pt x="6382" y="12240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4"/>
            <p:cNvSpPr/>
            <p:nvPr/>
          </p:nvSpPr>
          <p:spPr>
            <a:xfrm>
              <a:off x="3532275" y="1924650"/>
              <a:ext cx="94975" cy="112350"/>
            </a:xfrm>
            <a:custGeom>
              <a:avLst/>
              <a:gdLst/>
              <a:ahLst/>
              <a:cxnLst/>
              <a:rect l="l" t="t" r="r" b="b"/>
              <a:pathLst>
                <a:path w="3799" h="4494" extrusionOk="0">
                  <a:moveTo>
                    <a:pt x="829" y="1488"/>
                  </a:moveTo>
                  <a:cubicBezTo>
                    <a:pt x="843" y="1488"/>
                    <a:pt x="858" y="1494"/>
                    <a:pt x="870" y="1506"/>
                  </a:cubicBezTo>
                  <a:cubicBezTo>
                    <a:pt x="905" y="1517"/>
                    <a:pt x="917" y="1541"/>
                    <a:pt x="941" y="1577"/>
                  </a:cubicBezTo>
                  <a:lnTo>
                    <a:pt x="1155" y="1934"/>
                  </a:lnTo>
                  <a:lnTo>
                    <a:pt x="1358" y="1815"/>
                  </a:lnTo>
                  <a:cubicBezTo>
                    <a:pt x="1366" y="1807"/>
                    <a:pt x="1374" y="1805"/>
                    <a:pt x="1382" y="1805"/>
                  </a:cubicBezTo>
                  <a:cubicBezTo>
                    <a:pt x="1399" y="1805"/>
                    <a:pt x="1417" y="1815"/>
                    <a:pt x="1441" y="1815"/>
                  </a:cubicBezTo>
                  <a:cubicBezTo>
                    <a:pt x="1465" y="1827"/>
                    <a:pt x="1477" y="1863"/>
                    <a:pt x="1513" y="1887"/>
                  </a:cubicBezTo>
                  <a:cubicBezTo>
                    <a:pt x="1560" y="1946"/>
                    <a:pt x="1560" y="2018"/>
                    <a:pt x="1513" y="2053"/>
                  </a:cubicBezTo>
                  <a:lnTo>
                    <a:pt x="1298" y="2172"/>
                  </a:lnTo>
                  <a:lnTo>
                    <a:pt x="1513" y="2529"/>
                  </a:lnTo>
                  <a:cubicBezTo>
                    <a:pt x="1560" y="2601"/>
                    <a:pt x="1560" y="2660"/>
                    <a:pt x="1513" y="2696"/>
                  </a:cubicBezTo>
                  <a:cubicBezTo>
                    <a:pt x="1509" y="2700"/>
                    <a:pt x="1502" y="2701"/>
                    <a:pt x="1494" y="2701"/>
                  </a:cubicBezTo>
                  <a:cubicBezTo>
                    <a:pt x="1478" y="2701"/>
                    <a:pt x="1457" y="2696"/>
                    <a:pt x="1441" y="2696"/>
                  </a:cubicBezTo>
                  <a:cubicBezTo>
                    <a:pt x="1405" y="2672"/>
                    <a:pt x="1394" y="2649"/>
                    <a:pt x="1358" y="2613"/>
                  </a:cubicBezTo>
                  <a:lnTo>
                    <a:pt x="1155" y="2256"/>
                  </a:lnTo>
                  <a:lnTo>
                    <a:pt x="941" y="2375"/>
                  </a:lnTo>
                  <a:cubicBezTo>
                    <a:pt x="937" y="2383"/>
                    <a:pt x="932" y="2385"/>
                    <a:pt x="925" y="2385"/>
                  </a:cubicBezTo>
                  <a:cubicBezTo>
                    <a:pt x="912" y="2385"/>
                    <a:pt x="893" y="2375"/>
                    <a:pt x="870" y="2375"/>
                  </a:cubicBezTo>
                  <a:cubicBezTo>
                    <a:pt x="846" y="2363"/>
                    <a:pt x="810" y="2339"/>
                    <a:pt x="798" y="2303"/>
                  </a:cubicBezTo>
                  <a:cubicBezTo>
                    <a:pt x="751" y="2232"/>
                    <a:pt x="751" y="2172"/>
                    <a:pt x="798" y="2137"/>
                  </a:cubicBezTo>
                  <a:lnTo>
                    <a:pt x="1001" y="2018"/>
                  </a:lnTo>
                  <a:lnTo>
                    <a:pt x="798" y="1660"/>
                  </a:lnTo>
                  <a:cubicBezTo>
                    <a:pt x="751" y="1601"/>
                    <a:pt x="751" y="1529"/>
                    <a:pt x="798" y="1506"/>
                  </a:cubicBezTo>
                  <a:cubicBezTo>
                    <a:pt x="804" y="1494"/>
                    <a:pt x="816" y="1488"/>
                    <a:pt x="829" y="1488"/>
                  </a:cubicBezTo>
                  <a:close/>
                  <a:moveTo>
                    <a:pt x="2305" y="2340"/>
                  </a:moveTo>
                  <a:cubicBezTo>
                    <a:pt x="2321" y="2340"/>
                    <a:pt x="2342" y="2351"/>
                    <a:pt x="2358" y="2351"/>
                  </a:cubicBezTo>
                  <a:cubicBezTo>
                    <a:pt x="2394" y="2363"/>
                    <a:pt x="2406" y="2399"/>
                    <a:pt x="2429" y="2422"/>
                  </a:cubicBezTo>
                  <a:lnTo>
                    <a:pt x="2644" y="2779"/>
                  </a:lnTo>
                  <a:lnTo>
                    <a:pt x="2846" y="2660"/>
                  </a:lnTo>
                  <a:cubicBezTo>
                    <a:pt x="2854" y="2656"/>
                    <a:pt x="2862" y="2655"/>
                    <a:pt x="2870" y="2655"/>
                  </a:cubicBezTo>
                  <a:cubicBezTo>
                    <a:pt x="2887" y="2655"/>
                    <a:pt x="2906" y="2660"/>
                    <a:pt x="2929" y="2660"/>
                  </a:cubicBezTo>
                  <a:cubicBezTo>
                    <a:pt x="2953" y="2672"/>
                    <a:pt x="2965" y="2708"/>
                    <a:pt x="3001" y="2732"/>
                  </a:cubicBezTo>
                  <a:cubicBezTo>
                    <a:pt x="3048" y="2791"/>
                    <a:pt x="3048" y="2863"/>
                    <a:pt x="3001" y="2899"/>
                  </a:cubicBezTo>
                  <a:lnTo>
                    <a:pt x="2787" y="3018"/>
                  </a:lnTo>
                  <a:lnTo>
                    <a:pt x="3001" y="3375"/>
                  </a:lnTo>
                  <a:cubicBezTo>
                    <a:pt x="3048" y="3446"/>
                    <a:pt x="3048" y="3518"/>
                    <a:pt x="3001" y="3541"/>
                  </a:cubicBezTo>
                  <a:cubicBezTo>
                    <a:pt x="2997" y="3545"/>
                    <a:pt x="2990" y="3547"/>
                    <a:pt x="2982" y="3547"/>
                  </a:cubicBezTo>
                  <a:cubicBezTo>
                    <a:pt x="2966" y="3547"/>
                    <a:pt x="2945" y="3541"/>
                    <a:pt x="2929" y="3541"/>
                  </a:cubicBezTo>
                  <a:cubicBezTo>
                    <a:pt x="2894" y="3518"/>
                    <a:pt x="2882" y="3494"/>
                    <a:pt x="2846" y="3470"/>
                  </a:cubicBezTo>
                  <a:lnTo>
                    <a:pt x="2644" y="3113"/>
                  </a:lnTo>
                  <a:lnTo>
                    <a:pt x="2429" y="3232"/>
                  </a:lnTo>
                  <a:cubicBezTo>
                    <a:pt x="2425" y="3236"/>
                    <a:pt x="2420" y="3237"/>
                    <a:pt x="2413" y="3237"/>
                  </a:cubicBezTo>
                  <a:cubicBezTo>
                    <a:pt x="2400" y="3237"/>
                    <a:pt x="2382" y="3232"/>
                    <a:pt x="2358" y="3232"/>
                  </a:cubicBezTo>
                  <a:cubicBezTo>
                    <a:pt x="2334" y="3208"/>
                    <a:pt x="2310" y="3184"/>
                    <a:pt x="2286" y="3149"/>
                  </a:cubicBezTo>
                  <a:cubicBezTo>
                    <a:pt x="2239" y="3089"/>
                    <a:pt x="2239" y="3018"/>
                    <a:pt x="2286" y="2994"/>
                  </a:cubicBezTo>
                  <a:lnTo>
                    <a:pt x="2489" y="2875"/>
                  </a:lnTo>
                  <a:lnTo>
                    <a:pt x="2286" y="2518"/>
                  </a:lnTo>
                  <a:cubicBezTo>
                    <a:pt x="2239" y="2458"/>
                    <a:pt x="2239" y="2375"/>
                    <a:pt x="2286" y="2351"/>
                  </a:cubicBezTo>
                  <a:cubicBezTo>
                    <a:pt x="2290" y="2343"/>
                    <a:pt x="2297" y="2340"/>
                    <a:pt x="2305" y="2340"/>
                  </a:cubicBezTo>
                  <a:close/>
                  <a:moveTo>
                    <a:pt x="810" y="1"/>
                  </a:moveTo>
                  <a:cubicBezTo>
                    <a:pt x="805" y="1"/>
                    <a:pt x="801" y="2"/>
                    <a:pt x="798" y="5"/>
                  </a:cubicBezTo>
                  <a:cubicBezTo>
                    <a:pt x="739" y="29"/>
                    <a:pt x="715" y="113"/>
                    <a:pt x="762" y="208"/>
                  </a:cubicBezTo>
                  <a:cubicBezTo>
                    <a:pt x="858" y="458"/>
                    <a:pt x="941" y="708"/>
                    <a:pt x="1048" y="970"/>
                  </a:cubicBezTo>
                  <a:cubicBezTo>
                    <a:pt x="870" y="970"/>
                    <a:pt x="703" y="1005"/>
                    <a:pt x="572" y="1089"/>
                  </a:cubicBezTo>
                  <a:cubicBezTo>
                    <a:pt x="227" y="1279"/>
                    <a:pt x="0" y="1708"/>
                    <a:pt x="0" y="2303"/>
                  </a:cubicBezTo>
                  <a:lnTo>
                    <a:pt x="3799" y="4494"/>
                  </a:lnTo>
                  <a:cubicBezTo>
                    <a:pt x="3799" y="3613"/>
                    <a:pt x="3358" y="2589"/>
                    <a:pt x="2691" y="1863"/>
                  </a:cubicBezTo>
                  <a:lnTo>
                    <a:pt x="2953" y="1458"/>
                  </a:lnTo>
                  <a:cubicBezTo>
                    <a:pt x="2989" y="1398"/>
                    <a:pt x="2989" y="1327"/>
                    <a:pt x="2918" y="1232"/>
                  </a:cubicBezTo>
                  <a:cubicBezTo>
                    <a:pt x="2906" y="1208"/>
                    <a:pt x="2882" y="1172"/>
                    <a:pt x="2846" y="1160"/>
                  </a:cubicBezTo>
                  <a:cubicBezTo>
                    <a:pt x="2828" y="1142"/>
                    <a:pt x="2807" y="1133"/>
                    <a:pt x="2788" y="1133"/>
                  </a:cubicBezTo>
                  <a:cubicBezTo>
                    <a:pt x="2769" y="1133"/>
                    <a:pt x="2751" y="1142"/>
                    <a:pt x="2739" y="1160"/>
                  </a:cubicBezTo>
                  <a:cubicBezTo>
                    <a:pt x="2644" y="1303"/>
                    <a:pt x="2548" y="1458"/>
                    <a:pt x="2441" y="1601"/>
                  </a:cubicBezTo>
                  <a:cubicBezTo>
                    <a:pt x="2286" y="1458"/>
                    <a:pt x="2108" y="1327"/>
                    <a:pt x="1905" y="1208"/>
                  </a:cubicBezTo>
                  <a:cubicBezTo>
                    <a:pt x="1691" y="1089"/>
                    <a:pt x="1477" y="994"/>
                    <a:pt x="1286" y="970"/>
                  </a:cubicBezTo>
                  <a:cubicBezTo>
                    <a:pt x="1179" y="684"/>
                    <a:pt x="1072" y="410"/>
                    <a:pt x="977" y="148"/>
                  </a:cubicBezTo>
                  <a:cubicBezTo>
                    <a:pt x="953" y="89"/>
                    <a:pt x="917" y="41"/>
                    <a:pt x="870" y="29"/>
                  </a:cubicBezTo>
                  <a:cubicBezTo>
                    <a:pt x="843" y="12"/>
                    <a:pt x="824" y="1"/>
                    <a:pt x="8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4"/>
            <p:cNvSpPr/>
            <p:nvPr/>
          </p:nvSpPr>
          <p:spPr>
            <a:xfrm>
              <a:off x="3580500" y="2018225"/>
              <a:ext cx="80375" cy="120500"/>
            </a:xfrm>
            <a:custGeom>
              <a:avLst/>
              <a:gdLst/>
              <a:ahLst/>
              <a:cxnLst/>
              <a:rect l="l" t="t" r="r" b="b"/>
              <a:pathLst>
                <a:path w="3215" h="4820" extrusionOk="0">
                  <a:moveTo>
                    <a:pt x="12" y="1"/>
                  </a:moveTo>
                  <a:lnTo>
                    <a:pt x="0" y="3251"/>
                  </a:lnTo>
                  <a:cubicBezTo>
                    <a:pt x="284" y="3401"/>
                    <a:pt x="552" y="3467"/>
                    <a:pt x="791" y="3467"/>
                  </a:cubicBezTo>
                  <a:cubicBezTo>
                    <a:pt x="913" y="3467"/>
                    <a:pt x="1027" y="3450"/>
                    <a:pt x="1131" y="3418"/>
                  </a:cubicBezTo>
                  <a:cubicBezTo>
                    <a:pt x="1679" y="3751"/>
                    <a:pt x="2036" y="4370"/>
                    <a:pt x="2155" y="4561"/>
                  </a:cubicBezTo>
                  <a:cubicBezTo>
                    <a:pt x="2215" y="4668"/>
                    <a:pt x="2286" y="4740"/>
                    <a:pt x="2370" y="4787"/>
                  </a:cubicBezTo>
                  <a:cubicBezTo>
                    <a:pt x="2393" y="4799"/>
                    <a:pt x="2405" y="4811"/>
                    <a:pt x="2441" y="4811"/>
                  </a:cubicBezTo>
                  <a:cubicBezTo>
                    <a:pt x="2462" y="4817"/>
                    <a:pt x="2482" y="4819"/>
                    <a:pt x="2501" y="4819"/>
                  </a:cubicBezTo>
                  <a:cubicBezTo>
                    <a:pt x="2681" y="4819"/>
                    <a:pt x="2735" y="4571"/>
                    <a:pt x="2584" y="4323"/>
                  </a:cubicBezTo>
                  <a:cubicBezTo>
                    <a:pt x="2429" y="4037"/>
                    <a:pt x="2048" y="3406"/>
                    <a:pt x="1608" y="3061"/>
                  </a:cubicBezTo>
                  <a:cubicBezTo>
                    <a:pt x="1655" y="2977"/>
                    <a:pt x="1691" y="2906"/>
                    <a:pt x="1727" y="2835"/>
                  </a:cubicBezTo>
                  <a:lnTo>
                    <a:pt x="2917" y="3513"/>
                  </a:lnTo>
                  <a:cubicBezTo>
                    <a:pt x="2970" y="3547"/>
                    <a:pt x="3019" y="3563"/>
                    <a:pt x="3062" y="3563"/>
                  </a:cubicBezTo>
                  <a:cubicBezTo>
                    <a:pt x="3154" y="3563"/>
                    <a:pt x="3215" y="3489"/>
                    <a:pt x="3215" y="3358"/>
                  </a:cubicBezTo>
                  <a:cubicBezTo>
                    <a:pt x="3215" y="3156"/>
                    <a:pt x="3096" y="2942"/>
                    <a:pt x="2882" y="2846"/>
                  </a:cubicBezTo>
                  <a:lnTo>
                    <a:pt x="1822" y="2239"/>
                  </a:lnTo>
                  <a:lnTo>
                    <a:pt x="1822" y="2120"/>
                  </a:lnTo>
                  <a:lnTo>
                    <a:pt x="1822" y="2001"/>
                  </a:lnTo>
                  <a:cubicBezTo>
                    <a:pt x="2093" y="2102"/>
                    <a:pt x="2305" y="2143"/>
                    <a:pt x="2470" y="2143"/>
                  </a:cubicBezTo>
                  <a:cubicBezTo>
                    <a:pt x="2616" y="2143"/>
                    <a:pt x="2726" y="2111"/>
                    <a:pt x="2810" y="2061"/>
                  </a:cubicBezTo>
                  <a:cubicBezTo>
                    <a:pt x="2977" y="1954"/>
                    <a:pt x="2905" y="1596"/>
                    <a:pt x="2679" y="1406"/>
                  </a:cubicBezTo>
                  <a:cubicBezTo>
                    <a:pt x="2667" y="1394"/>
                    <a:pt x="2632" y="1370"/>
                    <a:pt x="2620" y="1358"/>
                  </a:cubicBezTo>
                  <a:cubicBezTo>
                    <a:pt x="2581" y="1333"/>
                    <a:pt x="2540" y="1321"/>
                    <a:pt x="2500" y="1321"/>
                  </a:cubicBezTo>
                  <a:cubicBezTo>
                    <a:pt x="2466" y="1321"/>
                    <a:pt x="2433" y="1330"/>
                    <a:pt x="2405" y="1346"/>
                  </a:cubicBezTo>
                  <a:cubicBezTo>
                    <a:pt x="2367" y="1374"/>
                    <a:pt x="2310" y="1391"/>
                    <a:pt x="2230" y="1391"/>
                  </a:cubicBezTo>
                  <a:cubicBezTo>
                    <a:pt x="2137" y="1391"/>
                    <a:pt x="2012" y="1368"/>
                    <a:pt x="1846" y="1311"/>
                  </a:cubicBezTo>
                  <a:lnTo>
                    <a:pt x="1846" y="106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4"/>
            <p:cNvSpPr/>
            <p:nvPr/>
          </p:nvSpPr>
          <p:spPr>
            <a:xfrm>
              <a:off x="3496850" y="1972250"/>
              <a:ext cx="79200" cy="123100"/>
            </a:xfrm>
            <a:custGeom>
              <a:avLst/>
              <a:gdLst/>
              <a:ahLst/>
              <a:cxnLst/>
              <a:rect l="l" t="t" r="r" b="b"/>
              <a:pathLst>
                <a:path w="3168" h="4924" extrusionOk="0">
                  <a:moveTo>
                    <a:pt x="464" y="1"/>
                  </a:moveTo>
                  <a:cubicBezTo>
                    <a:pt x="285" y="1"/>
                    <a:pt x="216" y="243"/>
                    <a:pt x="370" y="506"/>
                  </a:cubicBezTo>
                  <a:cubicBezTo>
                    <a:pt x="560" y="828"/>
                    <a:pt x="894" y="1245"/>
                    <a:pt x="1453" y="1649"/>
                  </a:cubicBezTo>
                  <a:lnTo>
                    <a:pt x="1453" y="1757"/>
                  </a:lnTo>
                  <a:lnTo>
                    <a:pt x="1453" y="1876"/>
                  </a:lnTo>
                  <a:lnTo>
                    <a:pt x="298" y="1197"/>
                  </a:lnTo>
                  <a:cubicBezTo>
                    <a:pt x="249" y="1169"/>
                    <a:pt x="202" y="1155"/>
                    <a:pt x="161" y="1155"/>
                  </a:cubicBezTo>
                  <a:cubicBezTo>
                    <a:pt x="65" y="1155"/>
                    <a:pt x="1" y="1230"/>
                    <a:pt x="1" y="1364"/>
                  </a:cubicBezTo>
                  <a:cubicBezTo>
                    <a:pt x="1" y="1542"/>
                    <a:pt x="132" y="1780"/>
                    <a:pt x="298" y="1876"/>
                  </a:cubicBezTo>
                  <a:lnTo>
                    <a:pt x="1572" y="2614"/>
                  </a:lnTo>
                  <a:cubicBezTo>
                    <a:pt x="1608" y="2721"/>
                    <a:pt x="1632" y="2840"/>
                    <a:pt x="1679" y="2947"/>
                  </a:cubicBezTo>
                  <a:cubicBezTo>
                    <a:pt x="1530" y="2885"/>
                    <a:pt x="1391" y="2861"/>
                    <a:pt x="1264" y="2861"/>
                  </a:cubicBezTo>
                  <a:cubicBezTo>
                    <a:pt x="956" y="2861"/>
                    <a:pt x="722" y="3002"/>
                    <a:pt x="596" y="3078"/>
                  </a:cubicBezTo>
                  <a:cubicBezTo>
                    <a:pt x="417" y="3185"/>
                    <a:pt x="501" y="3542"/>
                    <a:pt x="727" y="3733"/>
                  </a:cubicBezTo>
                  <a:cubicBezTo>
                    <a:pt x="751" y="3745"/>
                    <a:pt x="775" y="3757"/>
                    <a:pt x="798" y="3781"/>
                  </a:cubicBezTo>
                  <a:cubicBezTo>
                    <a:pt x="838" y="3800"/>
                    <a:pt x="881" y="3809"/>
                    <a:pt x="921" y="3809"/>
                  </a:cubicBezTo>
                  <a:cubicBezTo>
                    <a:pt x="954" y="3809"/>
                    <a:pt x="986" y="3803"/>
                    <a:pt x="1013" y="3793"/>
                  </a:cubicBezTo>
                  <a:cubicBezTo>
                    <a:pt x="1087" y="3756"/>
                    <a:pt x="1257" y="3654"/>
                    <a:pt x="1510" y="3654"/>
                  </a:cubicBezTo>
                  <a:cubicBezTo>
                    <a:pt x="1664" y="3654"/>
                    <a:pt x="1849" y="3692"/>
                    <a:pt x="2060" y="3804"/>
                  </a:cubicBezTo>
                  <a:cubicBezTo>
                    <a:pt x="2084" y="3816"/>
                    <a:pt x="2108" y="3840"/>
                    <a:pt x="2120" y="3840"/>
                  </a:cubicBezTo>
                  <a:cubicBezTo>
                    <a:pt x="2406" y="4281"/>
                    <a:pt x="2763" y="4650"/>
                    <a:pt x="3156" y="4924"/>
                  </a:cubicBezTo>
                  <a:lnTo>
                    <a:pt x="3168" y="1697"/>
                  </a:lnTo>
                  <a:lnTo>
                    <a:pt x="1429" y="697"/>
                  </a:lnTo>
                  <a:lnTo>
                    <a:pt x="1465" y="959"/>
                  </a:lnTo>
                  <a:cubicBezTo>
                    <a:pt x="1096" y="685"/>
                    <a:pt x="906" y="423"/>
                    <a:pt x="798" y="268"/>
                  </a:cubicBezTo>
                  <a:cubicBezTo>
                    <a:pt x="739" y="161"/>
                    <a:pt x="667" y="90"/>
                    <a:pt x="596" y="42"/>
                  </a:cubicBezTo>
                  <a:cubicBezTo>
                    <a:pt x="560" y="30"/>
                    <a:pt x="536" y="6"/>
                    <a:pt x="513" y="6"/>
                  </a:cubicBezTo>
                  <a:cubicBezTo>
                    <a:pt x="495" y="3"/>
                    <a:pt x="479" y="1"/>
                    <a:pt x="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4"/>
            <p:cNvSpPr/>
            <p:nvPr/>
          </p:nvSpPr>
          <p:spPr>
            <a:xfrm>
              <a:off x="3465000" y="1886700"/>
              <a:ext cx="226250" cy="290075"/>
            </a:xfrm>
            <a:custGeom>
              <a:avLst/>
              <a:gdLst/>
              <a:ahLst/>
              <a:cxnLst/>
              <a:rect l="l" t="t" r="r" b="b"/>
              <a:pathLst>
                <a:path w="9050" h="11603" extrusionOk="0">
                  <a:moveTo>
                    <a:pt x="2879" y="1022"/>
                  </a:moveTo>
                  <a:cubicBezTo>
                    <a:pt x="3382" y="1022"/>
                    <a:pt x="3950" y="1187"/>
                    <a:pt x="4549" y="1535"/>
                  </a:cubicBezTo>
                  <a:cubicBezTo>
                    <a:pt x="5418" y="2035"/>
                    <a:pt x="6240" y="2869"/>
                    <a:pt x="6871" y="3821"/>
                  </a:cubicBezTo>
                  <a:lnTo>
                    <a:pt x="1632" y="6810"/>
                  </a:lnTo>
                  <a:cubicBezTo>
                    <a:pt x="1120" y="5786"/>
                    <a:pt x="810" y="4667"/>
                    <a:pt x="810" y="3655"/>
                  </a:cubicBezTo>
                  <a:cubicBezTo>
                    <a:pt x="819" y="1987"/>
                    <a:pt x="1661" y="1022"/>
                    <a:pt x="2879" y="1022"/>
                  </a:cubicBezTo>
                  <a:close/>
                  <a:moveTo>
                    <a:pt x="7442" y="4786"/>
                  </a:moveTo>
                  <a:cubicBezTo>
                    <a:pt x="7966" y="5810"/>
                    <a:pt x="8264" y="6929"/>
                    <a:pt x="8264" y="7941"/>
                  </a:cubicBezTo>
                  <a:cubicBezTo>
                    <a:pt x="8255" y="9612"/>
                    <a:pt x="7409" y="10578"/>
                    <a:pt x="6187" y="10578"/>
                  </a:cubicBezTo>
                  <a:cubicBezTo>
                    <a:pt x="5685" y="10578"/>
                    <a:pt x="5121" y="10415"/>
                    <a:pt x="4525" y="10072"/>
                  </a:cubicBezTo>
                  <a:cubicBezTo>
                    <a:pt x="3656" y="9572"/>
                    <a:pt x="2834" y="8750"/>
                    <a:pt x="2203" y="7786"/>
                  </a:cubicBezTo>
                  <a:lnTo>
                    <a:pt x="7442" y="4786"/>
                  </a:lnTo>
                  <a:close/>
                  <a:moveTo>
                    <a:pt x="2529" y="1"/>
                  </a:moveTo>
                  <a:cubicBezTo>
                    <a:pt x="1047" y="1"/>
                    <a:pt x="24" y="1177"/>
                    <a:pt x="24" y="3202"/>
                  </a:cubicBezTo>
                  <a:cubicBezTo>
                    <a:pt x="1" y="6060"/>
                    <a:pt x="2025" y="9548"/>
                    <a:pt x="4513" y="10977"/>
                  </a:cubicBezTo>
                  <a:cubicBezTo>
                    <a:pt x="5241" y="11402"/>
                    <a:pt x="5930" y="11602"/>
                    <a:pt x="6541" y="11602"/>
                  </a:cubicBezTo>
                  <a:cubicBezTo>
                    <a:pt x="8018" y="11602"/>
                    <a:pt x="9038" y="10427"/>
                    <a:pt x="9038" y="8405"/>
                  </a:cubicBezTo>
                  <a:cubicBezTo>
                    <a:pt x="9049" y="5548"/>
                    <a:pt x="7049" y="2047"/>
                    <a:pt x="4549" y="618"/>
                  </a:cubicBezTo>
                  <a:cubicBezTo>
                    <a:pt x="3824" y="199"/>
                    <a:pt x="3138" y="1"/>
                    <a:pt x="2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4"/>
            <p:cNvSpPr/>
            <p:nvPr/>
          </p:nvSpPr>
          <p:spPr>
            <a:xfrm>
              <a:off x="3465892" y="1866125"/>
              <a:ext cx="226250" cy="331325"/>
            </a:xfrm>
            <a:custGeom>
              <a:avLst/>
              <a:gdLst/>
              <a:ahLst/>
              <a:cxnLst/>
              <a:rect l="l" t="t" r="r" b="b"/>
              <a:pathLst>
                <a:path w="9050" h="13253" fill="none" extrusionOk="0">
                  <a:moveTo>
                    <a:pt x="4549" y="1441"/>
                  </a:moveTo>
                  <a:cubicBezTo>
                    <a:pt x="2060" y="1"/>
                    <a:pt x="24" y="1168"/>
                    <a:pt x="24" y="4025"/>
                  </a:cubicBezTo>
                  <a:cubicBezTo>
                    <a:pt x="1" y="6883"/>
                    <a:pt x="2025" y="10371"/>
                    <a:pt x="4513" y="11800"/>
                  </a:cubicBezTo>
                  <a:cubicBezTo>
                    <a:pt x="7002" y="13252"/>
                    <a:pt x="9038" y="12086"/>
                    <a:pt x="9038" y="9228"/>
                  </a:cubicBezTo>
                  <a:cubicBezTo>
                    <a:pt x="9049" y="6371"/>
                    <a:pt x="7049" y="2870"/>
                    <a:pt x="4549" y="1441"/>
                  </a:cubicBezTo>
                  <a:close/>
                  <a:moveTo>
                    <a:pt x="4549" y="2358"/>
                  </a:moveTo>
                  <a:cubicBezTo>
                    <a:pt x="5418" y="2858"/>
                    <a:pt x="6240" y="3692"/>
                    <a:pt x="6871" y="4644"/>
                  </a:cubicBezTo>
                  <a:lnTo>
                    <a:pt x="1632" y="7633"/>
                  </a:lnTo>
                  <a:cubicBezTo>
                    <a:pt x="1120" y="6609"/>
                    <a:pt x="810" y="5490"/>
                    <a:pt x="810" y="4478"/>
                  </a:cubicBezTo>
                  <a:cubicBezTo>
                    <a:pt x="822" y="2120"/>
                    <a:pt x="2501" y="1168"/>
                    <a:pt x="4549" y="2358"/>
                  </a:cubicBezTo>
                  <a:close/>
                  <a:moveTo>
                    <a:pt x="4525" y="10895"/>
                  </a:moveTo>
                  <a:cubicBezTo>
                    <a:pt x="3656" y="10395"/>
                    <a:pt x="2834" y="9573"/>
                    <a:pt x="2203" y="8609"/>
                  </a:cubicBezTo>
                  <a:lnTo>
                    <a:pt x="7442" y="5609"/>
                  </a:lnTo>
                  <a:cubicBezTo>
                    <a:pt x="7966" y="6633"/>
                    <a:pt x="8264" y="7752"/>
                    <a:pt x="8264" y="8764"/>
                  </a:cubicBezTo>
                  <a:cubicBezTo>
                    <a:pt x="8252" y="11121"/>
                    <a:pt x="6573" y="12074"/>
                    <a:pt x="4525" y="10895"/>
                  </a:cubicBezTo>
                  <a:close/>
                </a:path>
              </a:pathLst>
            </a:custGeom>
            <a:solidFill>
              <a:schemeClr val="dk2"/>
            </a:solidFill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4"/>
            <p:cNvSpPr/>
            <p:nvPr/>
          </p:nvSpPr>
          <p:spPr>
            <a:xfrm>
              <a:off x="4516625" y="3155875"/>
              <a:ext cx="233975" cy="418800"/>
            </a:xfrm>
            <a:custGeom>
              <a:avLst/>
              <a:gdLst/>
              <a:ahLst/>
              <a:cxnLst/>
              <a:rect l="l" t="t" r="r" b="b"/>
              <a:pathLst>
                <a:path w="9359" h="16752" extrusionOk="0">
                  <a:moveTo>
                    <a:pt x="644" y="1"/>
                  </a:moveTo>
                  <a:cubicBezTo>
                    <a:pt x="292" y="1"/>
                    <a:pt x="48" y="287"/>
                    <a:pt x="48" y="774"/>
                  </a:cubicBezTo>
                  <a:lnTo>
                    <a:pt x="12" y="10609"/>
                  </a:lnTo>
                  <a:cubicBezTo>
                    <a:pt x="0" y="11288"/>
                    <a:pt x="489" y="12121"/>
                    <a:pt x="1084" y="12466"/>
                  </a:cubicBezTo>
                  <a:lnTo>
                    <a:pt x="8240" y="16610"/>
                  </a:lnTo>
                  <a:cubicBezTo>
                    <a:pt x="8411" y="16706"/>
                    <a:pt x="8573" y="16751"/>
                    <a:pt x="8717" y="16751"/>
                  </a:cubicBezTo>
                  <a:cubicBezTo>
                    <a:pt x="9075" y="16751"/>
                    <a:pt x="9323" y="16471"/>
                    <a:pt x="9323" y="15979"/>
                  </a:cubicBezTo>
                  <a:lnTo>
                    <a:pt x="9359" y="6144"/>
                  </a:lnTo>
                  <a:cubicBezTo>
                    <a:pt x="9359" y="5454"/>
                    <a:pt x="8871" y="4608"/>
                    <a:pt x="8287" y="4299"/>
                  </a:cubicBezTo>
                  <a:lnTo>
                    <a:pt x="1132" y="155"/>
                  </a:lnTo>
                  <a:cubicBezTo>
                    <a:pt x="957" y="50"/>
                    <a:pt x="791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4"/>
            <p:cNvSpPr/>
            <p:nvPr/>
          </p:nvSpPr>
          <p:spPr>
            <a:xfrm>
              <a:off x="4516625" y="3150825"/>
              <a:ext cx="233975" cy="428650"/>
            </a:xfrm>
            <a:custGeom>
              <a:avLst/>
              <a:gdLst/>
              <a:ahLst/>
              <a:cxnLst/>
              <a:rect l="l" t="t" r="r" b="b"/>
              <a:pathLst>
                <a:path w="9359" h="17146" fill="none" extrusionOk="0">
                  <a:moveTo>
                    <a:pt x="9359" y="6346"/>
                  </a:moveTo>
                  <a:lnTo>
                    <a:pt x="9323" y="16181"/>
                  </a:lnTo>
                  <a:cubicBezTo>
                    <a:pt x="9323" y="16871"/>
                    <a:pt x="8835" y="17145"/>
                    <a:pt x="8240" y="16812"/>
                  </a:cubicBezTo>
                  <a:lnTo>
                    <a:pt x="1084" y="12668"/>
                  </a:lnTo>
                  <a:cubicBezTo>
                    <a:pt x="489" y="12323"/>
                    <a:pt x="0" y="11490"/>
                    <a:pt x="12" y="10811"/>
                  </a:cubicBezTo>
                  <a:lnTo>
                    <a:pt x="48" y="976"/>
                  </a:lnTo>
                  <a:cubicBezTo>
                    <a:pt x="48" y="286"/>
                    <a:pt x="536" y="0"/>
                    <a:pt x="1132" y="357"/>
                  </a:cubicBezTo>
                  <a:lnTo>
                    <a:pt x="8287" y="4501"/>
                  </a:lnTo>
                  <a:cubicBezTo>
                    <a:pt x="8871" y="4810"/>
                    <a:pt x="9359" y="5656"/>
                    <a:pt x="9359" y="634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4"/>
            <p:cNvSpPr/>
            <p:nvPr/>
          </p:nvSpPr>
          <p:spPr>
            <a:xfrm>
              <a:off x="4563050" y="3206525"/>
              <a:ext cx="146175" cy="337825"/>
            </a:xfrm>
            <a:custGeom>
              <a:avLst/>
              <a:gdLst/>
              <a:ahLst/>
              <a:cxnLst/>
              <a:rect l="l" t="t" r="r" b="b"/>
              <a:pathLst>
                <a:path w="5847" h="13513" extrusionOk="0">
                  <a:moveTo>
                    <a:pt x="1765" y="2962"/>
                  </a:moveTo>
                  <a:cubicBezTo>
                    <a:pt x="1812" y="2962"/>
                    <a:pt x="1864" y="2977"/>
                    <a:pt x="1918" y="3011"/>
                  </a:cubicBezTo>
                  <a:cubicBezTo>
                    <a:pt x="2025" y="3070"/>
                    <a:pt x="2108" y="3178"/>
                    <a:pt x="2180" y="3285"/>
                  </a:cubicBezTo>
                  <a:cubicBezTo>
                    <a:pt x="2239" y="3392"/>
                    <a:pt x="2275" y="3523"/>
                    <a:pt x="2275" y="3630"/>
                  </a:cubicBezTo>
                  <a:lnTo>
                    <a:pt x="2275" y="3940"/>
                  </a:lnTo>
                  <a:cubicBezTo>
                    <a:pt x="2275" y="4100"/>
                    <a:pt x="2191" y="4188"/>
                    <a:pt x="2075" y="4188"/>
                  </a:cubicBezTo>
                  <a:cubicBezTo>
                    <a:pt x="2027" y="4188"/>
                    <a:pt x="1973" y="4173"/>
                    <a:pt x="1918" y="4142"/>
                  </a:cubicBezTo>
                  <a:cubicBezTo>
                    <a:pt x="1727" y="4023"/>
                    <a:pt x="1561" y="3761"/>
                    <a:pt x="1561" y="3535"/>
                  </a:cubicBezTo>
                  <a:lnTo>
                    <a:pt x="1561" y="3225"/>
                  </a:lnTo>
                  <a:cubicBezTo>
                    <a:pt x="1561" y="3063"/>
                    <a:pt x="1646" y="2962"/>
                    <a:pt x="1765" y="2962"/>
                  </a:cubicBezTo>
                  <a:close/>
                  <a:moveTo>
                    <a:pt x="3519" y="3967"/>
                  </a:moveTo>
                  <a:cubicBezTo>
                    <a:pt x="3566" y="3967"/>
                    <a:pt x="3620" y="3981"/>
                    <a:pt x="3680" y="4011"/>
                  </a:cubicBezTo>
                  <a:cubicBezTo>
                    <a:pt x="3787" y="4070"/>
                    <a:pt x="3870" y="4178"/>
                    <a:pt x="3930" y="4285"/>
                  </a:cubicBezTo>
                  <a:cubicBezTo>
                    <a:pt x="3989" y="4380"/>
                    <a:pt x="4037" y="4523"/>
                    <a:pt x="4037" y="4618"/>
                  </a:cubicBezTo>
                  <a:lnTo>
                    <a:pt x="4037" y="4940"/>
                  </a:lnTo>
                  <a:cubicBezTo>
                    <a:pt x="4037" y="5093"/>
                    <a:pt x="3952" y="5191"/>
                    <a:pt x="3833" y="5191"/>
                  </a:cubicBezTo>
                  <a:cubicBezTo>
                    <a:pt x="3786" y="5191"/>
                    <a:pt x="3734" y="5176"/>
                    <a:pt x="3680" y="5142"/>
                  </a:cubicBezTo>
                  <a:cubicBezTo>
                    <a:pt x="3489" y="5023"/>
                    <a:pt x="3323" y="4761"/>
                    <a:pt x="3323" y="4535"/>
                  </a:cubicBezTo>
                  <a:lnTo>
                    <a:pt x="3323" y="4225"/>
                  </a:lnTo>
                  <a:cubicBezTo>
                    <a:pt x="3323" y="4062"/>
                    <a:pt x="3397" y="3967"/>
                    <a:pt x="3519" y="3967"/>
                  </a:cubicBezTo>
                  <a:close/>
                  <a:moveTo>
                    <a:pt x="1303" y="0"/>
                  </a:moveTo>
                  <a:cubicBezTo>
                    <a:pt x="859" y="0"/>
                    <a:pt x="787" y="542"/>
                    <a:pt x="787" y="570"/>
                  </a:cubicBezTo>
                  <a:cubicBezTo>
                    <a:pt x="724" y="544"/>
                    <a:pt x="669" y="532"/>
                    <a:pt x="622" y="532"/>
                  </a:cubicBezTo>
                  <a:cubicBezTo>
                    <a:pt x="127" y="532"/>
                    <a:pt x="399" y="1829"/>
                    <a:pt x="453" y="2046"/>
                  </a:cubicBezTo>
                  <a:cubicBezTo>
                    <a:pt x="401" y="2020"/>
                    <a:pt x="352" y="2008"/>
                    <a:pt x="307" y="2008"/>
                  </a:cubicBezTo>
                  <a:cubicBezTo>
                    <a:pt x="123" y="2008"/>
                    <a:pt x="1" y="2210"/>
                    <a:pt x="1" y="2535"/>
                  </a:cubicBezTo>
                  <a:cubicBezTo>
                    <a:pt x="1" y="2951"/>
                    <a:pt x="191" y="3404"/>
                    <a:pt x="453" y="3547"/>
                  </a:cubicBezTo>
                  <a:cubicBezTo>
                    <a:pt x="477" y="3570"/>
                    <a:pt x="513" y="3570"/>
                    <a:pt x="537" y="3582"/>
                  </a:cubicBezTo>
                  <a:cubicBezTo>
                    <a:pt x="763" y="4618"/>
                    <a:pt x="1406" y="5702"/>
                    <a:pt x="2203" y="6392"/>
                  </a:cubicBezTo>
                  <a:cubicBezTo>
                    <a:pt x="1979" y="6319"/>
                    <a:pt x="1765" y="6283"/>
                    <a:pt x="1565" y="6283"/>
                  </a:cubicBezTo>
                  <a:cubicBezTo>
                    <a:pt x="659" y="6283"/>
                    <a:pt x="37" y="7009"/>
                    <a:pt x="37" y="8238"/>
                  </a:cubicBezTo>
                  <a:lnTo>
                    <a:pt x="37" y="10274"/>
                  </a:lnTo>
                  <a:lnTo>
                    <a:pt x="5609" y="13512"/>
                  </a:lnTo>
                  <a:lnTo>
                    <a:pt x="5609" y="11464"/>
                  </a:lnTo>
                  <a:cubicBezTo>
                    <a:pt x="5609" y="9916"/>
                    <a:pt x="4644" y="8047"/>
                    <a:pt x="3346" y="7035"/>
                  </a:cubicBezTo>
                  <a:lnTo>
                    <a:pt x="3346" y="7035"/>
                  </a:lnTo>
                  <a:cubicBezTo>
                    <a:pt x="3485" y="7070"/>
                    <a:pt x="3618" y="7087"/>
                    <a:pt x="3745" y="7087"/>
                  </a:cubicBezTo>
                  <a:cubicBezTo>
                    <a:pt x="4317" y="7087"/>
                    <a:pt x="4757" y="6744"/>
                    <a:pt x="4942" y="6130"/>
                  </a:cubicBezTo>
                  <a:cubicBezTo>
                    <a:pt x="4978" y="6142"/>
                    <a:pt x="5001" y="6166"/>
                    <a:pt x="5037" y="6190"/>
                  </a:cubicBezTo>
                  <a:cubicBezTo>
                    <a:pt x="5084" y="6216"/>
                    <a:pt x="5130" y="6228"/>
                    <a:pt x="5173" y="6228"/>
                  </a:cubicBezTo>
                  <a:cubicBezTo>
                    <a:pt x="5347" y="6228"/>
                    <a:pt x="5478" y="6024"/>
                    <a:pt x="5478" y="5690"/>
                  </a:cubicBezTo>
                  <a:cubicBezTo>
                    <a:pt x="5478" y="5273"/>
                    <a:pt x="5287" y="4832"/>
                    <a:pt x="5037" y="4678"/>
                  </a:cubicBezTo>
                  <a:cubicBezTo>
                    <a:pt x="5001" y="4666"/>
                    <a:pt x="4954" y="4654"/>
                    <a:pt x="4930" y="4618"/>
                  </a:cubicBezTo>
                  <a:cubicBezTo>
                    <a:pt x="5716" y="4416"/>
                    <a:pt x="5847" y="2832"/>
                    <a:pt x="5537" y="2654"/>
                  </a:cubicBezTo>
                  <a:cubicBezTo>
                    <a:pt x="5525" y="2642"/>
                    <a:pt x="5502" y="2642"/>
                    <a:pt x="5490" y="2642"/>
                  </a:cubicBezTo>
                  <a:cubicBezTo>
                    <a:pt x="5311" y="2630"/>
                    <a:pt x="4930" y="2475"/>
                    <a:pt x="4418" y="2177"/>
                  </a:cubicBezTo>
                  <a:cubicBezTo>
                    <a:pt x="3858" y="1856"/>
                    <a:pt x="3120" y="1332"/>
                    <a:pt x="2370" y="618"/>
                  </a:cubicBezTo>
                  <a:cubicBezTo>
                    <a:pt x="2132" y="415"/>
                    <a:pt x="1930" y="249"/>
                    <a:pt x="1775" y="153"/>
                  </a:cubicBezTo>
                  <a:cubicBezTo>
                    <a:pt x="1584" y="43"/>
                    <a:pt x="1429" y="0"/>
                    <a:pt x="1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4"/>
            <p:cNvSpPr/>
            <p:nvPr/>
          </p:nvSpPr>
          <p:spPr>
            <a:xfrm>
              <a:off x="4602050" y="3280675"/>
              <a:ext cx="17875" cy="30575"/>
            </a:xfrm>
            <a:custGeom>
              <a:avLst/>
              <a:gdLst/>
              <a:ahLst/>
              <a:cxnLst/>
              <a:rect l="l" t="t" r="r" b="b"/>
              <a:pathLst>
                <a:path w="715" h="1223" extrusionOk="0">
                  <a:moveTo>
                    <a:pt x="211" y="1"/>
                  </a:moveTo>
                  <a:cubicBezTo>
                    <a:pt x="97" y="1"/>
                    <a:pt x="18" y="96"/>
                    <a:pt x="1" y="259"/>
                  </a:cubicBezTo>
                  <a:lnTo>
                    <a:pt x="1" y="569"/>
                  </a:lnTo>
                  <a:cubicBezTo>
                    <a:pt x="1" y="795"/>
                    <a:pt x="167" y="1057"/>
                    <a:pt x="358" y="1176"/>
                  </a:cubicBezTo>
                  <a:cubicBezTo>
                    <a:pt x="417" y="1207"/>
                    <a:pt x="472" y="1222"/>
                    <a:pt x="520" y="1222"/>
                  </a:cubicBezTo>
                  <a:cubicBezTo>
                    <a:pt x="637" y="1222"/>
                    <a:pt x="715" y="1134"/>
                    <a:pt x="715" y="974"/>
                  </a:cubicBezTo>
                  <a:lnTo>
                    <a:pt x="715" y="652"/>
                  </a:lnTo>
                  <a:cubicBezTo>
                    <a:pt x="715" y="557"/>
                    <a:pt x="679" y="426"/>
                    <a:pt x="620" y="319"/>
                  </a:cubicBezTo>
                  <a:cubicBezTo>
                    <a:pt x="536" y="200"/>
                    <a:pt x="465" y="104"/>
                    <a:pt x="358" y="45"/>
                  </a:cubicBezTo>
                  <a:cubicBezTo>
                    <a:pt x="305" y="15"/>
                    <a:pt x="255" y="1"/>
                    <a:pt x="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4"/>
            <p:cNvSpPr/>
            <p:nvPr/>
          </p:nvSpPr>
          <p:spPr>
            <a:xfrm>
              <a:off x="4646100" y="3305800"/>
              <a:ext cx="17900" cy="30700"/>
            </a:xfrm>
            <a:custGeom>
              <a:avLst/>
              <a:gdLst/>
              <a:ahLst/>
              <a:cxnLst/>
              <a:rect l="l" t="t" r="r" b="b"/>
              <a:pathLst>
                <a:path w="716" h="1228" extrusionOk="0">
                  <a:moveTo>
                    <a:pt x="190" y="1"/>
                  </a:moveTo>
                  <a:cubicBezTo>
                    <a:pt x="72" y="1"/>
                    <a:pt x="1" y="98"/>
                    <a:pt x="1" y="266"/>
                  </a:cubicBezTo>
                  <a:lnTo>
                    <a:pt x="1" y="576"/>
                  </a:lnTo>
                  <a:cubicBezTo>
                    <a:pt x="1" y="802"/>
                    <a:pt x="155" y="1076"/>
                    <a:pt x="358" y="1183"/>
                  </a:cubicBezTo>
                  <a:cubicBezTo>
                    <a:pt x="411" y="1213"/>
                    <a:pt x="463" y="1227"/>
                    <a:pt x="510" y="1227"/>
                  </a:cubicBezTo>
                  <a:cubicBezTo>
                    <a:pt x="629" y="1227"/>
                    <a:pt x="715" y="1135"/>
                    <a:pt x="715" y="981"/>
                  </a:cubicBezTo>
                  <a:lnTo>
                    <a:pt x="715" y="659"/>
                  </a:lnTo>
                  <a:cubicBezTo>
                    <a:pt x="715" y="564"/>
                    <a:pt x="667" y="433"/>
                    <a:pt x="608" y="326"/>
                  </a:cubicBezTo>
                  <a:cubicBezTo>
                    <a:pt x="536" y="207"/>
                    <a:pt x="465" y="111"/>
                    <a:pt x="358" y="52"/>
                  </a:cubicBezTo>
                  <a:cubicBezTo>
                    <a:pt x="295" y="17"/>
                    <a:pt x="239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4"/>
            <p:cNvSpPr/>
            <p:nvPr/>
          </p:nvSpPr>
          <p:spPr>
            <a:xfrm>
              <a:off x="3508175" y="2588975"/>
              <a:ext cx="146750" cy="220525"/>
            </a:xfrm>
            <a:custGeom>
              <a:avLst/>
              <a:gdLst/>
              <a:ahLst/>
              <a:cxnLst/>
              <a:rect l="l" t="t" r="r" b="b"/>
              <a:pathLst>
                <a:path w="5870" h="8821" extrusionOk="0">
                  <a:moveTo>
                    <a:pt x="1585" y="0"/>
                  </a:moveTo>
                  <a:cubicBezTo>
                    <a:pt x="1514" y="0"/>
                    <a:pt x="1449" y="17"/>
                    <a:pt x="1393" y="55"/>
                  </a:cubicBezTo>
                  <a:lnTo>
                    <a:pt x="0" y="852"/>
                  </a:lnTo>
                  <a:cubicBezTo>
                    <a:pt x="66" y="819"/>
                    <a:pt x="136" y="803"/>
                    <a:pt x="210" y="803"/>
                  </a:cubicBezTo>
                  <a:cubicBezTo>
                    <a:pt x="322" y="803"/>
                    <a:pt x="442" y="840"/>
                    <a:pt x="572" y="912"/>
                  </a:cubicBezTo>
                  <a:cubicBezTo>
                    <a:pt x="762" y="1031"/>
                    <a:pt x="976" y="1221"/>
                    <a:pt x="1119" y="1495"/>
                  </a:cubicBezTo>
                  <a:cubicBezTo>
                    <a:pt x="1417" y="2019"/>
                    <a:pt x="1429" y="2591"/>
                    <a:pt x="1119" y="2769"/>
                  </a:cubicBezTo>
                  <a:cubicBezTo>
                    <a:pt x="441" y="3174"/>
                    <a:pt x="214" y="4293"/>
                    <a:pt x="572" y="5484"/>
                  </a:cubicBezTo>
                  <a:cubicBezTo>
                    <a:pt x="822" y="6329"/>
                    <a:pt x="1357" y="7198"/>
                    <a:pt x="2036" y="7853"/>
                  </a:cubicBezTo>
                  <a:cubicBezTo>
                    <a:pt x="2322" y="8115"/>
                    <a:pt x="2608" y="8341"/>
                    <a:pt x="2893" y="8508"/>
                  </a:cubicBezTo>
                  <a:cubicBezTo>
                    <a:pt x="3264" y="8704"/>
                    <a:pt x="3615" y="8821"/>
                    <a:pt x="3936" y="8821"/>
                  </a:cubicBezTo>
                  <a:cubicBezTo>
                    <a:pt x="3966" y="8821"/>
                    <a:pt x="3995" y="8820"/>
                    <a:pt x="4024" y="8818"/>
                  </a:cubicBezTo>
                  <a:cubicBezTo>
                    <a:pt x="4203" y="8806"/>
                    <a:pt x="4346" y="8758"/>
                    <a:pt x="4489" y="8687"/>
                  </a:cubicBezTo>
                  <a:lnTo>
                    <a:pt x="5870" y="7877"/>
                  </a:lnTo>
                  <a:lnTo>
                    <a:pt x="5870" y="7877"/>
                  </a:lnTo>
                  <a:cubicBezTo>
                    <a:pt x="5739" y="7948"/>
                    <a:pt x="5584" y="7996"/>
                    <a:pt x="5406" y="8008"/>
                  </a:cubicBezTo>
                  <a:cubicBezTo>
                    <a:pt x="5364" y="8013"/>
                    <a:pt x="5321" y="8015"/>
                    <a:pt x="5277" y="8015"/>
                  </a:cubicBezTo>
                  <a:cubicBezTo>
                    <a:pt x="4973" y="8015"/>
                    <a:pt x="4628" y="7907"/>
                    <a:pt x="4274" y="7698"/>
                  </a:cubicBezTo>
                  <a:cubicBezTo>
                    <a:pt x="3989" y="7532"/>
                    <a:pt x="3703" y="7317"/>
                    <a:pt x="3429" y="7044"/>
                  </a:cubicBezTo>
                  <a:cubicBezTo>
                    <a:pt x="2739" y="6377"/>
                    <a:pt x="2203" y="5532"/>
                    <a:pt x="1953" y="4674"/>
                  </a:cubicBezTo>
                  <a:cubicBezTo>
                    <a:pt x="1596" y="3472"/>
                    <a:pt x="1822" y="2376"/>
                    <a:pt x="2500" y="1972"/>
                  </a:cubicBezTo>
                  <a:cubicBezTo>
                    <a:pt x="2822" y="1793"/>
                    <a:pt x="2798" y="1221"/>
                    <a:pt x="2500" y="686"/>
                  </a:cubicBezTo>
                  <a:cubicBezTo>
                    <a:pt x="2358" y="424"/>
                    <a:pt x="2143" y="233"/>
                    <a:pt x="1953" y="114"/>
                  </a:cubicBezTo>
                  <a:cubicBezTo>
                    <a:pt x="1822" y="42"/>
                    <a:pt x="1696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4"/>
            <p:cNvSpPr/>
            <p:nvPr/>
          </p:nvSpPr>
          <p:spPr>
            <a:xfrm>
              <a:off x="3508175" y="2587950"/>
              <a:ext cx="146750" cy="222075"/>
            </a:xfrm>
            <a:custGeom>
              <a:avLst/>
              <a:gdLst/>
              <a:ahLst/>
              <a:cxnLst/>
              <a:rect l="l" t="t" r="r" b="b"/>
              <a:pathLst>
                <a:path w="5870" h="8883" fill="none" extrusionOk="0">
                  <a:moveTo>
                    <a:pt x="5870" y="7918"/>
                  </a:moveTo>
                  <a:lnTo>
                    <a:pt x="4489" y="8728"/>
                  </a:lnTo>
                  <a:cubicBezTo>
                    <a:pt x="4346" y="8799"/>
                    <a:pt x="4203" y="8847"/>
                    <a:pt x="4024" y="8859"/>
                  </a:cubicBezTo>
                  <a:cubicBezTo>
                    <a:pt x="3679" y="8882"/>
                    <a:pt x="3298" y="8763"/>
                    <a:pt x="2893" y="8549"/>
                  </a:cubicBezTo>
                  <a:cubicBezTo>
                    <a:pt x="2608" y="8382"/>
                    <a:pt x="2322" y="8156"/>
                    <a:pt x="2036" y="7894"/>
                  </a:cubicBezTo>
                  <a:cubicBezTo>
                    <a:pt x="1357" y="7239"/>
                    <a:pt x="822" y="6370"/>
                    <a:pt x="572" y="5525"/>
                  </a:cubicBezTo>
                  <a:cubicBezTo>
                    <a:pt x="214" y="4334"/>
                    <a:pt x="441" y="3215"/>
                    <a:pt x="1119" y="2810"/>
                  </a:cubicBezTo>
                  <a:cubicBezTo>
                    <a:pt x="1429" y="2632"/>
                    <a:pt x="1417" y="2060"/>
                    <a:pt x="1119" y="1536"/>
                  </a:cubicBezTo>
                  <a:cubicBezTo>
                    <a:pt x="976" y="1262"/>
                    <a:pt x="762" y="1072"/>
                    <a:pt x="572" y="953"/>
                  </a:cubicBezTo>
                  <a:cubicBezTo>
                    <a:pt x="357" y="834"/>
                    <a:pt x="167" y="810"/>
                    <a:pt x="0" y="893"/>
                  </a:cubicBezTo>
                  <a:lnTo>
                    <a:pt x="1393" y="96"/>
                  </a:lnTo>
                  <a:cubicBezTo>
                    <a:pt x="1536" y="0"/>
                    <a:pt x="1738" y="36"/>
                    <a:pt x="1953" y="155"/>
                  </a:cubicBezTo>
                  <a:cubicBezTo>
                    <a:pt x="2143" y="274"/>
                    <a:pt x="2358" y="465"/>
                    <a:pt x="2500" y="727"/>
                  </a:cubicBezTo>
                  <a:cubicBezTo>
                    <a:pt x="2798" y="1262"/>
                    <a:pt x="2822" y="1834"/>
                    <a:pt x="2500" y="2013"/>
                  </a:cubicBezTo>
                  <a:cubicBezTo>
                    <a:pt x="1822" y="2417"/>
                    <a:pt x="1596" y="3513"/>
                    <a:pt x="1953" y="4715"/>
                  </a:cubicBezTo>
                  <a:cubicBezTo>
                    <a:pt x="2203" y="5573"/>
                    <a:pt x="2739" y="6418"/>
                    <a:pt x="3429" y="7085"/>
                  </a:cubicBezTo>
                  <a:cubicBezTo>
                    <a:pt x="3703" y="7358"/>
                    <a:pt x="3989" y="7573"/>
                    <a:pt x="4274" y="7739"/>
                  </a:cubicBezTo>
                  <a:cubicBezTo>
                    <a:pt x="4679" y="7978"/>
                    <a:pt x="5072" y="8085"/>
                    <a:pt x="5406" y="8049"/>
                  </a:cubicBezTo>
                  <a:cubicBezTo>
                    <a:pt x="5584" y="8037"/>
                    <a:pt x="5739" y="7989"/>
                    <a:pt x="5870" y="791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4"/>
            <p:cNvSpPr/>
            <p:nvPr/>
          </p:nvSpPr>
          <p:spPr>
            <a:xfrm>
              <a:off x="3627225" y="2684675"/>
              <a:ext cx="5375" cy="3300"/>
            </a:xfrm>
            <a:custGeom>
              <a:avLst/>
              <a:gdLst/>
              <a:ahLst/>
              <a:cxnLst/>
              <a:rect l="l" t="t" r="r" b="b"/>
              <a:pathLst>
                <a:path w="215" h="132" extrusionOk="0">
                  <a:moveTo>
                    <a:pt x="215" y="1"/>
                  </a:moveTo>
                  <a:lnTo>
                    <a:pt x="14" y="124"/>
                  </a:lnTo>
                  <a:lnTo>
                    <a:pt x="14" y="124"/>
                  </a:lnTo>
                  <a:cubicBezTo>
                    <a:pt x="43" y="108"/>
                    <a:pt x="65" y="107"/>
                    <a:pt x="96" y="96"/>
                  </a:cubicBezTo>
                  <a:cubicBezTo>
                    <a:pt x="120" y="72"/>
                    <a:pt x="167" y="72"/>
                    <a:pt x="215" y="72"/>
                  </a:cubicBezTo>
                  <a:lnTo>
                    <a:pt x="215" y="1"/>
                  </a:lnTo>
                  <a:close/>
                  <a:moveTo>
                    <a:pt x="14" y="124"/>
                  </a:moveTo>
                  <a:cubicBezTo>
                    <a:pt x="9" y="126"/>
                    <a:pt x="5" y="129"/>
                    <a:pt x="1" y="132"/>
                  </a:cubicBezTo>
                  <a:lnTo>
                    <a:pt x="14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4"/>
            <p:cNvSpPr/>
            <p:nvPr/>
          </p:nvSpPr>
          <p:spPr>
            <a:xfrm>
              <a:off x="3627225" y="2684675"/>
              <a:ext cx="5375" cy="3300"/>
            </a:xfrm>
            <a:custGeom>
              <a:avLst/>
              <a:gdLst/>
              <a:ahLst/>
              <a:cxnLst/>
              <a:rect l="l" t="t" r="r" b="b"/>
              <a:pathLst>
                <a:path w="215" h="132" fill="none" extrusionOk="0">
                  <a:moveTo>
                    <a:pt x="215" y="1"/>
                  </a:moveTo>
                  <a:lnTo>
                    <a:pt x="215" y="72"/>
                  </a:lnTo>
                  <a:cubicBezTo>
                    <a:pt x="167" y="72"/>
                    <a:pt x="120" y="72"/>
                    <a:pt x="96" y="96"/>
                  </a:cubicBezTo>
                  <a:cubicBezTo>
                    <a:pt x="60" y="108"/>
                    <a:pt x="36" y="108"/>
                    <a:pt x="1" y="13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4"/>
            <p:cNvSpPr/>
            <p:nvPr/>
          </p:nvSpPr>
          <p:spPr>
            <a:xfrm>
              <a:off x="3565600" y="2576950"/>
              <a:ext cx="67000" cy="169675"/>
            </a:xfrm>
            <a:custGeom>
              <a:avLst/>
              <a:gdLst/>
              <a:ahLst/>
              <a:cxnLst/>
              <a:rect l="l" t="t" r="r" b="b"/>
              <a:pathLst>
                <a:path w="2680" h="6787" extrusionOk="0">
                  <a:moveTo>
                    <a:pt x="25" y="843"/>
                  </a:moveTo>
                  <a:cubicBezTo>
                    <a:pt x="17" y="848"/>
                    <a:pt x="9" y="852"/>
                    <a:pt x="1" y="857"/>
                  </a:cubicBezTo>
                  <a:lnTo>
                    <a:pt x="25" y="843"/>
                  </a:lnTo>
                  <a:close/>
                  <a:moveTo>
                    <a:pt x="1599" y="1"/>
                  </a:moveTo>
                  <a:cubicBezTo>
                    <a:pt x="1516" y="1"/>
                    <a:pt x="1442" y="21"/>
                    <a:pt x="1382" y="59"/>
                  </a:cubicBezTo>
                  <a:lnTo>
                    <a:pt x="25" y="843"/>
                  </a:lnTo>
                  <a:lnTo>
                    <a:pt x="25" y="843"/>
                  </a:lnTo>
                  <a:cubicBezTo>
                    <a:pt x="76" y="817"/>
                    <a:pt x="134" y="803"/>
                    <a:pt x="198" y="803"/>
                  </a:cubicBezTo>
                  <a:cubicBezTo>
                    <a:pt x="299" y="803"/>
                    <a:pt x="414" y="836"/>
                    <a:pt x="537" y="905"/>
                  </a:cubicBezTo>
                  <a:cubicBezTo>
                    <a:pt x="953" y="1143"/>
                    <a:pt x="1299" y="1738"/>
                    <a:pt x="1299" y="2214"/>
                  </a:cubicBezTo>
                  <a:lnTo>
                    <a:pt x="1275" y="6286"/>
                  </a:lnTo>
                  <a:cubicBezTo>
                    <a:pt x="1275" y="6524"/>
                    <a:pt x="1192" y="6703"/>
                    <a:pt x="1061" y="6786"/>
                  </a:cubicBezTo>
                  <a:lnTo>
                    <a:pt x="2442" y="5977"/>
                  </a:lnTo>
                  <a:cubicBezTo>
                    <a:pt x="2573" y="5893"/>
                    <a:pt x="2668" y="5727"/>
                    <a:pt x="2668" y="5489"/>
                  </a:cubicBezTo>
                  <a:lnTo>
                    <a:pt x="2668" y="4369"/>
                  </a:lnTo>
                  <a:cubicBezTo>
                    <a:pt x="2632" y="4369"/>
                    <a:pt x="2585" y="4369"/>
                    <a:pt x="2549" y="4381"/>
                  </a:cubicBezTo>
                  <a:lnTo>
                    <a:pt x="2454" y="4429"/>
                  </a:lnTo>
                  <a:lnTo>
                    <a:pt x="2454" y="4429"/>
                  </a:lnTo>
                  <a:lnTo>
                    <a:pt x="2680" y="4310"/>
                  </a:lnTo>
                  <a:lnTo>
                    <a:pt x="2680" y="1405"/>
                  </a:lnTo>
                  <a:cubicBezTo>
                    <a:pt x="2680" y="929"/>
                    <a:pt x="2335" y="333"/>
                    <a:pt x="1918" y="95"/>
                  </a:cubicBezTo>
                  <a:cubicBezTo>
                    <a:pt x="1808" y="30"/>
                    <a:pt x="1697" y="1"/>
                    <a:pt x="1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4"/>
            <p:cNvSpPr/>
            <p:nvPr/>
          </p:nvSpPr>
          <p:spPr>
            <a:xfrm>
              <a:off x="3565600" y="2576350"/>
              <a:ext cx="67000" cy="170275"/>
            </a:xfrm>
            <a:custGeom>
              <a:avLst/>
              <a:gdLst/>
              <a:ahLst/>
              <a:cxnLst/>
              <a:rect l="l" t="t" r="r" b="b"/>
              <a:pathLst>
                <a:path w="2680" h="6811" fill="none" extrusionOk="0">
                  <a:moveTo>
                    <a:pt x="2680" y="4334"/>
                  </a:moveTo>
                  <a:lnTo>
                    <a:pt x="2454" y="4453"/>
                  </a:lnTo>
                  <a:lnTo>
                    <a:pt x="2549" y="4405"/>
                  </a:lnTo>
                  <a:cubicBezTo>
                    <a:pt x="2585" y="4393"/>
                    <a:pt x="2632" y="4393"/>
                    <a:pt x="2668" y="4393"/>
                  </a:cubicBezTo>
                  <a:lnTo>
                    <a:pt x="2668" y="5513"/>
                  </a:lnTo>
                  <a:cubicBezTo>
                    <a:pt x="2668" y="5751"/>
                    <a:pt x="2573" y="5917"/>
                    <a:pt x="2442" y="6001"/>
                  </a:cubicBezTo>
                  <a:lnTo>
                    <a:pt x="1061" y="6810"/>
                  </a:lnTo>
                  <a:cubicBezTo>
                    <a:pt x="1192" y="6727"/>
                    <a:pt x="1275" y="6548"/>
                    <a:pt x="1275" y="6310"/>
                  </a:cubicBezTo>
                  <a:lnTo>
                    <a:pt x="1299" y="2238"/>
                  </a:lnTo>
                  <a:cubicBezTo>
                    <a:pt x="1299" y="1762"/>
                    <a:pt x="953" y="1167"/>
                    <a:pt x="537" y="929"/>
                  </a:cubicBezTo>
                  <a:cubicBezTo>
                    <a:pt x="322" y="810"/>
                    <a:pt x="132" y="798"/>
                    <a:pt x="1" y="881"/>
                  </a:cubicBezTo>
                  <a:lnTo>
                    <a:pt x="1382" y="83"/>
                  </a:lnTo>
                  <a:cubicBezTo>
                    <a:pt x="1513" y="0"/>
                    <a:pt x="1715" y="0"/>
                    <a:pt x="1918" y="119"/>
                  </a:cubicBezTo>
                  <a:cubicBezTo>
                    <a:pt x="2335" y="357"/>
                    <a:pt x="2680" y="953"/>
                    <a:pt x="2680" y="142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4"/>
            <p:cNvSpPr/>
            <p:nvPr/>
          </p:nvSpPr>
          <p:spPr>
            <a:xfrm>
              <a:off x="3559950" y="2596875"/>
              <a:ext cx="38425" cy="150775"/>
            </a:xfrm>
            <a:custGeom>
              <a:avLst/>
              <a:gdLst/>
              <a:ahLst/>
              <a:cxnLst/>
              <a:rect l="l" t="t" r="r" b="b"/>
              <a:pathLst>
                <a:path w="1537" h="6031" extrusionOk="0">
                  <a:moveTo>
                    <a:pt x="433" y="0"/>
                  </a:moveTo>
                  <a:cubicBezTo>
                    <a:pt x="185" y="0"/>
                    <a:pt x="13" y="200"/>
                    <a:pt x="13" y="536"/>
                  </a:cubicBezTo>
                  <a:lnTo>
                    <a:pt x="1" y="4620"/>
                  </a:lnTo>
                  <a:cubicBezTo>
                    <a:pt x="1" y="5096"/>
                    <a:pt x="346" y="5692"/>
                    <a:pt x="763" y="5930"/>
                  </a:cubicBezTo>
                  <a:cubicBezTo>
                    <a:pt x="882" y="5998"/>
                    <a:pt x="995" y="6030"/>
                    <a:pt x="1096" y="6030"/>
                  </a:cubicBezTo>
                  <a:cubicBezTo>
                    <a:pt x="1349" y="6030"/>
                    <a:pt x="1525" y="5830"/>
                    <a:pt x="1525" y="5489"/>
                  </a:cubicBezTo>
                  <a:lnTo>
                    <a:pt x="1537" y="1417"/>
                  </a:lnTo>
                  <a:cubicBezTo>
                    <a:pt x="1537" y="941"/>
                    <a:pt x="1191" y="346"/>
                    <a:pt x="775" y="108"/>
                  </a:cubicBezTo>
                  <a:cubicBezTo>
                    <a:pt x="652" y="34"/>
                    <a:pt x="536" y="0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4"/>
            <p:cNvSpPr/>
            <p:nvPr/>
          </p:nvSpPr>
          <p:spPr>
            <a:xfrm>
              <a:off x="3559950" y="2593300"/>
              <a:ext cx="38425" cy="157800"/>
            </a:xfrm>
            <a:custGeom>
              <a:avLst/>
              <a:gdLst/>
              <a:ahLst/>
              <a:cxnLst/>
              <a:rect l="l" t="t" r="r" b="b"/>
              <a:pathLst>
                <a:path w="1537" h="6312" fill="none" extrusionOk="0">
                  <a:moveTo>
                    <a:pt x="775" y="251"/>
                  </a:moveTo>
                  <a:cubicBezTo>
                    <a:pt x="1191" y="489"/>
                    <a:pt x="1537" y="1084"/>
                    <a:pt x="1537" y="1560"/>
                  </a:cubicBezTo>
                  <a:lnTo>
                    <a:pt x="1525" y="5632"/>
                  </a:lnTo>
                  <a:cubicBezTo>
                    <a:pt x="1525" y="6109"/>
                    <a:pt x="1179" y="6311"/>
                    <a:pt x="763" y="6073"/>
                  </a:cubicBezTo>
                  <a:cubicBezTo>
                    <a:pt x="346" y="5835"/>
                    <a:pt x="1" y="5239"/>
                    <a:pt x="1" y="4763"/>
                  </a:cubicBezTo>
                  <a:lnTo>
                    <a:pt x="13" y="679"/>
                  </a:lnTo>
                  <a:cubicBezTo>
                    <a:pt x="13" y="203"/>
                    <a:pt x="358" y="1"/>
                    <a:pt x="775" y="25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4"/>
            <p:cNvSpPr/>
            <p:nvPr/>
          </p:nvSpPr>
          <p:spPr>
            <a:xfrm>
              <a:off x="3470950" y="2609175"/>
              <a:ext cx="209575" cy="250675"/>
            </a:xfrm>
            <a:custGeom>
              <a:avLst/>
              <a:gdLst/>
              <a:ahLst/>
              <a:cxnLst/>
              <a:rect l="l" t="t" r="r" b="b"/>
              <a:pathLst>
                <a:path w="8383" h="10027" extrusionOk="0">
                  <a:moveTo>
                    <a:pt x="1696" y="0"/>
                  </a:moveTo>
                  <a:cubicBezTo>
                    <a:pt x="1618" y="0"/>
                    <a:pt x="1545" y="15"/>
                    <a:pt x="1477" y="44"/>
                  </a:cubicBezTo>
                  <a:cubicBezTo>
                    <a:pt x="346" y="699"/>
                    <a:pt x="1" y="2497"/>
                    <a:pt x="596" y="4521"/>
                  </a:cubicBezTo>
                  <a:cubicBezTo>
                    <a:pt x="1037" y="5938"/>
                    <a:pt x="1906" y="7367"/>
                    <a:pt x="3013" y="8438"/>
                  </a:cubicBezTo>
                  <a:cubicBezTo>
                    <a:pt x="3454" y="8867"/>
                    <a:pt x="3918" y="9212"/>
                    <a:pt x="4370" y="9486"/>
                  </a:cubicBezTo>
                  <a:cubicBezTo>
                    <a:pt x="4995" y="9837"/>
                    <a:pt x="5600" y="10026"/>
                    <a:pt x="6147" y="10026"/>
                  </a:cubicBezTo>
                  <a:cubicBezTo>
                    <a:pt x="6194" y="10026"/>
                    <a:pt x="6241" y="10025"/>
                    <a:pt x="6287" y="10022"/>
                  </a:cubicBezTo>
                  <a:cubicBezTo>
                    <a:pt x="7228" y="9938"/>
                    <a:pt x="7895" y="9248"/>
                    <a:pt x="8133" y="8117"/>
                  </a:cubicBezTo>
                  <a:cubicBezTo>
                    <a:pt x="8383" y="6902"/>
                    <a:pt x="8133" y="5378"/>
                    <a:pt x="7442" y="3914"/>
                  </a:cubicBezTo>
                  <a:cubicBezTo>
                    <a:pt x="7299" y="3592"/>
                    <a:pt x="7061" y="3319"/>
                    <a:pt x="6823" y="3188"/>
                  </a:cubicBezTo>
                  <a:cubicBezTo>
                    <a:pt x="6699" y="3117"/>
                    <a:pt x="6575" y="3079"/>
                    <a:pt x="6465" y="3079"/>
                  </a:cubicBezTo>
                  <a:cubicBezTo>
                    <a:pt x="6428" y="3079"/>
                    <a:pt x="6392" y="3083"/>
                    <a:pt x="6359" y="3092"/>
                  </a:cubicBezTo>
                  <a:cubicBezTo>
                    <a:pt x="6013" y="3200"/>
                    <a:pt x="5942" y="3723"/>
                    <a:pt x="6192" y="4271"/>
                  </a:cubicBezTo>
                  <a:cubicBezTo>
                    <a:pt x="6609" y="5152"/>
                    <a:pt x="6764" y="6117"/>
                    <a:pt x="6609" y="6855"/>
                  </a:cubicBezTo>
                  <a:cubicBezTo>
                    <a:pt x="6466" y="7557"/>
                    <a:pt x="6073" y="7962"/>
                    <a:pt x="5525" y="8010"/>
                  </a:cubicBezTo>
                  <a:cubicBezTo>
                    <a:pt x="5491" y="8012"/>
                    <a:pt x="5456" y="8013"/>
                    <a:pt x="5421" y="8013"/>
                  </a:cubicBezTo>
                  <a:cubicBezTo>
                    <a:pt x="5102" y="8013"/>
                    <a:pt x="4747" y="7915"/>
                    <a:pt x="4382" y="7700"/>
                  </a:cubicBezTo>
                  <a:cubicBezTo>
                    <a:pt x="4097" y="7533"/>
                    <a:pt x="3811" y="7307"/>
                    <a:pt x="3537" y="7045"/>
                  </a:cubicBezTo>
                  <a:cubicBezTo>
                    <a:pt x="2846" y="6367"/>
                    <a:pt x="2311" y="5521"/>
                    <a:pt x="2061" y="4676"/>
                  </a:cubicBezTo>
                  <a:cubicBezTo>
                    <a:pt x="1703" y="3473"/>
                    <a:pt x="1930" y="2366"/>
                    <a:pt x="2608" y="1961"/>
                  </a:cubicBezTo>
                  <a:cubicBezTo>
                    <a:pt x="2918" y="1783"/>
                    <a:pt x="2918" y="1199"/>
                    <a:pt x="2608" y="687"/>
                  </a:cubicBezTo>
                  <a:cubicBezTo>
                    <a:pt x="2465" y="413"/>
                    <a:pt x="2251" y="223"/>
                    <a:pt x="2061" y="104"/>
                  </a:cubicBezTo>
                  <a:cubicBezTo>
                    <a:pt x="1933" y="33"/>
                    <a:pt x="1810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4"/>
            <p:cNvSpPr/>
            <p:nvPr/>
          </p:nvSpPr>
          <p:spPr>
            <a:xfrm>
              <a:off x="3470950" y="2608475"/>
              <a:ext cx="209575" cy="252150"/>
            </a:xfrm>
            <a:custGeom>
              <a:avLst/>
              <a:gdLst/>
              <a:ahLst/>
              <a:cxnLst/>
              <a:rect l="l" t="t" r="r" b="b"/>
              <a:pathLst>
                <a:path w="8383" h="10086" fill="none" extrusionOk="0">
                  <a:moveTo>
                    <a:pt x="2061" y="132"/>
                  </a:moveTo>
                  <a:cubicBezTo>
                    <a:pt x="2251" y="251"/>
                    <a:pt x="2465" y="441"/>
                    <a:pt x="2608" y="715"/>
                  </a:cubicBezTo>
                  <a:cubicBezTo>
                    <a:pt x="2918" y="1227"/>
                    <a:pt x="2918" y="1811"/>
                    <a:pt x="2608" y="1989"/>
                  </a:cubicBezTo>
                  <a:cubicBezTo>
                    <a:pt x="1930" y="2394"/>
                    <a:pt x="1703" y="3501"/>
                    <a:pt x="2061" y="4704"/>
                  </a:cubicBezTo>
                  <a:cubicBezTo>
                    <a:pt x="2311" y="5549"/>
                    <a:pt x="2846" y="6395"/>
                    <a:pt x="3537" y="7073"/>
                  </a:cubicBezTo>
                  <a:cubicBezTo>
                    <a:pt x="3811" y="7335"/>
                    <a:pt x="4097" y="7561"/>
                    <a:pt x="4382" y="7728"/>
                  </a:cubicBezTo>
                  <a:cubicBezTo>
                    <a:pt x="4787" y="7966"/>
                    <a:pt x="5180" y="8061"/>
                    <a:pt x="5525" y="8038"/>
                  </a:cubicBezTo>
                  <a:cubicBezTo>
                    <a:pt x="6073" y="7990"/>
                    <a:pt x="6466" y="7585"/>
                    <a:pt x="6609" y="6883"/>
                  </a:cubicBezTo>
                  <a:cubicBezTo>
                    <a:pt x="6764" y="6145"/>
                    <a:pt x="6609" y="5180"/>
                    <a:pt x="6192" y="4299"/>
                  </a:cubicBezTo>
                  <a:cubicBezTo>
                    <a:pt x="5942" y="3751"/>
                    <a:pt x="6013" y="3228"/>
                    <a:pt x="6359" y="3120"/>
                  </a:cubicBezTo>
                  <a:cubicBezTo>
                    <a:pt x="6490" y="3085"/>
                    <a:pt x="6656" y="3120"/>
                    <a:pt x="6823" y="3216"/>
                  </a:cubicBezTo>
                  <a:cubicBezTo>
                    <a:pt x="7061" y="3347"/>
                    <a:pt x="7299" y="3620"/>
                    <a:pt x="7442" y="3942"/>
                  </a:cubicBezTo>
                  <a:cubicBezTo>
                    <a:pt x="8133" y="5406"/>
                    <a:pt x="8383" y="6930"/>
                    <a:pt x="8133" y="8145"/>
                  </a:cubicBezTo>
                  <a:cubicBezTo>
                    <a:pt x="7895" y="9276"/>
                    <a:pt x="7228" y="9966"/>
                    <a:pt x="6287" y="10050"/>
                  </a:cubicBezTo>
                  <a:cubicBezTo>
                    <a:pt x="5704" y="10086"/>
                    <a:pt x="5049" y="9895"/>
                    <a:pt x="4370" y="9514"/>
                  </a:cubicBezTo>
                  <a:cubicBezTo>
                    <a:pt x="3918" y="9240"/>
                    <a:pt x="3454" y="8895"/>
                    <a:pt x="3013" y="8466"/>
                  </a:cubicBezTo>
                  <a:cubicBezTo>
                    <a:pt x="1906" y="7395"/>
                    <a:pt x="1037" y="5966"/>
                    <a:pt x="596" y="4549"/>
                  </a:cubicBezTo>
                  <a:cubicBezTo>
                    <a:pt x="1" y="2525"/>
                    <a:pt x="346" y="727"/>
                    <a:pt x="1477" y="72"/>
                  </a:cubicBezTo>
                  <a:cubicBezTo>
                    <a:pt x="1644" y="1"/>
                    <a:pt x="1846" y="13"/>
                    <a:pt x="2061" y="13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4"/>
            <p:cNvSpPr/>
            <p:nvPr/>
          </p:nvSpPr>
          <p:spPr>
            <a:xfrm>
              <a:off x="3632875" y="2666350"/>
              <a:ext cx="82175" cy="187425"/>
            </a:xfrm>
            <a:custGeom>
              <a:avLst/>
              <a:gdLst/>
              <a:ahLst/>
              <a:cxnLst/>
              <a:rect l="l" t="t" r="r" b="b"/>
              <a:pathLst>
                <a:path w="3287" h="7497" extrusionOk="0">
                  <a:moveTo>
                    <a:pt x="1389" y="1"/>
                  </a:moveTo>
                  <a:cubicBezTo>
                    <a:pt x="1347" y="1"/>
                    <a:pt x="1304" y="7"/>
                    <a:pt x="1263" y="20"/>
                  </a:cubicBezTo>
                  <a:cubicBezTo>
                    <a:pt x="1239" y="20"/>
                    <a:pt x="1203" y="31"/>
                    <a:pt x="1180" y="55"/>
                  </a:cubicBezTo>
                  <a:lnTo>
                    <a:pt x="1" y="734"/>
                  </a:lnTo>
                  <a:lnTo>
                    <a:pt x="1" y="793"/>
                  </a:lnTo>
                  <a:cubicBezTo>
                    <a:pt x="108" y="793"/>
                    <a:pt x="227" y="829"/>
                    <a:pt x="346" y="901"/>
                  </a:cubicBezTo>
                  <a:cubicBezTo>
                    <a:pt x="584" y="1044"/>
                    <a:pt x="822" y="1294"/>
                    <a:pt x="965" y="1627"/>
                  </a:cubicBezTo>
                  <a:cubicBezTo>
                    <a:pt x="1656" y="3079"/>
                    <a:pt x="1906" y="4615"/>
                    <a:pt x="1656" y="5818"/>
                  </a:cubicBezTo>
                  <a:cubicBezTo>
                    <a:pt x="1493" y="6596"/>
                    <a:pt x="1138" y="7170"/>
                    <a:pt x="635" y="7474"/>
                  </a:cubicBezTo>
                  <a:lnTo>
                    <a:pt x="635" y="7474"/>
                  </a:lnTo>
                  <a:lnTo>
                    <a:pt x="1977" y="6687"/>
                  </a:lnTo>
                  <a:cubicBezTo>
                    <a:pt x="2501" y="6377"/>
                    <a:pt x="2870" y="5806"/>
                    <a:pt x="3037" y="5020"/>
                  </a:cubicBezTo>
                  <a:cubicBezTo>
                    <a:pt x="3287" y="3818"/>
                    <a:pt x="3037" y="2294"/>
                    <a:pt x="2370" y="841"/>
                  </a:cubicBezTo>
                  <a:cubicBezTo>
                    <a:pt x="2215" y="508"/>
                    <a:pt x="1977" y="246"/>
                    <a:pt x="1739" y="115"/>
                  </a:cubicBezTo>
                  <a:cubicBezTo>
                    <a:pt x="1626" y="45"/>
                    <a:pt x="1506" y="1"/>
                    <a:pt x="1389" y="1"/>
                  </a:cubicBezTo>
                  <a:close/>
                  <a:moveTo>
                    <a:pt x="635" y="7474"/>
                  </a:moveTo>
                  <a:lnTo>
                    <a:pt x="596" y="7497"/>
                  </a:lnTo>
                  <a:cubicBezTo>
                    <a:pt x="609" y="7489"/>
                    <a:pt x="622" y="7482"/>
                    <a:pt x="635" y="74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4"/>
            <p:cNvSpPr/>
            <p:nvPr/>
          </p:nvSpPr>
          <p:spPr>
            <a:xfrm>
              <a:off x="3632875" y="2665625"/>
              <a:ext cx="82175" cy="188150"/>
            </a:xfrm>
            <a:custGeom>
              <a:avLst/>
              <a:gdLst/>
              <a:ahLst/>
              <a:cxnLst/>
              <a:rect l="l" t="t" r="r" b="b"/>
              <a:pathLst>
                <a:path w="3287" h="7526" fill="none" extrusionOk="0">
                  <a:moveTo>
                    <a:pt x="3037" y="5049"/>
                  </a:moveTo>
                  <a:cubicBezTo>
                    <a:pt x="2870" y="5835"/>
                    <a:pt x="2501" y="6406"/>
                    <a:pt x="1977" y="6716"/>
                  </a:cubicBezTo>
                  <a:lnTo>
                    <a:pt x="596" y="7526"/>
                  </a:lnTo>
                  <a:cubicBezTo>
                    <a:pt x="1120" y="7228"/>
                    <a:pt x="1489" y="6645"/>
                    <a:pt x="1656" y="5847"/>
                  </a:cubicBezTo>
                  <a:cubicBezTo>
                    <a:pt x="1906" y="4644"/>
                    <a:pt x="1656" y="3108"/>
                    <a:pt x="965" y="1656"/>
                  </a:cubicBezTo>
                  <a:cubicBezTo>
                    <a:pt x="822" y="1323"/>
                    <a:pt x="584" y="1073"/>
                    <a:pt x="346" y="930"/>
                  </a:cubicBezTo>
                  <a:cubicBezTo>
                    <a:pt x="227" y="858"/>
                    <a:pt x="108" y="822"/>
                    <a:pt x="1" y="822"/>
                  </a:cubicBezTo>
                  <a:lnTo>
                    <a:pt x="1" y="763"/>
                  </a:lnTo>
                  <a:lnTo>
                    <a:pt x="1180" y="84"/>
                  </a:lnTo>
                  <a:cubicBezTo>
                    <a:pt x="1203" y="60"/>
                    <a:pt x="1239" y="49"/>
                    <a:pt x="1263" y="49"/>
                  </a:cubicBezTo>
                  <a:cubicBezTo>
                    <a:pt x="1418" y="1"/>
                    <a:pt x="1584" y="49"/>
                    <a:pt x="1739" y="144"/>
                  </a:cubicBezTo>
                  <a:cubicBezTo>
                    <a:pt x="1977" y="275"/>
                    <a:pt x="2215" y="537"/>
                    <a:pt x="2370" y="870"/>
                  </a:cubicBezTo>
                  <a:cubicBezTo>
                    <a:pt x="3037" y="2323"/>
                    <a:pt x="3287" y="3847"/>
                    <a:pt x="3037" y="504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4"/>
            <p:cNvSpPr/>
            <p:nvPr/>
          </p:nvSpPr>
          <p:spPr>
            <a:xfrm>
              <a:off x="3627225" y="2684675"/>
              <a:ext cx="5375" cy="3300"/>
            </a:xfrm>
            <a:custGeom>
              <a:avLst/>
              <a:gdLst/>
              <a:ahLst/>
              <a:cxnLst/>
              <a:rect l="l" t="t" r="r" b="b"/>
              <a:pathLst>
                <a:path w="215" h="132" extrusionOk="0">
                  <a:moveTo>
                    <a:pt x="215" y="1"/>
                  </a:moveTo>
                  <a:lnTo>
                    <a:pt x="14" y="124"/>
                  </a:lnTo>
                  <a:lnTo>
                    <a:pt x="14" y="124"/>
                  </a:lnTo>
                  <a:cubicBezTo>
                    <a:pt x="43" y="108"/>
                    <a:pt x="65" y="107"/>
                    <a:pt x="96" y="96"/>
                  </a:cubicBezTo>
                  <a:cubicBezTo>
                    <a:pt x="120" y="72"/>
                    <a:pt x="167" y="72"/>
                    <a:pt x="215" y="72"/>
                  </a:cubicBezTo>
                  <a:lnTo>
                    <a:pt x="215" y="1"/>
                  </a:lnTo>
                  <a:close/>
                  <a:moveTo>
                    <a:pt x="14" y="124"/>
                  </a:moveTo>
                  <a:cubicBezTo>
                    <a:pt x="9" y="126"/>
                    <a:pt x="5" y="129"/>
                    <a:pt x="1" y="132"/>
                  </a:cubicBezTo>
                  <a:lnTo>
                    <a:pt x="14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4"/>
            <p:cNvSpPr/>
            <p:nvPr/>
          </p:nvSpPr>
          <p:spPr>
            <a:xfrm>
              <a:off x="3627225" y="2684675"/>
              <a:ext cx="5375" cy="3300"/>
            </a:xfrm>
            <a:custGeom>
              <a:avLst/>
              <a:gdLst/>
              <a:ahLst/>
              <a:cxnLst/>
              <a:rect l="l" t="t" r="r" b="b"/>
              <a:pathLst>
                <a:path w="215" h="132" fill="none" extrusionOk="0">
                  <a:moveTo>
                    <a:pt x="215" y="1"/>
                  </a:moveTo>
                  <a:lnTo>
                    <a:pt x="215" y="72"/>
                  </a:lnTo>
                  <a:cubicBezTo>
                    <a:pt x="167" y="72"/>
                    <a:pt x="120" y="72"/>
                    <a:pt x="96" y="96"/>
                  </a:cubicBezTo>
                  <a:cubicBezTo>
                    <a:pt x="60" y="108"/>
                    <a:pt x="36" y="108"/>
                    <a:pt x="1" y="13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F0A7015F-15FD-B1A6-7D1A-2220DBF092B0}"/>
              </a:ext>
            </a:extLst>
          </p:cNvPr>
          <p:cNvSpPr txBox="1"/>
          <p:nvPr/>
        </p:nvSpPr>
        <p:spPr>
          <a:xfrm>
            <a:off x="654689" y="1342656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¡Hoy en el mundo en que vivimos, cualquier persona con la motivación, el tiempo suficiente, sin novia ni esposa, puede vulnerar cualquier sistema informático!;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615353-815F-1065-E9F6-64554FEF7A80}"/>
              </a:ext>
            </a:extLst>
          </p:cNvPr>
          <p:cNvSpPr txBox="1"/>
          <p:nvPr/>
        </p:nvSpPr>
        <p:spPr>
          <a:xfrm>
            <a:off x="687476" y="362754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i="1" dirty="0">
                <a:solidFill>
                  <a:schemeClr val="bg1"/>
                </a:solidFill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- JOHAN MANUEL MENDEZ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4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chemeClr val="bg1"/>
                </a:solidFill>
              </a:rPr>
              <a:t>INTRODUCCIÒN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3657" name="Google Shape;3657;p40"/>
          <p:cNvGrpSpPr/>
          <p:nvPr/>
        </p:nvGrpSpPr>
        <p:grpSpPr>
          <a:xfrm>
            <a:off x="783125" y="1463225"/>
            <a:ext cx="2497032" cy="3337368"/>
            <a:chOff x="783125" y="1463225"/>
            <a:chExt cx="2497032" cy="3337368"/>
          </a:xfrm>
        </p:grpSpPr>
        <p:sp>
          <p:nvSpPr>
            <p:cNvPr id="3658" name="Google Shape;3658;p40"/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0"/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0"/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0"/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0"/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0"/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0"/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0"/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0"/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0"/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0"/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0"/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0"/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0"/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0"/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/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/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/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/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/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/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/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/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/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/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0"/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0"/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0"/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0"/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0"/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0"/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0"/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0"/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0"/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0"/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0"/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0"/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0"/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0"/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0"/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0"/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0"/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0"/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0"/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0"/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0"/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0"/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0"/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0"/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0"/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0"/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0"/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0"/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0"/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0"/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0"/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0"/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0"/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0"/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0"/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0"/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0"/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0"/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0"/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0"/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0"/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0"/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0"/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0"/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0"/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0"/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0"/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0"/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0"/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0"/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55;p15"/>
          <p:cNvSpPr txBox="1">
            <a:spLocks/>
          </p:cNvSpPr>
          <p:nvPr/>
        </p:nvSpPr>
        <p:spPr>
          <a:xfrm>
            <a:off x="3735956" y="1337122"/>
            <a:ext cx="4341275" cy="1706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s-ES_tradnl" sz="1400" dirty="0">
                <a:solidFill>
                  <a:schemeClr val="bg1"/>
                </a:solidFill>
              </a:rPr>
              <a:t>Este módulo comienza con una descripción general sobre la seguridad y defensa de la red. Proporcionando información sobre los diferentes tipos de enfoques de defensa de la red. </a:t>
            </a:r>
          </a:p>
          <a:p>
            <a:pPr marL="0" indent="0" algn="l"/>
            <a:endParaRPr lang="es-ES_tradnl" sz="1400" dirty="0">
              <a:solidFill>
                <a:schemeClr val="bg1"/>
              </a:solidFill>
            </a:endParaRPr>
          </a:p>
          <a:p>
            <a:pPr marL="0" indent="0" algn="l"/>
            <a:r>
              <a:rPr lang="es-ES_tradnl" sz="1400" dirty="0">
                <a:solidFill>
                  <a:schemeClr val="bg1"/>
                </a:solidFill>
              </a:rPr>
              <a:t>Posteriormente, el módulo analiza los tipos de controles de seguridad de la red y finaliza con una breve discusión sobre los protocolos de seguridad de la red.</a:t>
            </a:r>
          </a:p>
        </p:txBody>
      </p:sp>
      <p:grpSp>
        <p:nvGrpSpPr>
          <p:cNvPr id="139" name="Google Shape;524;p21"/>
          <p:cNvGrpSpPr/>
          <p:nvPr/>
        </p:nvGrpSpPr>
        <p:grpSpPr>
          <a:xfrm>
            <a:off x="6199186" y="3594106"/>
            <a:ext cx="2801938" cy="3098788"/>
            <a:chOff x="838200" y="2948947"/>
            <a:chExt cx="1402500" cy="1581528"/>
          </a:xfrm>
        </p:grpSpPr>
        <p:sp>
          <p:nvSpPr>
            <p:cNvPr id="141" name="Google Shape;525;p21"/>
            <p:cNvSpPr/>
            <p:nvPr/>
          </p:nvSpPr>
          <p:spPr>
            <a:xfrm>
              <a:off x="838200" y="3515575"/>
              <a:ext cx="1402500" cy="10149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42" name="Google Shape;526;p21"/>
            <p:cNvGrpSpPr/>
            <p:nvPr/>
          </p:nvGrpSpPr>
          <p:grpSpPr>
            <a:xfrm>
              <a:off x="1048890" y="2948947"/>
              <a:ext cx="981119" cy="672831"/>
              <a:chOff x="2104231" y="2886022"/>
              <a:chExt cx="981119" cy="672831"/>
            </a:xfrm>
          </p:grpSpPr>
          <p:sp>
            <p:nvSpPr>
              <p:cNvPr id="143" name="Google Shape;527;p21"/>
              <p:cNvSpPr/>
              <p:nvPr/>
            </p:nvSpPr>
            <p:spPr>
              <a:xfrm>
                <a:off x="2141125" y="2886022"/>
                <a:ext cx="944225" cy="672831"/>
              </a:xfrm>
              <a:custGeom>
                <a:avLst/>
                <a:gdLst/>
                <a:ahLst/>
                <a:cxnLst/>
                <a:rect l="l" t="t" r="r" b="b"/>
                <a:pathLst>
                  <a:path w="30481" h="21720" extrusionOk="0">
                    <a:moveTo>
                      <a:pt x="14556" y="1"/>
                    </a:moveTo>
                    <a:cubicBezTo>
                      <a:pt x="8980" y="1"/>
                      <a:pt x="7897" y="6332"/>
                      <a:pt x="6382" y="7100"/>
                    </a:cubicBezTo>
                    <a:cubicBezTo>
                      <a:pt x="6133" y="7230"/>
                      <a:pt x="5868" y="7278"/>
                      <a:pt x="5595" y="7278"/>
                    </a:cubicBezTo>
                    <a:cubicBezTo>
                      <a:pt x="4790" y="7278"/>
                      <a:pt x="3904" y="6862"/>
                      <a:pt x="3086" y="6862"/>
                    </a:cubicBezTo>
                    <a:cubicBezTo>
                      <a:pt x="2412" y="6862"/>
                      <a:pt x="1784" y="7144"/>
                      <a:pt x="1286" y="8172"/>
                    </a:cubicBezTo>
                    <a:cubicBezTo>
                      <a:pt x="0" y="10887"/>
                      <a:pt x="2774" y="13542"/>
                      <a:pt x="2870" y="16721"/>
                    </a:cubicBezTo>
                    <a:cubicBezTo>
                      <a:pt x="2977" y="19888"/>
                      <a:pt x="7989" y="20364"/>
                      <a:pt x="7989" y="20364"/>
                    </a:cubicBezTo>
                    <a:cubicBezTo>
                      <a:pt x="7989" y="20364"/>
                      <a:pt x="13673" y="21719"/>
                      <a:pt x="18377" y="21719"/>
                    </a:cubicBezTo>
                    <a:cubicBezTo>
                      <a:pt x="19506" y="21719"/>
                      <a:pt x="20579" y="21641"/>
                      <a:pt x="21503" y="21447"/>
                    </a:cubicBezTo>
                    <a:cubicBezTo>
                      <a:pt x="26289" y="20447"/>
                      <a:pt x="30480" y="14411"/>
                      <a:pt x="26765" y="12565"/>
                    </a:cubicBezTo>
                    <a:cubicBezTo>
                      <a:pt x="23075" y="10720"/>
                      <a:pt x="22086" y="8005"/>
                      <a:pt x="22086" y="6088"/>
                    </a:cubicBezTo>
                    <a:cubicBezTo>
                      <a:pt x="22086" y="4171"/>
                      <a:pt x="21348" y="552"/>
                      <a:pt x="15205" y="28"/>
                    </a:cubicBezTo>
                    <a:cubicBezTo>
                      <a:pt x="14982" y="10"/>
                      <a:pt x="14765" y="1"/>
                      <a:pt x="145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4" name="Google Shape;528;p21"/>
              <p:cNvSpPr/>
              <p:nvPr/>
            </p:nvSpPr>
            <p:spPr>
              <a:xfrm>
                <a:off x="2771455" y="3225814"/>
                <a:ext cx="175952" cy="30912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9979" extrusionOk="0">
                    <a:moveTo>
                      <a:pt x="3959" y="1"/>
                    </a:moveTo>
                    <a:cubicBezTo>
                      <a:pt x="3323" y="1"/>
                      <a:pt x="2564" y="429"/>
                      <a:pt x="1810" y="1608"/>
                    </a:cubicBezTo>
                    <a:cubicBezTo>
                      <a:pt x="0" y="4418"/>
                      <a:pt x="417" y="9978"/>
                      <a:pt x="417" y="9978"/>
                    </a:cubicBezTo>
                    <a:cubicBezTo>
                      <a:pt x="2298" y="5609"/>
                      <a:pt x="5679" y="2966"/>
                      <a:pt x="5560" y="1608"/>
                    </a:cubicBezTo>
                    <a:cubicBezTo>
                      <a:pt x="5484" y="821"/>
                      <a:pt x="4839" y="1"/>
                      <a:pt x="39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5" name="Google Shape;529;p21"/>
              <p:cNvSpPr/>
              <p:nvPr/>
            </p:nvSpPr>
            <p:spPr>
              <a:xfrm>
                <a:off x="2783970" y="3232474"/>
                <a:ext cx="132832" cy="302464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9764" fill="none" extrusionOk="0">
                    <a:moveTo>
                      <a:pt x="4287" y="0"/>
                    </a:moveTo>
                    <a:cubicBezTo>
                      <a:pt x="4287" y="0"/>
                      <a:pt x="834" y="3548"/>
                      <a:pt x="1" y="9763"/>
                    </a:cubicBezTo>
                  </a:path>
                </a:pathLst>
              </a:custGeom>
              <a:noFill/>
              <a:ln w="387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6" name="Google Shape;530;p21"/>
              <p:cNvSpPr/>
              <p:nvPr/>
            </p:nvSpPr>
            <p:spPr>
              <a:xfrm>
                <a:off x="2840039" y="3252021"/>
                <a:ext cx="6288" cy="85591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763" fill="none" extrusionOk="0">
                    <a:moveTo>
                      <a:pt x="155" y="0"/>
                    </a:moveTo>
                    <a:cubicBezTo>
                      <a:pt x="155" y="0"/>
                      <a:pt x="1" y="1989"/>
                      <a:pt x="203" y="2763"/>
                    </a:cubicBezTo>
                  </a:path>
                </a:pathLst>
              </a:custGeom>
              <a:noFill/>
              <a:ln w="387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7" name="Google Shape;531;p21"/>
              <p:cNvSpPr/>
              <p:nvPr/>
            </p:nvSpPr>
            <p:spPr>
              <a:xfrm>
                <a:off x="2866959" y="3275626"/>
                <a:ext cx="76762" cy="25092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810" fill="none" extrusionOk="0">
                    <a:moveTo>
                      <a:pt x="2477" y="0"/>
                    </a:moveTo>
                    <a:cubicBezTo>
                      <a:pt x="2477" y="0"/>
                      <a:pt x="36" y="762"/>
                      <a:pt x="1" y="810"/>
                    </a:cubicBezTo>
                  </a:path>
                </a:pathLst>
              </a:custGeom>
              <a:noFill/>
              <a:ln w="387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8" name="Google Shape;532;p21"/>
              <p:cNvSpPr/>
              <p:nvPr/>
            </p:nvSpPr>
            <p:spPr>
              <a:xfrm>
                <a:off x="2792458" y="3374475"/>
                <a:ext cx="14776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1882" fill="none" extrusionOk="0">
                    <a:moveTo>
                      <a:pt x="1" y="0"/>
                    </a:moveTo>
                    <a:lnTo>
                      <a:pt x="477" y="1881"/>
                    </a:lnTo>
                  </a:path>
                </a:pathLst>
              </a:custGeom>
              <a:noFill/>
              <a:ln w="387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9" name="Google Shape;533;p21"/>
              <p:cNvSpPr/>
              <p:nvPr/>
            </p:nvSpPr>
            <p:spPr>
              <a:xfrm>
                <a:off x="2104231" y="3269027"/>
                <a:ext cx="277806" cy="268482"/>
              </a:xfrm>
              <a:custGeom>
                <a:avLst/>
                <a:gdLst/>
                <a:ahLst/>
                <a:cxnLst/>
                <a:rect l="l" t="t" r="r" b="b"/>
                <a:pathLst>
                  <a:path w="8968" h="8667" extrusionOk="0">
                    <a:moveTo>
                      <a:pt x="1308" y="0"/>
                    </a:moveTo>
                    <a:cubicBezTo>
                      <a:pt x="941" y="0"/>
                      <a:pt x="647" y="177"/>
                      <a:pt x="417" y="570"/>
                    </a:cubicBezTo>
                    <a:cubicBezTo>
                      <a:pt x="1" y="1273"/>
                      <a:pt x="572" y="2059"/>
                      <a:pt x="1489" y="2511"/>
                    </a:cubicBezTo>
                    <a:cubicBezTo>
                      <a:pt x="2394" y="2952"/>
                      <a:pt x="2691" y="3523"/>
                      <a:pt x="2501" y="4035"/>
                    </a:cubicBezTo>
                    <a:cubicBezTo>
                      <a:pt x="2322" y="4559"/>
                      <a:pt x="2525" y="5262"/>
                      <a:pt x="3537" y="5369"/>
                    </a:cubicBezTo>
                    <a:cubicBezTo>
                      <a:pt x="4549" y="5464"/>
                      <a:pt x="4763" y="5940"/>
                      <a:pt x="4787" y="6952"/>
                    </a:cubicBezTo>
                    <a:cubicBezTo>
                      <a:pt x="4823" y="7964"/>
                      <a:pt x="7001" y="7655"/>
                      <a:pt x="8037" y="8071"/>
                    </a:cubicBezTo>
                    <a:cubicBezTo>
                      <a:pt x="8702" y="8342"/>
                      <a:pt x="8890" y="8512"/>
                      <a:pt x="8940" y="8598"/>
                    </a:cubicBezTo>
                    <a:lnTo>
                      <a:pt x="8940" y="8598"/>
                    </a:lnTo>
                    <a:cubicBezTo>
                      <a:pt x="8891" y="8362"/>
                      <a:pt x="8718" y="7555"/>
                      <a:pt x="8478" y="6774"/>
                    </a:cubicBezTo>
                    <a:cubicBezTo>
                      <a:pt x="8478" y="6774"/>
                      <a:pt x="7537" y="2964"/>
                      <a:pt x="5489" y="1297"/>
                    </a:cubicBezTo>
                    <a:cubicBezTo>
                      <a:pt x="4540" y="529"/>
                      <a:pt x="3988" y="365"/>
                      <a:pt x="3582" y="365"/>
                    </a:cubicBezTo>
                    <a:cubicBezTo>
                      <a:pt x="3280" y="365"/>
                      <a:pt x="3059" y="456"/>
                      <a:pt x="2816" y="456"/>
                    </a:cubicBezTo>
                    <a:cubicBezTo>
                      <a:pt x="2677" y="456"/>
                      <a:pt x="2531" y="426"/>
                      <a:pt x="2358" y="332"/>
                    </a:cubicBezTo>
                    <a:cubicBezTo>
                      <a:pt x="1957" y="118"/>
                      <a:pt x="1608" y="0"/>
                      <a:pt x="1308" y="0"/>
                    </a:cubicBezTo>
                    <a:close/>
                    <a:moveTo>
                      <a:pt x="8940" y="8598"/>
                    </a:moveTo>
                    <a:cubicBezTo>
                      <a:pt x="8949" y="8642"/>
                      <a:pt x="8954" y="8667"/>
                      <a:pt x="8954" y="8667"/>
                    </a:cubicBezTo>
                    <a:cubicBezTo>
                      <a:pt x="8954" y="8667"/>
                      <a:pt x="8967" y="8645"/>
                      <a:pt x="8940" y="859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0" name="Google Shape;534;p21"/>
              <p:cNvSpPr/>
              <p:nvPr/>
            </p:nvSpPr>
            <p:spPr>
              <a:xfrm>
                <a:off x="2116405" y="3286685"/>
                <a:ext cx="264858" cy="251197"/>
              </a:xfrm>
              <a:custGeom>
                <a:avLst/>
                <a:gdLst/>
                <a:ahLst/>
                <a:cxnLst/>
                <a:rect l="l" t="t" r="r" b="b"/>
                <a:pathLst>
                  <a:path w="8550" h="8109" fill="none" extrusionOk="0">
                    <a:moveTo>
                      <a:pt x="1" y="0"/>
                    </a:moveTo>
                    <a:cubicBezTo>
                      <a:pt x="1" y="0"/>
                      <a:pt x="5025" y="2251"/>
                      <a:pt x="8549" y="8109"/>
                    </a:cubicBezTo>
                  </a:path>
                </a:pathLst>
              </a:custGeom>
              <a:solidFill>
                <a:schemeClr val="accent3"/>
              </a:solidFill>
              <a:ln w="387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1" name="Google Shape;535;p21"/>
              <p:cNvSpPr/>
              <p:nvPr/>
            </p:nvSpPr>
            <p:spPr>
              <a:xfrm>
                <a:off x="2180962" y="3389220"/>
                <a:ext cx="81905" cy="4832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56" fill="none" extrusionOk="0">
                    <a:moveTo>
                      <a:pt x="0" y="155"/>
                    </a:moveTo>
                    <a:cubicBezTo>
                      <a:pt x="0" y="155"/>
                      <a:pt x="1584" y="0"/>
                      <a:pt x="2643" y="48"/>
                    </a:cubicBezTo>
                  </a:path>
                </a:pathLst>
              </a:custGeom>
              <a:noFill/>
              <a:ln w="387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2" name="Google Shape;536;p21"/>
              <p:cNvSpPr/>
              <p:nvPr/>
            </p:nvSpPr>
            <p:spPr>
              <a:xfrm>
                <a:off x="2218941" y="3280768"/>
                <a:ext cx="21405" cy="90392"/>
              </a:xfrm>
              <a:custGeom>
                <a:avLst/>
                <a:gdLst/>
                <a:ahLst/>
                <a:cxnLst/>
                <a:rect l="l" t="t" r="r" b="b"/>
                <a:pathLst>
                  <a:path w="691" h="2918" fill="none" extrusionOk="0">
                    <a:moveTo>
                      <a:pt x="0" y="1"/>
                    </a:moveTo>
                    <a:cubicBezTo>
                      <a:pt x="0" y="1"/>
                      <a:pt x="381" y="882"/>
                      <a:pt x="691" y="2918"/>
                    </a:cubicBezTo>
                  </a:path>
                </a:pathLst>
              </a:custGeom>
              <a:noFill/>
              <a:ln w="387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3" name="Google Shape;537;p21"/>
              <p:cNvSpPr/>
              <p:nvPr/>
            </p:nvSpPr>
            <p:spPr>
              <a:xfrm>
                <a:off x="2252148" y="3460406"/>
                <a:ext cx="84847" cy="24008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775" fill="none" extrusionOk="0">
                    <a:moveTo>
                      <a:pt x="0" y="774"/>
                    </a:moveTo>
                    <a:cubicBezTo>
                      <a:pt x="0" y="774"/>
                      <a:pt x="1095" y="0"/>
                      <a:pt x="2738" y="405"/>
                    </a:cubicBezTo>
                  </a:path>
                </a:pathLst>
              </a:custGeom>
              <a:noFill/>
              <a:ln w="3875" cap="rnd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4" name="Google Shape;538;p21"/>
              <p:cNvSpPr/>
              <p:nvPr/>
            </p:nvSpPr>
            <p:spPr>
              <a:xfrm>
                <a:off x="2453131" y="2951725"/>
                <a:ext cx="273748" cy="239456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7730" extrusionOk="0">
                    <a:moveTo>
                      <a:pt x="4757" y="0"/>
                    </a:moveTo>
                    <a:cubicBezTo>
                      <a:pt x="3811" y="0"/>
                      <a:pt x="2855" y="354"/>
                      <a:pt x="2108" y="1134"/>
                    </a:cubicBezTo>
                    <a:cubicBezTo>
                      <a:pt x="1" y="3360"/>
                      <a:pt x="2108" y="5539"/>
                      <a:pt x="2108" y="5539"/>
                    </a:cubicBezTo>
                    <a:lnTo>
                      <a:pt x="60" y="7730"/>
                    </a:lnTo>
                    <a:lnTo>
                      <a:pt x="3013" y="6003"/>
                    </a:lnTo>
                    <a:cubicBezTo>
                      <a:pt x="3573" y="6391"/>
                      <a:pt x="4272" y="6573"/>
                      <a:pt x="4983" y="6573"/>
                    </a:cubicBezTo>
                    <a:cubicBezTo>
                      <a:pt x="6869" y="6573"/>
                      <a:pt x="8836" y="5285"/>
                      <a:pt x="8490" y="3122"/>
                    </a:cubicBezTo>
                    <a:cubicBezTo>
                      <a:pt x="8197" y="1194"/>
                      <a:pt x="6495" y="0"/>
                      <a:pt x="47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5" name="Google Shape;539;p21"/>
              <p:cNvSpPr/>
              <p:nvPr/>
            </p:nvSpPr>
            <p:spPr>
              <a:xfrm>
                <a:off x="2420697" y="3227518"/>
                <a:ext cx="11090" cy="978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16" extrusionOk="0">
                    <a:moveTo>
                      <a:pt x="25" y="1"/>
                    </a:moveTo>
                    <a:cubicBezTo>
                      <a:pt x="14" y="1"/>
                      <a:pt x="0" y="14"/>
                      <a:pt x="0" y="41"/>
                    </a:cubicBezTo>
                    <a:lnTo>
                      <a:pt x="0" y="291"/>
                    </a:lnTo>
                    <a:cubicBezTo>
                      <a:pt x="0" y="303"/>
                      <a:pt x="24" y="315"/>
                      <a:pt x="36" y="315"/>
                    </a:cubicBezTo>
                    <a:lnTo>
                      <a:pt x="334" y="315"/>
                    </a:lnTo>
                    <a:cubicBezTo>
                      <a:pt x="345" y="315"/>
                      <a:pt x="357" y="303"/>
                      <a:pt x="357" y="291"/>
                    </a:cubicBezTo>
                    <a:lnTo>
                      <a:pt x="357" y="41"/>
                    </a:lnTo>
                    <a:cubicBezTo>
                      <a:pt x="357" y="17"/>
                      <a:pt x="345" y="5"/>
                      <a:pt x="334" y="5"/>
                    </a:cubicBezTo>
                    <a:lnTo>
                      <a:pt x="36" y="5"/>
                    </a:lnTo>
                    <a:cubicBezTo>
                      <a:pt x="33" y="2"/>
                      <a:pt x="29" y="1"/>
                      <a:pt x="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6" name="Google Shape;540;p21"/>
              <p:cNvSpPr/>
              <p:nvPr/>
            </p:nvSpPr>
            <p:spPr>
              <a:xfrm>
                <a:off x="2422525" y="3220672"/>
                <a:ext cx="8147" cy="666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15" extrusionOk="0">
                    <a:moveTo>
                      <a:pt x="120" y="0"/>
                    </a:moveTo>
                    <a:cubicBezTo>
                      <a:pt x="25" y="24"/>
                      <a:pt x="1" y="155"/>
                      <a:pt x="1" y="215"/>
                    </a:cubicBezTo>
                    <a:lnTo>
                      <a:pt x="60" y="215"/>
                    </a:lnTo>
                    <a:cubicBezTo>
                      <a:pt x="60" y="167"/>
                      <a:pt x="84" y="60"/>
                      <a:pt x="144" y="60"/>
                    </a:cubicBezTo>
                    <a:cubicBezTo>
                      <a:pt x="155" y="60"/>
                      <a:pt x="167" y="60"/>
                      <a:pt x="167" y="84"/>
                    </a:cubicBezTo>
                    <a:cubicBezTo>
                      <a:pt x="203" y="107"/>
                      <a:pt x="215" y="167"/>
                      <a:pt x="215" y="215"/>
                    </a:cubicBezTo>
                    <a:lnTo>
                      <a:pt x="263" y="215"/>
                    </a:lnTo>
                    <a:cubicBezTo>
                      <a:pt x="263" y="167"/>
                      <a:pt x="239" y="84"/>
                      <a:pt x="203" y="36"/>
                    </a:cubicBezTo>
                    <a:cubicBezTo>
                      <a:pt x="179" y="24"/>
                      <a:pt x="155" y="0"/>
                      <a:pt x="1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7" name="Google Shape;541;p21"/>
              <p:cNvSpPr/>
              <p:nvPr/>
            </p:nvSpPr>
            <p:spPr>
              <a:xfrm>
                <a:off x="2567097" y="3043635"/>
                <a:ext cx="69018" cy="62358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013" extrusionOk="0">
                    <a:moveTo>
                      <a:pt x="215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1786"/>
                    </a:lnTo>
                    <a:cubicBezTo>
                      <a:pt x="1" y="1905"/>
                      <a:pt x="96" y="2012"/>
                      <a:pt x="215" y="2012"/>
                    </a:cubicBezTo>
                    <a:lnTo>
                      <a:pt x="2001" y="2012"/>
                    </a:lnTo>
                    <a:cubicBezTo>
                      <a:pt x="2120" y="2012"/>
                      <a:pt x="2227" y="1905"/>
                      <a:pt x="2227" y="1786"/>
                    </a:cubicBezTo>
                    <a:lnTo>
                      <a:pt x="2227" y="226"/>
                    </a:lnTo>
                    <a:cubicBezTo>
                      <a:pt x="2227" y="107"/>
                      <a:pt x="2120" y="0"/>
                      <a:pt x="2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8" name="Google Shape;542;p21"/>
              <p:cNvSpPr/>
              <p:nvPr/>
            </p:nvSpPr>
            <p:spPr>
              <a:xfrm>
                <a:off x="2577443" y="3005099"/>
                <a:ext cx="48697" cy="38567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45" extrusionOk="0">
                    <a:moveTo>
                      <a:pt x="839" y="0"/>
                    </a:moveTo>
                    <a:cubicBezTo>
                      <a:pt x="810" y="0"/>
                      <a:pt x="780" y="2"/>
                      <a:pt x="750" y="6"/>
                    </a:cubicBezTo>
                    <a:cubicBezTo>
                      <a:pt x="107" y="101"/>
                      <a:pt x="24" y="875"/>
                      <a:pt x="0" y="1244"/>
                    </a:cubicBezTo>
                    <a:lnTo>
                      <a:pt x="334" y="1244"/>
                    </a:lnTo>
                    <a:cubicBezTo>
                      <a:pt x="346" y="947"/>
                      <a:pt x="405" y="375"/>
                      <a:pt x="798" y="327"/>
                    </a:cubicBezTo>
                    <a:cubicBezTo>
                      <a:pt x="816" y="322"/>
                      <a:pt x="833" y="320"/>
                      <a:pt x="850" y="320"/>
                    </a:cubicBezTo>
                    <a:cubicBezTo>
                      <a:pt x="907" y="320"/>
                      <a:pt x="954" y="350"/>
                      <a:pt x="1000" y="387"/>
                    </a:cubicBezTo>
                    <a:cubicBezTo>
                      <a:pt x="1179" y="542"/>
                      <a:pt x="1239" y="982"/>
                      <a:pt x="1250" y="1244"/>
                    </a:cubicBezTo>
                    <a:lnTo>
                      <a:pt x="1572" y="1244"/>
                    </a:lnTo>
                    <a:cubicBezTo>
                      <a:pt x="1548" y="947"/>
                      <a:pt x="1489" y="411"/>
                      <a:pt x="1215" y="149"/>
                    </a:cubicBezTo>
                    <a:cubicBezTo>
                      <a:pt x="1116" y="50"/>
                      <a:pt x="983" y="0"/>
                      <a:pt x="8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9" name="Google Shape;543;p21"/>
              <p:cNvSpPr/>
              <p:nvPr/>
            </p:nvSpPr>
            <p:spPr>
              <a:xfrm>
                <a:off x="2339164" y="3211812"/>
                <a:ext cx="468813" cy="338615"/>
              </a:xfrm>
              <a:custGeom>
                <a:avLst/>
                <a:gdLst/>
                <a:ahLst/>
                <a:cxnLst/>
                <a:rect l="l" t="t" r="r" b="b"/>
                <a:pathLst>
                  <a:path w="15134" h="10931" extrusionOk="0">
                    <a:moveTo>
                      <a:pt x="1" y="0"/>
                    </a:moveTo>
                    <a:lnTo>
                      <a:pt x="1" y="10930"/>
                    </a:lnTo>
                    <a:lnTo>
                      <a:pt x="15134" y="10930"/>
                    </a:lnTo>
                    <a:lnTo>
                      <a:pt x="151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0" name="Google Shape;544;p21"/>
              <p:cNvSpPr/>
              <p:nvPr/>
            </p:nvSpPr>
            <p:spPr>
              <a:xfrm>
                <a:off x="2339164" y="3211812"/>
                <a:ext cx="468813" cy="34323"/>
              </a:xfrm>
              <a:custGeom>
                <a:avLst/>
                <a:gdLst/>
                <a:ahLst/>
                <a:cxnLst/>
                <a:rect l="l" t="t" r="r" b="b"/>
                <a:pathLst>
                  <a:path w="15134" h="1108" extrusionOk="0">
                    <a:moveTo>
                      <a:pt x="1" y="0"/>
                    </a:moveTo>
                    <a:lnTo>
                      <a:pt x="1" y="1108"/>
                    </a:lnTo>
                    <a:lnTo>
                      <a:pt x="15134" y="1108"/>
                    </a:lnTo>
                    <a:lnTo>
                      <a:pt x="151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1" name="Google Shape;545;p21"/>
              <p:cNvSpPr/>
              <p:nvPr/>
            </p:nvSpPr>
            <p:spPr>
              <a:xfrm>
                <a:off x="2350595" y="3221756"/>
                <a:ext cx="18494" cy="15179"/>
              </a:xfrm>
              <a:custGeom>
                <a:avLst/>
                <a:gdLst/>
                <a:ahLst/>
                <a:cxnLst/>
                <a:rect l="l" t="t" r="r" b="b"/>
                <a:pathLst>
                  <a:path w="597" h="490" extrusionOk="0">
                    <a:moveTo>
                      <a:pt x="299" y="1"/>
                    </a:moveTo>
                    <a:cubicBezTo>
                      <a:pt x="1" y="13"/>
                      <a:pt x="1" y="489"/>
                      <a:pt x="299" y="489"/>
                    </a:cubicBezTo>
                    <a:cubicBezTo>
                      <a:pt x="596" y="489"/>
                      <a:pt x="596" y="1"/>
                      <a:pt x="2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2" name="Google Shape;546;p21"/>
              <p:cNvSpPr/>
              <p:nvPr/>
            </p:nvSpPr>
            <p:spPr>
              <a:xfrm>
                <a:off x="2372000" y="3221756"/>
                <a:ext cx="18463" cy="15179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90" extrusionOk="0">
                    <a:moveTo>
                      <a:pt x="298" y="1"/>
                    </a:moveTo>
                    <a:cubicBezTo>
                      <a:pt x="1" y="13"/>
                      <a:pt x="1" y="489"/>
                      <a:pt x="298" y="489"/>
                    </a:cubicBezTo>
                    <a:cubicBezTo>
                      <a:pt x="596" y="489"/>
                      <a:pt x="596" y="1"/>
                      <a:pt x="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3" name="Google Shape;547;p21"/>
              <p:cNvSpPr/>
              <p:nvPr/>
            </p:nvSpPr>
            <p:spPr>
              <a:xfrm>
                <a:off x="2393778" y="3221756"/>
                <a:ext cx="18463" cy="15179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90" extrusionOk="0">
                    <a:moveTo>
                      <a:pt x="298" y="1"/>
                    </a:moveTo>
                    <a:cubicBezTo>
                      <a:pt x="0" y="13"/>
                      <a:pt x="0" y="489"/>
                      <a:pt x="298" y="489"/>
                    </a:cubicBezTo>
                    <a:cubicBezTo>
                      <a:pt x="595" y="489"/>
                      <a:pt x="595" y="1"/>
                      <a:pt x="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4" name="Google Shape;548;p21"/>
              <p:cNvSpPr/>
              <p:nvPr/>
            </p:nvSpPr>
            <p:spPr>
              <a:xfrm>
                <a:off x="2307815" y="3048065"/>
                <a:ext cx="97053" cy="129858"/>
              </a:xfrm>
              <a:custGeom>
                <a:avLst/>
                <a:gdLst/>
                <a:ahLst/>
                <a:cxnLst/>
                <a:rect l="l" t="t" r="r" b="b"/>
                <a:pathLst>
                  <a:path w="3133" h="4192" extrusionOk="0">
                    <a:moveTo>
                      <a:pt x="525" y="0"/>
                    </a:moveTo>
                    <a:lnTo>
                      <a:pt x="1" y="417"/>
                    </a:lnTo>
                    <a:lnTo>
                      <a:pt x="1465" y="2774"/>
                    </a:lnTo>
                    <a:lnTo>
                      <a:pt x="525" y="3536"/>
                    </a:lnTo>
                    <a:lnTo>
                      <a:pt x="2846" y="4191"/>
                    </a:lnTo>
                    <a:lnTo>
                      <a:pt x="3132" y="1691"/>
                    </a:lnTo>
                    <a:lnTo>
                      <a:pt x="2144" y="2417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5" name="Google Shape;549;p21"/>
              <p:cNvSpPr/>
              <p:nvPr/>
            </p:nvSpPr>
            <p:spPr>
              <a:xfrm>
                <a:off x="2381603" y="3280768"/>
                <a:ext cx="384710" cy="227623"/>
              </a:xfrm>
              <a:custGeom>
                <a:avLst/>
                <a:gdLst/>
                <a:ahLst/>
                <a:cxnLst/>
                <a:rect l="l" t="t" r="r" b="b"/>
                <a:pathLst>
                  <a:path w="12419" h="7348" extrusionOk="0">
                    <a:moveTo>
                      <a:pt x="0" y="1"/>
                    </a:moveTo>
                    <a:lnTo>
                      <a:pt x="0" y="7347"/>
                    </a:lnTo>
                    <a:lnTo>
                      <a:pt x="12418" y="7347"/>
                    </a:lnTo>
                    <a:lnTo>
                      <a:pt x="124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3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FFFFFF"/>
                </a:solidFill>
              </a:rPr>
              <a:t>CONCEPTOS BÁSICOS DE SEGURIDAD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2201" name="Google Shape;2201;p31"/>
          <p:cNvGrpSpPr/>
          <p:nvPr/>
        </p:nvGrpSpPr>
        <p:grpSpPr>
          <a:xfrm>
            <a:off x="750932" y="1463225"/>
            <a:ext cx="2083456" cy="3337413"/>
            <a:chOff x="750933" y="1463225"/>
            <a:chExt cx="1704162" cy="3337413"/>
          </a:xfrm>
        </p:grpSpPr>
        <p:grpSp>
          <p:nvGrpSpPr>
            <p:cNvPr id="2202" name="Google Shape;2202;p31"/>
            <p:cNvGrpSpPr/>
            <p:nvPr/>
          </p:nvGrpSpPr>
          <p:grpSpPr>
            <a:xfrm>
              <a:off x="763051" y="1463225"/>
              <a:ext cx="1686038" cy="3337413"/>
              <a:chOff x="763051" y="1463225"/>
              <a:chExt cx="1686038" cy="3337413"/>
            </a:xfrm>
          </p:grpSpPr>
          <p:sp>
            <p:nvSpPr>
              <p:cNvPr id="2203" name="Google Shape;2203;p31"/>
              <p:cNvSpPr/>
              <p:nvPr/>
            </p:nvSpPr>
            <p:spPr>
              <a:xfrm>
                <a:off x="763051" y="1463225"/>
                <a:ext cx="1686038" cy="3337413"/>
              </a:xfrm>
              <a:custGeom>
                <a:avLst/>
                <a:gdLst/>
                <a:ahLst/>
                <a:cxnLst/>
                <a:rect l="l" t="t" r="r" b="b"/>
                <a:pathLst>
                  <a:path w="47185" h="58377" extrusionOk="0">
                    <a:moveTo>
                      <a:pt x="0" y="1"/>
                    </a:moveTo>
                    <a:lnTo>
                      <a:pt x="0" y="58377"/>
                    </a:lnTo>
                    <a:lnTo>
                      <a:pt x="47185" y="58377"/>
                    </a:lnTo>
                    <a:lnTo>
                      <a:pt x="471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04" name="Google Shape;2204;p31"/>
              <p:cNvGrpSpPr/>
              <p:nvPr/>
            </p:nvGrpSpPr>
            <p:grpSpPr>
              <a:xfrm>
                <a:off x="1027627" y="1695947"/>
                <a:ext cx="1221485" cy="1510343"/>
                <a:chOff x="1027627" y="1695947"/>
                <a:chExt cx="1221485" cy="1510343"/>
              </a:xfrm>
            </p:grpSpPr>
            <p:sp>
              <p:nvSpPr>
                <p:cNvPr id="2205" name="Google Shape;2205;p31"/>
                <p:cNvSpPr/>
                <p:nvPr/>
              </p:nvSpPr>
              <p:spPr>
                <a:xfrm>
                  <a:off x="1027627" y="1695947"/>
                  <a:ext cx="1121576" cy="135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2" h="37982" extrusionOk="0">
                      <a:moveTo>
                        <a:pt x="37981" y="18991"/>
                      </a:moveTo>
                      <a:cubicBezTo>
                        <a:pt x="37981" y="29469"/>
                        <a:pt x="29480" y="37982"/>
                        <a:pt x="18991" y="37982"/>
                      </a:cubicBezTo>
                      <a:cubicBezTo>
                        <a:pt x="8501" y="37982"/>
                        <a:pt x="0" y="29469"/>
                        <a:pt x="0" y="18991"/>
                      </a:cubicBezTo>
                      <a:cubicBezTo>
                        <a:pt x="0" y="8502"/>
                        <a:pt x="8501" y="1"/>
                        <a:pt x="18991" y="1"/>
                      </a:cubicBezTo>
                      <a:cubicBezTo>
                        <a:pt x="29480" y="1"/>
                        <a:pt x="37981" y="8502"/>
                        <a:pt x="37981" y="189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6" name="Google Shape;2206;p31"/>
                <p:cNvSpPr/>
                <p:nvPr/>
              </p:nvSpPr>
              <p:spPr>
                <a:xfrm>
                  <a:off x="1288875" y="2040982"/>
                  <a:ext cx="764533" cy="116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96" h="32612" extrusionOk="0">
                      <a:moveTo>
                        <a:pt x="0" y="0"/>
                      </a:moveTo>
                      <a:lnTo>
                        <a:pt x="0" y="32611"/>
                      </a:lnTo>
                      <a:lnTo>
                        <a:pt x="21396" y="32611"/>
                      </a:lnTo>
                      <a:lnTo>
                        <a:pt x="213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7" name="Google Shape;2207;p31"/>
                <p:cNvSpPr/>
                <p:nvPr/>
              </p:nvSpPr>
              <p:spPr>
                <a:xfrm>
                  <a:off x="1283232" y="1974198"/>
                  <a:ext cx="712752" cy="116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96" h="32612" extrusionOk="0">
                      <a:moveTo>
                        <a:pt x="0" y="0"/>
                      </a:moveTo>
                      <a:lnTo>
                        <a:pt x="0" y="32611"/>
                      </a:lnTo>
                      <a:lnTo>
                        <a:pt x="21396" y="32611"/>
                      </a:lnTo>
                      <a:lnTo>
                        <a:pt x="213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8" name="Google Shape;2208;p31"/>
                <p:cNvSpPr/>
                <p:nvPr/>
              </p:nvSpPr>
              <p:spPr>
                <a:xfrm>
                  <a:off x="1655596" y="2046091"/>
                  <a:ext cx="298259" cy="3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7" h="894" extrusionOk="0">
                      <a:moveTo>
                        <a:pt x="1" y="0"/>
                      </a:moveTo>
                      <a:lnTo>
                        <a:pt x="8347" y="0"/>
                      </a:lnTo>
                      <a:lnTo>
                        <a:pt x="8347" y="893"/>
                      </a:lnTo>
                      <a:lnTo>
                        <a:pt x="1" y="89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9" name="Google Shape;2209;p31"/>
                <p:cNvSpPr/>
                <p:nvPr/>
              </p:nvSpPr>
              <p:spPr>
                <a:xfrm>
                  <a:off x="1655596" y="2140961"/>
                  <a:ext cx="298259" cy="3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7" h="894" extrusionOk="0">
                      <a:moveTo>
                        <a:pt x="1" y="0"/>
                      </a:moveTo>
                      <a:lnTo>
                        <a:pt x="8347" y="0"/>
                      </a:lnTo>
                      <a:lnTo>
                        <a:pt x="8347" y="893"/>
                      </a:lnTo>
                      <a:lnTo>
                        <a:pt x="1" y="89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0" name="Google Shape;2210;p31"/>
                <p:cNvSpPr/>
                <p:nvPr/>
              </p:nvSpPr>
              <p:spPr>
                <a:xfrm>
                  <a:off x="1655596" y="2236259"/>
                  <a:ext cx="298259" cy="3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7" h="894" extrusionOk="0">
                      <a:moveTo>
                        <a:pt x="1" y="0"/>
                      </a:moveTo>
                      <a:lnTo>
                        <a:pt x="8347" y="0"/>
                      </a:lnTo>
                      <a:lnTo>
                        <a:pt x="8347" y="893"/>
                      </a:lnTo>
                      <a:lnTo>
                        <a:pt x="1" y="89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31"/>
                <p:cNvSpPr/>
                <p:nvPr/>
              </p:nvSpPr>
              <p:spPr>
                <a:xfrm>
                  <a:off x="1655596" y="2331557"/>
                  <a:ext cx="298259" cy="3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7" h="894" extrusionOk="0">
                      <a:moveTo>
                        <a:pt x="1" y="0"/>
                      </a:moveTo>
                      <a:lnTo>
                        <a:pt x="8347" y="0"/>
                      </a:lnTo>
                      <a:lnTo>
                        <a:pt x="8347" y="893"/>
                      </a:lnTo>
                      <a:lnTo>
                        <a:pt x="1" y="89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31"/>
                <p:cNvSpPr/>
                <p:nvPr/>
              </p:nvSpPr>
              <p:spPr>
                <a:xfrm>
                  <a:off x="1362055" y="2580487"/>
                  <a:ext cx="533093" cy="7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19" h="2191" extrusionOk="0">
                      <a:moveTo>
                        <a:pt x="0" y="0"/>
                      </a:moveTo>
                      <a:lnTo>
                        <a:pt x="0" y="2191"/>
                      </a:lnTo>
                      <a:lnTo>
                        <a:pt x="14919" y="2191"/>
                      </a:lnTo>
                      <a:lnTo>
                        <a:pt x="149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31"/>
                <p:cNvSpPr/>
                <p:nvPr/>
              </p:nvSpPr>
              <p:spPr>
                <a:xfrm>
                  <a:off x="1363341" y="2528568"/>
                  <a:ext cx="244660" cy="25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7" h="727" extrusionOk="0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6846" y="727"/>
                      </a:lnTo>
                      <a:lnTo>
                        <a:pt x="684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31"/>
                <p:cNvSpPr/>
                <p:nvPr/>
              </p:nvSpPr>
              <p:spPr>
                <a:xfrm>
                  <a:off x="1362055" y="2767653"/>
                  <a:ext cx="533093" cy="78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19" h="2192" extrusionOk="0">
                      <a:moveTo>
                        <a:pt x="0" y="1"/>
                      </a:moveTo>
                      <a:lnTo>
                        <a:pt x="0" y="2192"/>
                      </a:lnTo>
                      <a:lnTo>
                        <a:pt x="14919" y="2192"/>
                      </a:lnTo>
                      <a:lnTo>
                        <a:pt x="1491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31"/>
                <p:cNvSpPr/>
                <p:nvPr/>
              </p:nvSpPr>
              <p:spPr>
                <a:xfrm>
                  <a:off x="1363341" y="2716199"/>
                  <a:ext cx="244660" cy="25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7" h="727" extrusionOk="0">
                      <a:moveTo>
                        <a:pt x="0" y="0"/>
                      </a:moveTo>
                      <a:lnTo>
                        <a:pt x="0" y="727"/>
                      </a:lnTo>
                      <a:lnTo>
                        <a:pt x="6846" y="727"/>
                      </a:lnTo>
                      <a:lnTo>
                        <a:pt x="68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31"/>
                <p:cNvSpPr/>
                <p:nvPr/>
              </p:nvSpPr>
              <p:spPr>
                <a:xfrm>
                  <a:off x="1469681" y="2791058"/>
                  <a:ext cx="31945" cy="3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" h="894" extrusionOk="0">
                      <a:moveTo>
                        <a:pt x="441" y="1"/>
                      </a:moveTo>
                      <a:cubicBezTo>
                        <a:pt x="203" y="1"/>
                        <a:pt x="1" y="203"/>
                        <a:pt x="1" y="441"/>
                      </a:cubicBezTo>
                      <a:cubicBezTo>
                        <a:pt x="1" y="691"/>
                        <a:pt x="203" y="894"/>
                        <a:pt x="441" y="894"/>
                      </a:cubicBezTo>
                      <a:cubicBezTo>
                        <a:pt x="691" y="894"/>
                        <a:pt x="894" y="691"/>
                        <a:pt x="894" y="441"/>
                      </a:cubicBezTo>
                      <a:cubicBezTo>
                        <a:pt x="894" y="203"/>
                        <a:pt x="691" y="1"/>
                        <a:pt x="44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217;p31"/>
                <p:cNvSpPr/>
                <p:nvPr/>
              </p:nvSpPr>
              <p:spPr>
                <a:xfrm>
                  <a:off x="1564550" y="2791058"/>
                  <a:ext cx="31945" cy="3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" h="894" extrusionOk="0">
                      <a:moveTo>
                        <a:pt x="453" y="1"/>
                      </a:moveTo>
                      <a:cubicBezTo>
                        <a:pt x="203" y="1"/>
                        <a:pt x="1" y="203"/>
                        <a:pt x="1" y="441"/>
                      </a:cubicBezTo>
                      <a:cubicBezTo>
                        <a:pt x="1" y="691"/>
                        <a:pt x="203" y="894"/>
                        <a:pt x="453" y="894"/>
                      </a:cubicBezTo>
                      <a:cubicBezTo>
                        <a:pt x="703" y="894"/>
                        <a:pt x="894" y="691"/>
                        <a:pt x="894" y="441"/>
                      </a:cubicBezTo>
                      <a:cubicBezTo>
                        <a:pt x="894" y="203"/>
                        <a:pt x="703" y="1"/>
                        <a:pt x="45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218;p31"/>
                <p:cNvSpPr/>
                <p:nvPr/>
              </p:nvSpPr>
              <p:spPr>
                <a:xfrm>
                  <a:off x="1660277" y="2791058"/>
                  <a:ext cx="31945" cy="3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" h="894" extrusionOk="0">
                      <a:moveTo>
                        <a:pt x="453" y="1"/>
                      </a:moveTo>
                      <a:cubicBezTo>
                        <a:pt x="203" y="1"/>
                        <a:pt x="1" y="203"/>
                        <a:pt x="1" y="441"/>
                      </a:cubicBezTo>
                      <a:cubicBezTo>
                        <a:pt x="1" y="691"/>
                        <a:pt x="203" y="894"/>
                        <a:pt x="453" y="894"/>
                      </a:cubicBezTo>
                      <a:cubicBezTo>
                        <a:pt x="703" y="894"/>
                        <a:pt x="894" y="691"/>
                        <a:pt x="894" y="441"/>
                      </a:cubicBezTo>
                      <a:cubicBezTo>
                        <a:pt x="894" y="203"/>
                        <a:pt x="703" y="1"/>
                        <a:pt x="45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9" name="Google Shape;2219;p31"/>
                <p:cNvSpPr/>
                <p:nvPr/>
              </p:nvSpPr>
              <p:spPr>
                <a:xfrm>
                  <a:off x="1755575" y="2791058"/>
                  <a:ext cx="31945" cy="3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" h="894" extrusionOk="0">
                      <a:moveTo>
                        <a:pt x="453" y="1"/>
                      </a:moveTo>
                      <a:cubicBezTo>
                        <a:pt x="203" y="1"/>
                        <a:pt x="1" y="203"/>
                        <a:pt x="1" y="441"/>
                      </a:cubicBezTo>
                      <a:cubicBezTo>
                        <a:pt x="1" y="691"/>
                        <a:pt x="203" y="894"/>
                        <a:pt x="453" y="894"/>
                      </a:cubicBezTo>
                      <a:cubicBezTo>
                        <a:pt x="691" y="894"/>
                        <a:pt x="894" y="691"/>
                        <a:pt x="894" y="441"/>
                      </a:cubicBezTo>
                      <a:cubicBezTo>
                        <a:pt x="894" y="203"/>
                        <a:pt x="691" y="1"/>
                        <a:pt x="45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0" name="Google Shape;2220;p31"/>
                <p:cNvSpPr/>
                <p:nvPr/>
              </p:nvSpPr>
              <p:spPr>
                <a:xfrm>
                  <a:off x="1497338" y="2896576"/>
                  <a:ext cx="232762" cy="60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4" h="1680" extrusionOk="0">
                      <a:moveTo>
                        <a:pt x="1" y="1"/>
                      </a:moveTo>
                      <a:lnTo>
                        <a:pt x="6513" y="1"/>
                      </a:lnTo>
                      <a:lnTo>
                        <a:pt x="6513" y="1679"/>
                      </a:lnTo>
                      <a:lnTo>
                        <a:pt x="1" y="167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31"/>
                <p:cNvSpPr/>
                <p:nvPr/>
              </p:nvSpPr>
              <p:spPr>
                <a:xfrm>
                  <a:off x="1303347" y="2046091"/>
                  <a:ext cx="279964" cy="354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9907" extrusionOk="0">
                      <a:moveTo>
                        <a:pt x="0" y="0"/>
                      </a:moveTo>
                      <a:lnTo>
                        <a:pt x="7835" y="0"/>
                      </a:lnTo>
                      <a:lnTo>
                        <a:pt x="7835" y="9906"/>
                      </a:lnTo>
                      <a:lnTo>
                        <a:pt x="0" y="990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31"/>
                <p:cNvSpPr/>
                <p:nvPr/>
              </p:nvSpPr>
              <p:spPr>
                <a:xfrm>
                  <a:off x="1381636" y="2133278"/>
                  <a:ext cx="123813" cy="12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5" h="3454" extrusionOk="0">
                      <a:moveTo>
                        <a:pt x="1738" y="1"/>
                      </a:moveTo>
                      <a:cubicBezTo>
                        <a:pt x="774" y="1"/>
                        <a:pt x="0" y="763"/>
                        <a:pt x="0" y="1727"/>
                      </a:cubicBezTo>
                      <a:cubicBezTo>
                        <a:pt x="0" y="2680"/>
                        <a:pt x="774" y="3454"/>
                        <a:pt x="1738" y="3454"/>
                      </a:cubicBezTo>
                      <a:cubicBezTo>
                        <a:pt x="2691" y="3454"/>
                        <a:pt x="3465" y="2680"/>
                        <a:pt x="3465" y="1727"/>
                      </a:cubicBezTo>
                      <a:cubicBezTo>
                        <a:pt x="3465" y="763"/>
                        <a:pt x="2691" y="1"/>
                        <a:pt x="173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3" name="Google Shape;2223;p31"/>
                <p:cNvSpPr/>
                <p:nvPr/>
              </p:nvSpPr>
              <p:spPr>
                <a:xfrm>
                  <a:off x="1322499" y="2277101"/>
                  <a:ext cx="241659" cy="194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3" h="5454" extrusionOk="0">
                      <a:moveTo>
                        <a:pt x="2715" y="0"/>
                      </a:moveTo>
                      <a:cubicBezTo>
                        <a:pt x="1215" y="0"/>
                        <a:pt x="0" y="1227"/>
                        <a:pt x="0" y="2727"/>
                      </a:cubicBezTo>
                      <a:cubicBezTo>
                        <a:pt x="0" y="4227"/>
                        <a:pt x="1215" y="5453"/>
                        <a:pt x="2715" y="5453"/>
                      </a:cubicBezTo>
                      <a:lnTo>
                        <a:pt x="4048" y="5453"/>
                      </a:lnTo>
                      <a:cubicBezTo>
                        <a:pt x="5548" y="5453"/>
                        <a:pt x="6763" y="4227"/>
                        <a:pt x="6763" y="2727"/>
                      </a:cubicBezTo>
                      <a:cubicBezTo>
                        <a:pt x="6763" y="1227"/>
                        <a:pt x="5548" y="0"/>
                        <a:pt x="40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4" name="Google Shape;2224;p31"/>
                <p:cNvSpPr/>
                <p:nvPr/>
              </p:nvSpPr>
              <p:spPr>
                <a:xfrm>
                  <a:off x="1915978" y="2448974"/>
                  <a:ext cx="333134" cy="593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3" h="16598" extrusionOk="0">
                      <a:moveTo>
                        <a:pt x="5430" y="881"/>
                      </a:moveTo>
                      <a:cubicBezTo>
                        <a:pt x="6156" y="881"/>
                        <a:pt x="6751" y="1477"/>
                        <a:pt x="6751" y="2203"/>
                      </a:cubicBezTo>
                      <a:lnTo>
                        <a:pt x="6751" y="7037"/>
                      </a:lnTo>
                      <a:lnTo>
                        <a:pt x="2572" y="7037"/>
                      </a:lnTo>
                      <a:lnTo>
                        <a:pt x="2572" y="2203"/>
                      </a:lnTo>
                      <a:cubicBezTo>
                        <a:pt x="2572" y="1477"/>
                        <a:pt x="3167" y="881"/>
                        <a:pt x="3894" y="881"/>
                      </a:cubicBezTo>
                      <a:close/>
                      <a:moveTo>
                        <a:pt x="3894" y="0"/>
                      </a:moveTo>
                      <a:cubicBezTo>
                        <a:pt x="2691" y="0"/>
                        <a:pt x="1691" y="989"/>
                        <a:pt x="1691" y="2203"/>
                      </a:cubicBezTo>
                      <a:lnTo>
                        <a:pt x="1691" y="7037"/>
                      </a:lnTo>
                      <a:cubicBezTo>
                        <a:pt x="750" y="7073"/>
                        <a:pt x="0" y="7847"/>
                        <a:pt x="0" y="8799"/>
                      </a:cubicBezTo>
                      <a:lnTo>
                        <a:pt x="0" y="14836"/>
                      </a:lnTo>
                      <a:cubicBezTo>
                        <a:pt x="0" y="15812"/>
                        <a:pt x="786" y="16598"/>
                        <a:pt x="1751" y="16598"/>
                      </a:cubicBezTo>
                      <a:lnTo>
                        <a:pt x="7573" y="16598"/>
                      </a:lnTo>
                      <a:cubicBezTo>
                        <a:pt x="8537" y="16598"/>
                        <a:pt x="9323" y="15812"/>
                        <a:pt x="9323" y="14836"/>
                      </a:cubicBezTo>
                      <a:lnTo>
                        <a:pt x="9323" y="8799"/>
                      </a:lnTo>
                      <a:cubicBezTo>
                        <a:pt x="9323" y="7847"/>
                        <a:pt x="8573" y="7073"/>
                        <a:pt x="7632" y="7037"/>
                      </a:cubicBezTo>
                      <a:lnTo>
                        <a:pt x="7632" y="2203"/>
                      </a:lnTo>
                      <a:cubicBezTo>
                        <a:pt x="7632" y="1000"/>
                        <a:pt x="6644" y="0"/>
                        <a:pt x="543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5" name="Google Shape;2225;p31"/>
                <p:cNvSpPr/>
                <p:nvPr/>
              </p:nvSpPr>
              <p:spPr>
                <a:xfrm>
                  <a:off x="2022317" y="2779105"/>
                  <a:ext cx="119597" cy="172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7" h="4823" extrusionOk="0">
                      <a:moveTo>
                        <a:pt x="1680" y="1"/>
                      </a:moveTo>
                      <a:cubicBezTo>
                        <a:pt x="799" y="1"/>
                        <a:pt x="84" y="715"/>
                        <a:pt x="84" y="1596"/>
                      </a:cubicBezTo>
                      <a:cubicBezTo>
                        <a:pt x="84" y="2203"/>
                        <a:pt x="429" y="2727"/>
                        <a:pt x="918" y="3001"/>
                      </a:cubicBezTo>
                      <a:lnTo>
                        <a:pt x="1" y="4823"/>
                      </a:lnTo>
                      <a:lnTo>
                        <a:pt x="3347" y="4823"/>
                      </a:lnTo>
                      <a:lnTo>
                        <a:pt x="2418" y="3001"/>
                      </a:lnTo>
                      <a:cubicBezTo>
                        <a:pt x="2942" y="2727"/>
                        <a:pt x="3275" y="2203"/>
                        <a:pt x="3275" y="1596"/>
                      </a:cubicBezTo>
                      <a:cubicBezTo>
                        <a:pt x="3275" y="715"/>
                        <a:pt x="2561" y="1"/>
                        <a:pt x="16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26" name="Google Shape;2226;p31"/>
            <p:cNvGrpSpPr/>
            <p:nvPr/>
          </p:nvGrpSpPr>
          <p:grpSpPr>
            <a:xfrm>
              <a:off x="750933" y="3290765"/>
              <a:ext cx="1704162" cy="1178760"/>
              <a:chOff x="897275" y="3290765"/>
              <a:chExt cx="1366500" cy="1178760"/>
            </a:xfrm>
          </p:grpSpPr>
          <p:sp>
            <p:nvSpPr>
              <p:cNvPr id="2227" name="Google Shape;2227;p31"/>
              <p:cNvSpPr txBox="1"/>
              <p:nvPr/>
            </p:nvSpPr>
            <p:spPr>
              <a:xfrm>
                <a:off x="908847" y="3290765"/>
                <a:ext cx="1349400" cy="37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74300" tIns="91425" rIns="2743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_tradnl" sz="1200" b="1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CONTROLES</a:t>
                </a:r>
                <a:endParaRPr sz="1200" b="1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228" name="Google Shape;2228;p31"/>
              <p:cNvSpPr txBox="1"/>
              <p:nvPr/>
            </p:nvSpPr>
            <p:spPr>
              <a:xfrm>
                <a:off x="897275" y="3925925"/>
                <a:ext cx="1366500" cy="54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74300" tIns="91425" rIns="2743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2229" name="Google Shape;2229;p31"/>
          <p:cNvGrpSpPr/>
          <p:nvPr/>
        </p:nvGrpSpPr>
        <p:grpSpPr>
          <a:xfrm>
            <a:off x="3446183" y="1463225"/>
            <a:ext cx="2087794" cy="3337413"/>
            <a:chOff x="2740048" y="1463225"/>
            <a:chExt cx="1686503" cy="3337413"/>
          </a:xfrm>
        </p:grpSpPr>
        <p:grpSp>
          <p:nvGrpSpPr>
            <p:cNvPr id="2230" name="Google Shape;2230;p31"/>
            <p:cNvGrpSpPr/>
            <p:nvPr/>
          </p:nvGrpSpPr>
          <p:grpSpPr>
            <a:xfrm>
              <a:off x="2740048" y="1463225"/>
              <a:ext cx="1686503" cy="3337413"/>
              <a:chOff x="2740048" y="1463225"/>
              <a:chExt cx="1686503" cy="3337413"/>
            </a:xfrm>
          </p:grpSpPr>
          <p:sp>
            <p:nvSpPr>
              <p:cNvPr id="2231" name="Google Shape;2231;p31"/>
              <p:cNvSpPr/>
              <p:nvPr/>
            </p:nvSpPr>
            <p:spPr>
              <a:xfrm>
                <a:off x="2740048" y="1463225"/>
                <a:ext cx="1686503" cy="3337413"/>
              </a:xfrm>
              <a:custGeom>
                <a:avLst/>
                <a:gdLst/>
                <a:ahLst/>
                <a:cxnLst/>
                <a:rect l="l" t="t" r="r" b="b"/>
                <a:pathLst>
                  <a:path w="47198" h="58377" extrusionOk="0">
                    <a:moveTo>
                      <a:pt x="1" y="1"/>
                    </a:moveTo>
                    <a:lnTo>
                      <a:pt x="1" y="58377"/>
                    </a:lnTo>
                    <a:lnTo>
                      <a:pt x="47197" y="58377"/>
                    </a:lnTo>
                    <a:lnTo>
                      <a:pt x="471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32" name="Google Shape;2232;p31"/>
              <p:cNvGrpSpPr/>
              <p:nvPr/>
            </p:nvGrpSpPr>
            <p:grpSpPr>
              <a:xfrm>
                <a:off x="3021554" y="1660453"/>
                <a:ext cx="1102275" cy="1545837"/>
                <a:chOff x="3021554" y="1660453"/>
                <a:chExt cx="1102275" cy="1545837"/>
              </a:xfrm>
            </p:grpSpPr>
            <p:sp>
              <p:nvSpPr>
                <p:cNvPr id="2233" name="Google Shape;2233;p31"/>
                <p:cNvSpPr/>
                <p:nvPr/>
              </p:nvSpPr>
              <p:spPr>
                <a:xfrm>
                  <a:off x="3021554" y="1660453"/>
                  <a:ext cx="1102275" cy="135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2" h="37982" extrusionOk="0">
                      <a:moveTo>
                        <a:pt x="37981" y="18991"/>
                      </a:moveTo>
                      <a:cubicBezTo>
                        <a:pt x="37981" y="29469"/>
                        <a:pt x="29480" y="37982"/>
                        <a:pt x="18991" y="37982"/>
                      </a:cubicBezTo>
                      <a:cubicBezTo>
                        <a:pt x="8502" y="37982"/>
                        <a:pt x="1" y="29469"/>
                        <a:pt x="1" y="18991"/>
                      </a:cubicBezTo>
                      <a:cubicBezTo>
                        <a:pt x="1" y="8502"/>
                        <a:pt x="8502" y="1"/>
                        <a:pt x="18991" y="1"/>
                      </a:cubicBezTo>
                      <a:cubicBezTo>
                        <a:pt x="29480" y="1"/>
                        <a:pt x="37981" y="8502"/>
                        <a:pt x="37981" y="1899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31"/>
                <p:cNvSpPr/>
                <p:nvPr/>
              </p:nvSpPr>
              <p:spPr>
                <a:xfrm>
                  <a:off x="3265875" y="2040982"/>
                  <a:ext cx="725319" cy="116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9" h="32612" extrusionOk="0">
                      <a:moveTo>
                        <a:pt x="1" y="0"/>
                      </a:moveTo>
                      <a:lnTo>
                        <a:pt x="1" y="32611"/>
                      </a:lnTo>
                      <a:lnTo>
                        <a:pt x="21408" y="32611"/>
                      </a:lnTo>
                      <a:lnTo>
                        <a:pt x="2140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31"/>
                <p:cNvSpPr/>
                <p:nvPr/>
              </p:nvSpPr>
              <p:spPr>
                <a:xfrm>
                  <a:off x="3208453" y="1974198"/>
                  <a:ext cx="713927" cy="116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8" h="32612" extrusionOk="0">
                      <a:moveTo>
                        <a:pt x="0" y="0"/>
                      </a:moveTo>
                      <a:lnTo>
                        <a:pt x="0" y="32611"/>
                      </a:lnTo>
                      <a:lnTo>
                        <a:pt x="21408" y="32611"/>
                      </a:lnTo>
                      <a:lnTo>
                        <a:pt x="2140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6" name="Google Shape;2236;p31"/>
                <p:cNvSpPr/>
                <p:nvPr/>
              </p:nvSpPr>
              <p:spPr>
                <a:xfrm>
                  <a:off x="3208453" y="1974198"/>
                  <a:ext cx="764961" cy="12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8" h="3620" extrusionOk="0">
                      <a:moveTo>
                        <a:pt x="0" y="0"/>
                      </a:moveTo>
                      <a:lnTo>
                        <a:pt x="21408" y="0"/>
                      </a:lnTo>
                      <a:lnTo>
                        <a:pt x="21408" y="3620"/>
                      </a:lnTo>
                      <a:lnTo>
                        <a:pt x="0" y="362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7" name="Google Shape;2237;p31"/>
                <p:cNvSpPr/>
                <p:nvPr/>
              </p:nvSpPr>
              <p:spPr>
                <a:xfrm>
                  <a:off x="3259943" y="2018863"/>
                  <a:ext cx="41700" cy="41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56" extrusionOk="0">
                      <a:moveTo>
                        <a:pt x="584" y="0"/>
                      </a:moveTo>
                      <a:cubicBezTo>
                        <a:pt x="262" y="0"/>
                        <a:pt x="0" y="262"/>
                        <a:pt x="0" y="572"/>
                      </a:cubicBezTo>
                      <a:cubicBezTo>
                        <a:pt x="0" y="893"/>
                        <a:pt x="262" y="1155"/>
                        <a:pt x="584" y="1155"/>
                      </a:cubicBezTo>
                      <a:cubicBezTo>
                        <a:pt x="905" y="1155"/>
                        <a:pt x="1167" y="893"/>
                        <a:pt x="1167" y="572"/>
                      </a:cubicBezTo>
                      <a:cubicBezTo>
                        <a:pt x="1167" y="262"/>
                        <a:pt x="905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8" name="Google Shape;2238;p31"/>
                <p:cNvSpPr/>
                <p:nvPr/>
              </p:nvSpPr>
              <p:spPr>
                <a:xfrm>
                  <a:off x="3350132" y="2018863"/>
                  <a:ext cx="41307" cy="41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1156" extrusionOk="0">
                      <a:moveTo>
                        <a:pt x="584" y="0"/>
                      </a:moveTo>
                      <a:cubicBezTo>
                        <a:pt x="262" y="0"/>
                        <a:pt x="0" y="262"/>
                        <a:pt x="0" y="572"/>
                      </a:cubicBezTo>
                      <a:cubicBezTo>
                        <a:pt x="0" y="893"/>
                        <a:pt x="262" y="1155"/>
                        <a:pt x="584" y="1155"/>
                      </a:cubicBezTo>
                      <a:cubicBezTo>
                        <a:pt x="893" y="1155"/>
                        <a:pt x="1155" y="893"/>
                        <a:pt x="1155" y="572"/>
                      </a:cubicBezTo>
                      <a:cubicBezTo>
                        <a:pt x="1155" y="262"/>
                        <a:pt x="893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9" name="Google Shape;2239;p31"/>
                <p:cNvSpPr/>
                <p:nvPr/>
              </p:nvSpPr>
              <p:spPr>
                <a:xfrm>
                  <a:off x="3439892" y="2018863"/>
                  <a:ext cx="41307" cy="41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1156" extrusionOk="0">
                      <a:moveTo>
                        <a:pt x="584" y="0"/>
                      </a:moveTo>
                      <a:cubicBezTo>
                        <a:pt x="262" y="0"/>
                        <a:pt x="0" y="262"/>
                        <a:pt x="0" y="572"/>
                      </a:cubicBezTo>
                      <a:cubicBezTo>
                        <a:pt x="0" y="893"/>
                        <a:pt x="262" y="1155"/>
                        <a:pt x="584" y="1155"/>
                      </a:cubicBezTo>
                      <a:cubicBezTo>
                        <a:pt x="905" y="1155"/>
                        <a:pt x="1155" y="893"/>
                        <a:pt x="1155" y="572"/>
                      </a:cubicBezTo>
                      <a:cubicBezTo>
                        <a:pt x="1155" y="262"/>
                        <a:pt x="905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0" name="Google Shape;2240;p31"/>
                <p:cNvSpPr/>
                <p:nvPr/>
              </p:nvSpPr>
              <p:spPr>
                <a:xfrm>
                  <a:off x="3286314" y="2176693"/>
                  <a:ext cx="280393" cy="354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9919" extrusionOk="0">
                      <a:moveTo>
                        <a:pt x="0" y="0"/>
                      </a:moveTo>
                      <a:lnTo>
                        <a:pt x="7847" y="0"/>
                      </a:lnTo>
                      <a:lnTo>
                        <a:pt x="7847" y="9918"/>
                      </a:lnTo>
                      <a:lnTo>
                        <a:pt x="0" y="99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1" name="Google Shape;2241;p31"/>
                <p:cNvSpPr/>
                <p:nvPr/>
              </p:nvSpPr>
              <p:spPr>
                <a:xfrm>
                  <a:off x="3364997" y="2263916"/>
                  <a:ext cx="123420" cy="123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3453" extrusionOk="0">
                      <a:moveTo>
                        <a:pt x="1727" y="0"/>
                      </a:moveTo>
                      <a:cubicBezTo>
                        <a:pt x="775" y="0"/>
                        <a:pt x="1" y="774"/>
                        <a:pt x="1" y="1727"/>
                      </a:cubicBezTo>
                      <a:cubicBezTo>
                        <a:pt x="1" y="2679"/>
                        <a:pt x="775" y="3453"/>
                        <a:pt x="1727" y="3453"/>
                      </a:cubicBezTo>
                      <a:cubicBezTo>
                        <a:pt x="2680" y="3453"/>
                        <a:pt x="3454" y="2679"/>
                        <a:pt x="3454" y="1727"/>
                      </a:cubicBezTo>
                      <a:cubicBezTo>
                        <a:pt x="3454" y="774"/>
                        <a:pt x="2680" y="0"/>
                        <a:pt x="17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2" name="Google Shape;2242;p31"/>
                <p:cNvSpPr/>
                <p:nvPr/>
              </p:nvSpPr>
              <p:spPr>
                <a:xfrm>
                  <a:off x="3305466" y="2408560"/>
                  <a:ext cx="242088" cy="194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5" h="5454" extrusionOk="0">
                      <a:moveTo>
                        <a:pt x="2727" y="0"/>
                      </a:moveTo>
                      <a:cubicBezTo>
                        <a:pt x="1215" y="0"/>
                        <a:pt x="0" y="1227"/>
                        <a:pt x="0" y="2727"/>
                      </a:cubicBezTo>
                      <a:cubicBezTo>
                        <a:pt x="0" y="4227"/>
                        <a:pt x="1215" y="5453"/>
                        <a:pt x="2727" y="5453"/>
                      </a:cubicBezTo>
                      <a:lnTo>
                        <a:pt x="4048" y="5453"/>
                      </a:lnTo>
                      <a:cubicBezTo>
                        <a:pt x="5548" y="5453"/>
                        <a:pt x="6775" y="4227"/>
                        <a:pt x="6775" y="2727"/>
                      </a:cubicBezTo>
                      <a:cubicBezTo>
                        <a:pt x="6775" y="1227"/>
                        <a:pt x="5548" y="0"/>
                        <a:pt x="40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3" name="Google Shape;2243;p31"/>
                <p:cNvSpPr/>
                <p:nvPr/>
              </p:nvSpPr>
              <p:spPr>
                <a:xfrm>
                  <a:off x="3631346" y="2219250"/>
                  <a:ext cx="273997" cy="273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8" h="7668" extrusionOk="0">
                      <a:moveTo>
                        <a:pt x="3822" y="1786"/>
                      </a:moveTo>
                      <a:cubicBezTo>
                        <a:pt x="4941" y="1786"/>
                        <a:pt x="5870" y="2691"/>
                        <a:pt x="5870" y="3822"/>
                      </a:cubicBezTo>
                      <a:cubicBezTo>
                        <a:pt x="5870" y="4953"/>
                        <a:pt x="4953" y="5870"/>
                        <a:pt x="3822" y="5870"/>
                      </a:cubicBezTo>
                      <a:cubicBezTo>
                        <a:pt x="2715" y="5870"/>
                        <a:pt x="1786" y="4953"/>
                        <a:pt x="1786" y="3822"/>
                      </a:cubicBezTo>
                      <a:cubicBezTo>
                        <a:pt x="1786" y="2715"/>
                        <a:pt x="2691" y="1786"/>
                        <a:pt x="3822" y="1786"/>
                      </a:cubicBezTo>
                      <a:close/>
                      <a:moveTo>
                        <a:pt x="3370" y="0"/>
                      </a:moveTo>
                      <a:lnTo>
                        <a:pt x="3370" y="750"/>
                      </a:lnTo>
                      <a:cubicBezTo>
                        <a:pt x="2846" y="822"/>
                        <a:pt x="2382" y="1024"/>
                        <a:pt x="1977" y="1322"/>
                      </a:cubicBezTo>
                      <a:lnTo>
                        <a:pt x="1441" y="786"/>
                      </a:lnTo>
                      <a:lnTo>
                        <a:pt x="786" y="1441"/>
                      </a:lnTo>
                      <a:lnTo>
                        <a:pt x="1322" y="1976"/>
                      </a:lnTo>
                      <a:cubicBezTo>
                        <a:pt x="1024" y="2381"/>
                        <a:pt x="834" y="2857"/>
                        <a:pt x="750" y="3369"/>
                      </a:cubicBezTo>
                      <a:lnTo>
                        <a:pt x="0" y="3369"/>
                      </a:lnTo>
                      <a:lnTo>
                        <a:pt x="0" y="4298"/>
                      </a:lnTo>
                      <a:lnTo>
                        <a:pt x="750" y="4298"/>
                      </a:lnTo>
                      <a:cubicBezTo>
                        <a:pt x="822" y="4822"/>
                        <a:pt x="1024" y="5286"/>
                        <a:pt x="1322" y="5691"/>
                      </a:cubicBezTo>
                      <a:lnTo>
                        <a:pt x="786" y="6227"/>
                      </a:lnTo>
                      <a:lnTo>
                        <a:pt x="1441" y="6882"/>
                      </a:lnTo>
                      <a:lnTo>
                        <a:pt x="1977" y="6346"/>
                      </a:lnTo>
                      <a:cubicBezTo>
                        <a:pt x="2382" y="6644"/>
                        <a:pt x="2858" y="6834"/>
                        <a:pt x="3370" y="6918"/>
                      </a:cubicBezTo>
                      <a:lnTo>
                        <a:pt x="3370" y="7668"/>
                      </a:lnTo>
                      <a:lnTo>
                        <a:pt x="4298" y="7668"/>
                      </a:lnTo>
                      <a:lnTo>
                        <a:pt x="4298" y="6918"/>
                      </a:lnTo>
                      <a:cubicBezTo>
                        <a:pt x="4822" y="6846"/>
                        <a:pt x="5287" y="6644"/>
                        <a:pt x="5680" y="6346"/>
                      </a:cubicBezTo>
                      <a:lnTo>
                        <a:pt x="6227" y="6882"/>
                      </a:lnTo>
                      <a:lnTo>
                        <a:pt x="6870" y="6227"/>
                      </a:lnTo>
                      <a:lnTo>
                        <a:pt x="6334" y="5691"/>
                      </a:lnTo>
                      <a:cubicBezTo>
                        <a:pt x="6632" y="5286"/>
                        <a:pt x="6834" y="4810"/>
                        <a:pt x="6918" y="4298"/>
                      </a:cubicBezTo>
                      <a:lnTo>
                        <a:pt x="7668" y="4298"/>
                      </a:lnTo>
                      <a:lnTo>
                        <a:pt x="7668" y="3369"/>
                      </a:lnTo>
                      <a:lnTo>
                        <a:pt x="6918" y="3369"/>
                      </a:lnTo>
                      <a:cubicBezTo>
                        <a:pt x="6846" y="2846"/>
                        <a:pt x="6644" y="2381"/>
                        <a:pt x="6346" y="1976"/>
                      </a:cubicBezTo>
                      <a:lnTo>
                        <a:pt x="6882" y="1441"/>
                      </a:lnTo>
                      <a:lnTo>
                        <a:pt x="6227" y="786"/>
                      </a:lnTo>
                      <a:lnTo>
                        <a:pt x="5691" y="1322"/>
                      </a:lnTo>
                      <a:cubicBezTo>
                        <a:pt x="5287" y="1024"/>
                        <a:pt x="4810" y="833"/>
                        <a:pt x="4298" y="750"/>
                      </a:cubicBezTo>
                      <a:lnTo>
                        <a:pt x="429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4" name="Google Shape;2244;p31"/>
                <p:cNvSpPr/>
                <p:nvPr/>
              </p:nvSpPr>
              <p:spPr>
                <a:xfrm>
                  <a:off x="3281204" y="2648932"/>
                  <a:ext cx="525446" cy="25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05" h="727" extrusionOk="0">
                      <a:moveTo>
                        <a:pt x="0" y="0"/>
                      </a:moveTo>
                      <a:lnTo>
                        <a:pt x="0" y="727"/>
                      </a:lnTo>
                      <a:lnTo>
                        <a:pt x="14705" y="727"/>
                      </a:lnTo>
                      <a:lnTo>
                        <a:pt x="1470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5" name="Google Shape;2245;p31"/>
                <p:cNvSpPr/>
                <p:nvPr/>
              </p:nvSpPr>
              <p:spPr>
                <a:xfrm>
                  <a:off x="3835556" y="2603409"/>
                  <a:ext cx="91082" cy="83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" h="2323" extrusionOk="0">
                      <a:moveTo>
                        <a:pt x="2251" y="0"/>
                      </a:moveTo>
                      <a:lnTo>
                        <a:pt x="762" y="1703"/>
                      </a:lnTo>
                      <a:lnTo>
                        <a:pt x="298" y="1155"/>
                      </a:lnTo>
                      <a:lnTo>
                        <a:pt x="0" y="1405"/>
                      </a:lnTo>
                      <a:lnTo>
                        <a:pt x="750" y="2322"/>
                      </a:lnTo>
                      <a:lnTo>
                        <a:pt x="2548" y="250"/>
                      </a:lnTo>
                      <a:lnTo>
                        <a:pt x="22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6" name="Google Shape;2246;p31"/>
                <p:cNvSpPr/>
                <p:nvPr/>
              </p:nvSpPr>
              <p:spPr>
                <a:xfrm>
                  <a:off x="3281204" y="2741229"/>
                  <a:ext cx="525446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05" h="740" extrusionOk="0">
                      <a:moveTo>
                        <a:pt x="0" y="1"/>
                      </a:moveTo>
                      <a:lnTo>
                        <a:pt x="0" y="739"/>
                      </a:lnTo>
                      <a:lnTo>
                        <a:pt x="14705" y="739"/>
                      </a:lnTo>
                      <a:lnTo>
                        <a:pt x="147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7" name="Google Shape;2247;p31"/>
                <p:cNvSpPr/>
                <p:nvPr/>
              </p:nvSpPr>
              <p:spPr>
                <a:xfrm>
                  <a:off x="3835556" y="2695706"/>
                  <a:ext cx="91082" cy="83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" h="2323" extrusionOk="0">
                      <a:moveTo>
                        <a:pt x="2251" y="1"/>
                      </a:moveTo>
                      <a:lnTo>
                        <a:pt x="762" y="1727"/>
                      </a:lnTo>
                      <a:lnTo>
                        <a:pt x="298" y="1168"/>
                      </a:lnTo>
                      <a:lnTo>
                        <a:pt x="0" y="1418"/>
                      </a:lnTo>
                      <a:lnTo>
                        <a:pt x="750" y="2323"/>
                      </a:lnTo>
                      <a:lnTo>
                        <a:pt x="2548" y="251"/>
                      </a:lnTo>
                      <a:lnTo>
                        <a:pt x="22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8" name="Google Shape;2248;p31"/>
                <p:cNvSpPr/>
                <p:nvPr/>
              </p:nvSpPr>
              <p:spPr>
                <a:xfrm>
                  <a:off x="3281204" y="2834419"/>
                  <a:ext cx="525446" cy="25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05" h="727" extrusionOk="0">
                      <a:moveTo>
                        <a:pt x="0" y="0"/>
                      </a:moveTo>
                      <a:lnTo>
                        <a:pt x="0" y="727"/>
                      </a:lnTo>
                      <a:lnTo>
                        <a:pt x="14705" y="727"/>
                      </a:lnTo>
                      <a:lnTo>
                        <a:pt x="1470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9" name="Google Shape;2249;p31"/>
                <p:cNvSpPr/>
                <p:nvPr/>
              </p:nvSpPr>
              <p:spPr>
                <a:xfrm>
                  <a:off x="3835556" y="2788467"/>
                  <a:ext cx="91082" cy="83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" h="2323" extrusionOk="0">
                      <a:moveTo>
                        <a:pt x="2251" y="1"/>
                      </a:moveTo>
                      <a:lnTo>
                        <a:pt x="762" y="1727"/>
                      </a:lnTo>
                      <a:lnTo>
                        <a:pt x="298" y="1155"/>
                      </a:lnTo>
                      <a:lnTo>
                        <a:pt x="0" y="1405"/>
                      </a:lnTo>
                      <a:lnTo>
                        <a:pt x="750" y="2322"/>
                      </a:lnTo>
                      <a:lnTo>
                        <a:pt x="2548" y="262"/>
                      </a:lnTo>
                      <a:lnTo>
                        <a:pt x="22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50" name="Google Shape;2250;p31"/>
            <p:cNvGrpSpPr/>
            <p:nvPr/>
          </p:nvGrpSpPr>
          <p:grpSpPr>
            <a:xfrm>
              <a:off x="2740050" y="3290791"/>
              <a:ext cx="1686000" cy="1178734"/>
              <a:chOff x="2740050" y="3290791"/>
              <a:chExt cx="1686000" cy="1178734"/>
            </a:xfrm>
          </p:grpSpPr>
          <p:sp>
            <p:nvSpPr>
              <p:cNvPr id="2251" name="Google Shape;2251;p31"/>
              <p:cNvSpPr txBox="1"/>
              <p:nvPr/>
            </p:nvSpPr>
            <p:spPr>
              <a:xfrm>
                <a:off x="2899786" y="3290791"/>
                <a:ext cx="1349400" cy="37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74300" tIns="91425" rIns="2743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_tradnl" sz="1200" b="1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PROTOCOLOS</a:t>
                </a:r>
                <a:endParaRPr sz="1200" b="1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252" name="Google Shape;2252;p31"/>
              <p:cNvSpPr txBox="1"/>
              <p:nvPr/>
            </p:nvSpPr>
            <p:spPr>
              <a:xfrm>
                <a:off x="2740050" y="3925925"/>
                <a:ext cx="1686000" cy="54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74300" tIns="91425" rIns="2743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2275" name="Google Shape;2275;p31"/>
          <p:cNvGrpSpPr/>
          <p:nvPr/>
        </p:nvGrpSpPr>
        <p:grpSpPr>
          <a:xfrm>
            <a:off x="6203128" y="1470968"/>
            <a:ext cx="2069429" cy="3337413"/>
            <a:chOff x="6694510" y="1463225"/>
            <a:chExt cx="1686467" cy="3337413"/>
          </a:xfrm>
        </p:grpSpPr>
        <p:grpSp>
          <p:nvGrpSpPr>
            <p:cNvPr id="2276" name="Google Shape;2276;p31"/>
            <p:cNvGrpSpPr/>
            <p:nvPr/>
          </p:nvGrpSpPr>
          <p:grpSpPr>
            <a:xfrm>
              <a:off x="6694510" y="1463225"/>
              <a:ext cx="1686467" cy="3337413"/>
              <a:chOff x="6694510" y="1463225"/>
              <a:chExt cx="1686467" cy="3337413"/>
            </a:xfrm>
          </p:grpSpPr>
          <p:sp>
            <p:nvSpPr>
              <p:cNvPr id="2277" name="Google Shape;2277;p31"/>
              <p:cNvSpPr/>
              <p:nvPr/>
            </p:nvSpPr>
            <p:spPr>
              <a:xfrm>
                <a:off x="6694510" y="1463225"/>
                <a:ext cx="1686467" cy="3337413"/>
              </a:xfrm>
              <a:custGeom>
                <a:avLst/>
                <a:gdLst/>
                <a:ahLst/>
                <a:cxnLst/>
                <a:rect l="l" t="t" r="r" b="b"/>
                <a:pathLst>
                  <a:path w="47197" h="58377" extrusionOk="0">
                    <a:moveTo>
                      <a:pt x="0" y="1"/>
                    </a:moveTo>
                    <a:lnTo>
                      <a:pt x="0" y="58377"/>
                    </a:lnTo>
                    <a:lnTo>
                      <a:pt x="47197" y="58377"/>
                    </a:lnTo>
                    <a:lnTo>
                      <a:pt x="471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8" name="Google Shape;2278;p31"/>
              <p:cNvGrpSpPr/>
              <p:nvPr/>
            </p:nvGrpSpPr>
            <p:grpSpPr>
              <a:xfrm>
                <a:off x="6972197" y="1691427"/>
                <a:ext cx="1117500" cy="1514863"/>
                <a:chOff x="6972197" y="1691427"/>
                <a:chExt cx="1117500" cy="1514863"/>
              </a:xfrm>
            </p:grpSpPr>
            <p:sp>
              <p:nvSpPr>
                <p:cNvPr id="2279" name="Google Shape;2279;p31"/>
                <p:cNvSpPr/>
                <p:nvPr/>
              </p:nvSpPr>
              <p:spPr>
                <a:xfrm>
                  <a:off x="6972197" y="1691427"/>
                  <a:ext cx="1117500" cy="135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2" h="37982" extrusionOk="0">
                      <a:moveTo>
                        <a:pt x="37981" y="18991"/>
                      </a:moveTo>
                      <a:cubicBezTo>
                        <a:pt x="37981" y="29469"/>
                        <a:pt x="29480" y="37982"/>
                        <a:pt x="18991" y="37982"/>
                      </a:cubicBezTo>
                      <a:cubicBezTo>
                        <a:pt x="8501" y="37982"/>
                        <a:pt x="0" y="29469"/>
                        <a:pt x="0" y="18991"/>
                      </a:cubicBezTo>
                      <a:cubicBezTo>
                        <a:pt x="0" y="8502"/>
                        <a:pt x="8501" y="1"/>
                        <a:pt x="18991" y="1"/>
                      </a:cubicBezTo>
                      <a:cubicBezTo>
                        <a:pt x="29480" y="1"/>
                        <a:pt x="37981" y="8502"/>
                        <a:pt x="37981" y="1899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31"/>
                <p:cNvSpPr/>
                <p:nvPr/>
              </p:nvSpPr>
              <p:spPr>
                <a:xfrm>
                  <a:off x="7183750" y="2040982"/>
                  <a:ext cx="764961" cy="116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8" h="32612" extrusionOk="0">
                      <a:moveTo>
                        <a:pt x="0" y="0"/>
                      </a:moveTo>
                      <a:lnTo>
                        <a:pt x="0" y="32611"/>
                      </a:lnTo>
                      <a:lnTo>
                        <a:pt x="21408" y="32611"/>
                      </a:lnTo>
                      <a:lnTo>
                        <a:pt x="2140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31"/>
                <p:cNvSpPr/>
                <p:nvPr/>
              </p:nvSpPr>
              <p:spPr>
                <a:xfrm>
                  <a:off x="7126329" y="1974198"/>
                  <a:ext cx="710492" cy="116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96" h="32612" extrusionOk="0">
                      <a:moveTo>
                        <a:pt x="0" y="0"/>
                      </a:moveTo>
                      <a:lnTo>
                        <a:pt x="0" y="32611"/>
                      </a:lnTo>
                      <a:lnTo>
                        <a:pt x="21396" y="32611"/>
                      </a:lnTo>
                      <a:lnTo>
                        <a:pt x="213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31"/>
                <p:cNvSpPr/>
                <p:nvPr/>
              </p:nvSpPr>
              <p:spPr>
                <a:xfrm>
                  <a:off x="7126328" y="1974197"/>
                  <a:ext cx="716804" cy="131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96" h="3620" extrusionOk="0">
                      <a:moveTo>
                        <a:pt x="0" y="0"/>
                      </a:moveTo>
                      <a:lnTo>
                        <a:pt x="21396" y="0"/>
                      </a:lnTo>
                      <a:lnTo>
                        <a:pt x="21396" y="3620"/>
                      </a:lnTo>
                      <a:lnTo>
                        <a:pt x="0" y="362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31"/>
                <p:cNvSpPr/>
                <p:nvPr/>
              </p:nvSpPr>
              <p:spPr>
                <a:xfrm>
                  <a:off x="7187573" y="2018863"/>
                  <a:ext cx="41307" cy="41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1156" extrusionOk="0">
                      <a:moveTo>
                        <a:pt x="584" y="0"/>
                      </a:moveTo>
                      <a:cubicBezTo>
                        <a:pt x="263" y="0"/>
                        <a:pt x="1" y="262"/>
                        <a:pt x="1" y="572"/>
                      </a:cubicBezTo>
                      <a:cubicBezTo>
                        <a:pt x="1" y="893"/>
                        <a:pt x="263" y="1155"/>
                        <a:pt x="584" y="1155"/>
                      </a:cubicBezTo>
                      <a:cubicBezTo>
                        <a:pt x="894" y="1155"/>
                        <a:pt x="1156" y="893"/>
                        <a:pt x="1156" y="572"/>
                      </a:cubicBezTo>
                      <a:cubicBezTo>
                        <a:pt x="1156" y="262"/>
                        <a:pt x="894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31"/>
                <p:cNvSpPr/>
                <p:nvPr/>
              </p:nvSpPr>
              <p:spPr>
                <a:xfrm>
                  <a:off x="7277333" y="2018863"/>
                  <a:ext cx="41736" cy="41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156" extrusionOk="0">
                      <a:moveTo>
                        <a:pt x="584" y="0"/>
                      </a:moveTo>
                      <a:cubicBezTo>
                        <a:pt x="263" y="0"/>
                        <a:pt x="1" y="262"/>
                        <a:pt x="1" y="572"/>
                      </a:cubicBezTo>
                      <a:cubicBezTo>
                        <a:pt x="1" y="893"/>
                        <a:pt x="263" y="1155"/>
                        <a:pt x="584" y="1155"/>
                      </a:cubicBezTo>
                      <a:cubicBezTo>
                        <a:pt x="906" y="1155"/>
                        <a:pt x="1168" y="893"/>
                        <a:pt x="1168" y="572"/>
                      </a:cubicBezTo>
                      <a:cubicBezTo>
                        <a:pt x="1168" y="262"/>
                        <a:pt x="906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31"/>
                <p:cNvSpPr/>
                <p:nvPr/>
              </p:nvSpPr>
              <p:spPr>
                <a:xfrm>
                  <a:off x="7367128" y="2018863"/>
                  <a:ext cx="41700" cy="41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56" extrusionOk="0">
                      <a:moveTo>
                        <a:pt x="583" y="0"/>
                      </a:moveTo>
                      <a:cubicBezTo>
                        <a:pt x="262" y="0"/>
                        <a:pt x="0" y="262"/>
                        <a:pt x="0" y="572"/>
                      </a:cubicBezTo>
                      <a:cubicBezTo>
                        <a:pt x="0" y="893"/>
                        <a:pt x="262" y="1155"/>
                        <a:pt x="583" y="1155"/>
                      </a:cubicBezTo>
                      <a:cubicBezTo>
                        <a:pt x="905" y="1155"/>
                        <a:pt x="1167" y="893"/>
                        <a:pt x="1167" y="572"/>
                      </a:cubicBezTo>
                      <a:cubicBezTo>
                        <a:pt x="1167" y="262"/>
                        <a:pt x="905" y="0"/>
                        <a:pt x="58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31"/>
                <p:cNvSpPr/>
                <p:nvPr/>
              </p:nvSpPr>
              <p:spPr>
                <a:xfrm>
                  <a:off x="7255643" y="2651040"/>
                  <a:ext cx="563752" cy="155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7" h="4359" extrusionOk="0">
                      <a:moveTo>
                        <a:pt x="1" y="1"/>
                      </a:moveTo>
                      <a:lnTo>
                        <a:pt x="1" y="4359"/>
                      </a:lnTo>
                      <a:lnTo>
                        <a:pt x="15776" y="4359"/>
                      </a:lnTo>
                      <a:lnTo>
                        <a:pt x="1577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31"/>
                <p:cNvSpPr/>
                <p:nvPr/>
              </p:nvSpPr>
              <p:spPr>
                <a:xfrm>
                  <a:off x="7312243" y="2704674"/>
                  <a:ext cx="48954" cy="48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" h="1370" extrusionOk="0">
                      <a:moveTo>
                        <a:pt x="691" y="0"/>
                      </a:moveTo>
                      <a:cubicBezTo>
                        <a:pt x="310" y="0"/>
                        <a:pt x="0" y="310"/>
                        <a:pt x="0" y="691"/>
                      </a:cubicBezTo>
                      <a:cubicBezTo>
                        <a:pt x="0" y="1072"/>
                        <a:pt x="310" y="1369"/>
                        <a:pt x="691" y="1369"/>
                      </a:cubicBezTo>
                      <a:cubicBezTo>
                        <a:pt x="1072" y="1369"/>
                        <a:pt x="1369" y="1072"/>
                        <a:pt x="1369" y="691"/>
                      </a:cubicBezTo>
                      <a:cubicBezTo>
                        <a:pt x="1369" y="310"/>
                        <a:pt x="1072" y="0"/>
                        <a:pt x="69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31"/>
                <p:cNvSpPr/>
                <p:nvPr/>
              </p:nvSpPr>
              <p:spPr>
                <a:xfrm>
                  <a:off x="7445811" y="2704674"/>
                  <a:ext cx="48954" cy="48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" h="1370" extrusionOk="0">
                      <a:moveTo>
                        <a:pt x="691" y="0"/>
                      </a:moveTo>
                      <a:cubicBezTo>
                        <a:pt x="310" y="0"/>
                        <a:pt x="1" y="310"/>
                        <a:pt x="1" y="691"/>
                      </a:cubicBezTo>
                      <a:cubicBezTo>
                        <a:pt x="1" y="1072"/>
                        <a:pt x="310" y="1369"/>
                        <a:pt x="691" y="1369"/>
                      </a:cubicBezTo>
                      <a:cubicBezTo>
                        <a:pt x="1072" y="1369"/>
                        <a:pt x="1370" y="1072"/>
                        <a:pt x="1370" y="691"/>
                      </a:cubicBezTo>
                      <a:cubicBezTo>
                        <a:pt x="1370" y="310"/>
                        <a:pt x="1072" y="0"/>
                        <a:pt x="69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31"/>
                <p:cNvSpPr/>
                <p:nvPr/>
              </p:nvSpPr>
              <p:spPr>
                <a:xfrm>
                  <a:off x="7579843" y="2704674"/>
                  <a:ext cx="48954" cy="48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" h="1370" extrusionOk="0">
                      <a:moveTo>
                        <a:pt x="691" y="0"/>
                      </a:moveTo>
                      <a:cubicBezTo>
                        <a:pt x="310" y="0"/>
                        <a:pt x="0" y="310"/>
                        <a:pt x="0" y="691"/>
                      </a:cubicBezTo>
                      <a:cubicBezTo>
                        <a:pt x="0" y="1072"/>
                        <a:pt x="310" y="1369"/>
                        <a:pt x="691" y="1369"/>
                      </a:cubicBezTo>
                      <a:cubicBezTo>
                        <a:pt x="1072" y="1369"/>
                        <a:pt x="1369" y="1072"/>
                        <a:pt x="1369" y="691"/>
                      </a:cubicBezTo>
                      <a:cubicBezTo>
                        <a:pt x="1369" y="310"/>
                        <a:pt x="1072" y="0"/>
                        <a:pt x="69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31"/>
                <p:cNvSpPr/>
                <p:nvPr/>
              </p:nvSpPr>
              <p:spPr>
                <a:xfrm>
                  <a:off x="7713411" y="2704674"/>
                  <a:ext cx="48954" cy="48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" h="1370" extrusionOk="0">
                      <a:moveTo>
                        <a:pt x="679" y="0"/>
                      </a:moveTo>
                      <a:cubicBezTo>
                        <a:pt x="310" y="0"/>
                        <a:pt x="1" y="310"/>
                        <a:pt x="1" y="691"/>
                      </a:cubicBezTo>
                      <a:cubicBezTo>
                        <a:pt x="1" y="1072"/>
                        <a:pt x="310" y="1369"/>
                        <a:pt x="679" y="1369"/>
                      </a:cubicBezTo>
                      <a:cubicBezTo>
                        <a:pt x="1060" y="1369"/>
                        <a:pt x="1370" y="1072"/>
                        <a:pt x="1370" y="691"/>
                      </a:cubicBezTo>
                      <a:cubicBezTo>
                        <a:pt x="1370" y="310"/>
                        <a:pt x="1060" y="0"/>
                        <a:pt x="67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31"/>
                <p:cNvSpPr/>
                <p:nvPr/>
              </p:nvSpPr>
              <p:spPr>
                <a:xfrm>
                  <a:off x="7485795" y="2287320"/>
                  <a:ext cx="103446" cy="103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5" h="2894" extrusionOk="0">
                      <a:moveTo>
                        <a:pt x="2894" y="1441"/>
                      </a:moveTo>
                      <a:cubicBezTo>
                        <a:pt x="2894" y="2238"/>
                        <a:pt x="2239" y="2893"/>
                        <a:pt x="1442" y="2893"/>
                      </a:cubicBezTo>
                      <a:cubicBezTo>
                        <a:pt x="644" y="2893"/>
                        <a:pt x="1" y="2238"/>
                        <a:pt x="1" y="1441"/>
                      </a:cubicBezTo>
                      <a:cubicBezTo>
                        <a:pt x="1" y="643"/>
                        <a:pt x="644" y="0"/>
                        <a:pt x="1442" y="0"/>
                      </a:cubicBezTo>
                      <a:cubicBezTo>
                        <a:pt x="2239" y="0"/>
                        <a:pt x="2894" y="643"/>
                        <a:pt x="2894" y="144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31"/>
                <p:cNvSpPr/>
                <p:nvPr/>
              </p:nvSpPr>
              <p:spPr>
                <a:xfrm>
                  <a:off x="7436878" y="2406845"/>
                  <a:ext cx="201281" cy="1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3" h="4526" extrusionOk="0">
                      <a:moveTo>
                        <a:pt x="5632" y="2263"/>
                      </a:moveTo>
                      <a:cubicBezTo>
                        <a:pt x="5632" y="3513"/>
                        <a:pt x="4620" y="4525"/>
                        <a:pt x="3370" y="4525"/>
                      </a:cubicBezTo>
                      <a:lnTo>
                        <a:pt x="2263" y="4525"/>
                      </a:lnTo>
                      <a:cubicBezTo>
                        <a:pt x="1013" y="4525"/>
                        <a:pt x="1" y="3513"/>
                        <a:pt x="1" y="2263"/>
                      </a:cubicBezTo>
                      <a:lnTo>
                        <a:pt x="1" y="2263"/>
                      </a:lnTo>
                      <a:cubicBezTo>
                        <a:pt x="1" y="1013"/>
                        <a:pt x="1013" y="1"/>
                        <a:pt x="2263" y="1"/>
                      </a:cubicBezTo>
                      <a:lnTo>
                        <a:pt x="3370" y="1"/>
                      </a:lnTo>
                      <a:cubicBezTo>
                        <a:pt x="4620" y="24"/>
                        <a:pt x="5632" y="1036"/>
                        <a:pt x="5632" y="22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31"/>
                <p:cNvSpPr/>
                <p:nvPr/>
              </p:nvSpPr>
              <p:spPr>
                <a:xfrm>
                  <a:off x="7704906" y="2177551"/>
                  <a:ext cx="373583" cy="42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5" h="11812" extrusionOk="0">
                      <a:moveTo>
                        <a:pt x="10371" y="2215"/>
                      </a:moveTo>
                      <a:lnTo>
                        <a:pt x="5227" y="0"/>
                      </a:lnTo>
                      <a:lnTo>
                        <a:pt x="5227" y="0"/>
                      </a:lnTo>
                      <a:lnTo>
                        <a:pt x="5227" y="0"/>
                      </a:lnTo>
                      <a:lnTo>
                        <a:pt x="5227" y="0"/>
                      </a:lnTo>
                      <a:lnTo>
                        <a:pt x="5227" y="0"/>
                      </a:lnTo>
                      <a:lnTo>
                        <a:pt x="72" y="2215"/>
                      </a:lnTo>
                      <a:cubicBezTo>
                        <a:pt x="72" y="2215"/>
                        <a:pt x="1" y="8954"/>
                        <a:pt x="5227" y="11811"/>
                      </a:cubicBezTo>
                      <a:lnTo>
                        <a:pt x="5227" y="11811"/>
                      </a:lnTo>
                      <a:lnTo>
                        <a:pt x="5227" y="11811"/>
                      </a:lnTo>
                      <a:lnTo>
                        <a:pt x="5227" y="11811"/>
                      </a:lnTo>
                      <a:lnTo>
                        <a:pt x="5227" y="11811"/>
                      </a:lnTo>
                      <a:cubicBezTo>
                        <a:pt x="10454" y="8954"/>
                        <a:pt x="10371" y="2215"/>
                        <a:pt x="10371" y="22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31"/>
                <p:cNvSpPr/>
                <p:nvPr/>
              </p:nvSpPr>
              <p:spPr>
                <a:xfrm>
                  <a:off x="7760649" y="2240511"/>
                  <a:ext cx="262527" cy="296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7" h="8311" extrusionOk="0">
                      <a:moveTo>
                        <a:pt x="3667" y="0"/>
                      </a:moveTo>
                      <a:lnTo>
                        <a:pt x="48" y="1548"/>
                      </a:lnTo>
                      <a:cubicBezTo>
                        <a:pt x="48" y="1548"/>
                        <a:pt x="0" y="6299"/>
                        <a:pt x="3667" y="8311"/>
                      </a:cubicBezTo>
                      <a:cubicBezTo>
                        <a:pt x="7347" y="6287"/>
                        <a:pt x="7287" y="1548"/>
                        <a:pt x="7287" y="1548"/>
                      </a:cubicBezTo>
                      <a:lnTo>
                        <a:pt x="36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31"/>
                <p:cNvSpPr/>
                <p:nvPr/>
              </p:nvSpPr>
              <p:spPr>
                <a:xfrm>
                  <a:off x="7819786" y="2312833"/>
                  <a:ext cx="173624" cy="14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9" h="3918" extrusionOk="0">
                      <a:moveTo>
                        <a:pt x="4298" y="0"/>
                      </a:moveTo>
                      <a:lnTo>
                        <a:pt x="1560" y="2846"/>
                      </a:lnTo>
                      <a:lnTo>
                        <a:pt x="536" y="1798"/>
                      </a:lnTo>
                      <a:lnTo>
                        <a:pt x="0" y="2334"/>
                      </a:lnTo>
                      <a:lnTo>
                        <a:pt x="1584" y="3918"/>
                      </a:lnTo>
                      <a:lnTo>
                        <a:pt x="4858" y="524"/>
                      </a:lnTo>
                      <a:lnTo>
                        <a:pt x="42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96" name="Google Shape;2296;p31"/>
            <p:cNvGrpSpPr/>
            <p:nvPr/>
          </p:nvGrpSpPr>
          <p:grpSpPr>
            <a:xfrm>
              <a:off x="6694600" y="3290784"/>
              <a:ext cx="1686000" cy="1178741"/>
              <a:chOff x="6694600" y="3290784"/>
              <a:chExt cx="1686000" cy="1178741"/>
            </a:xfrm>
          </p:grpSpPr>
          <p:sp>
            <p:nvSpPr>
              <p:cNvPr id="2297" name="Google Shape;2297;p31"/>
              <p:cNvSpPr txBox="1"/>
              <p:nvPr/>
            </p:nvSpPr>
            <p:spPr>
              <a:xfrm>
                <a:off x="6854193" y="3290784"/>
                <a:ext cx="1367100" cy="37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74300" tIns="91425" rIns="2743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_tradnl" sz="1200" b="1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DISPOSITIVOS</a:t>
                </a:r>
                <a:endParaRPr sz="1200" b="1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298" name="Google Shape;2298;p31"/>
              <p:cNvSpPr txBox="1"/>
              <p:nvPr/>
            </p:nvSpPr>
            <p:spPr>
              <a:xfrm flipH="1">
                <a:off x="6694600" y="3925925"/>
                <a:ext cx="1686000" cy="54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74300" tIns="91425" rIns="2743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sp>
        <p:nvSpPr>
          <p:cNvPr id="2" name="Rectángulo 1"/>
          <p:cNvSpPr/>
          <p:nvPr/>
        </p:nvSpPr>
        <p:spPr>
          <a:xfrm>
            <a:off x="777875" y="3581414"/>
            <a:ext cx="20399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Gestiona el acceso a los recursos de una organización en función de la identidad de los usuarios.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436938" y="3596900"/>
            <a:ext cx="20955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Protege la integridad de los datos en tránsito en una red, utilizando técnicas criptográficas y de cifrado en los mensajes que circulan por la red.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230938" y="3659532"/>
            <a:ext cx="203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Dispositivos activos, pasivos y preventivos, y también que incluyen </a:t>
            </a:r>
            <a:r>
              <a:rPr lang="es-ES" sz="1100" dirty="0" err="1"/>
              <a:t>Unified</a:t>
            </a:r>
            <a:r>
              <a:rPr lang="es-ES" sz="1100" dirty="0"/>
              <a:t> </a:t>
            </a:r>
            <a:r>
              <a:rPr lang="es-ES" sz="1100" dirty="0" err="1"/>
              <a:t>Threat</a:t>
            </a:r>
            <a:r>
              <a:rPr lang="es-ES" sz="1100" dirty="0"/>
              <a:t> Management (</a:t>
            </a:r>
            <a:r>
              <a:rPr lang="es-ES" sz="1100" b="1" dirty="0"/>
              <a:t>UTM</a:t>
            </a:r>
            <a:r>
              <a:rPr lang="es-ES" sz="1100" dirty="0"/>
              <a:t>), que combina funciones de todos estos dispositivos.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Google Shape;446;p20"/>
          <p:cNvGraphicFramePr/>
          <p:nvPr>
            <p:extLst>
              <p:ext uri="{D42A27DB-BD31-4B8C-83A1-F6EECF244321}">
                <p14:modId xmlns:p14="http://schemas.microsoft.com/office/powerpoint/2010/main" val="758471495"/>
              </p:ext>
            </p:extLst>
          </p:nvPr>
        </p:nvGraphicFramePr>
        <p:xfrm>
          <a:off x="4145720" y="1240700"/>
          <a:ext cx="4439812" cy="3558009"/>
        </p:xfrm>
        <a:graphic>
          <a:graphicData uri="http://schemas.openxmlformats.org/drawingml/2006/table">
            <a:tbl>
              <a:tblPr>
                <a:noFill/>
                <a:tableStyleId>{6E7A0326-D868-4ACB-9A70-044EEA514B9F}</a:tableStyleId>
              </a:tblPr>
              <a:tblGrid>
                <a:gridCol w="174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7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29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SEGURIDAD</a:t>
                      </a: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dirty="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Salvaguardar la información, sistemas y estructuras de una organización de accesos no autorizados, usos indebidos, alteraciones, ataques de denegación de servicio y cualquier forma de degradación.</a:t>
                      </a:r>
                      <a:endParaRPr sz="1100" dirty="0"/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9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CONFIANZA</a:t>
                      </a: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dirty="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Que la organización confíe en los principios de garantía de la información (IA).</a:t>
                      </a:r>
                      <a:endParaRPr sz="1100" dirty="0"/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98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PRINCIPIOS DE GARANTÍA</a:t>
                      </a: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Los principios de Garantía de la Información (IA) salvaguarda una red organizacional contra amenazas de seguridad, facilitando así las actividades de seguridad de la organización.</a:t>
                      </a: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274300" marT="91425" marB="9142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FFFFFF"/>
                </a:solidFill>
              </a:rPr>
              <a:t>OBJETIVOS DE LA DEFENSA DE RED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448" name="Google Shape;448;p20"/>
          <p:cNvGrpSpPr/>
          <p:nvPr/>
        </p:nvGrpSpPr>
        <p:grpSpPr>
          <a:xfrm>
            <a:off x="249806" y="1283817"/>
            <a:ext cx="3561605" cy="3020624"/>
            <a:chOff x="733900" y="1708125"/>
            <a:chExt cx="3561605" cy="3020624"/>
          </a:xfrm>
        </p:grpSpPr>
        <p:sp>
          <p:nvSpPr>
            <p:cNvPr id="449" name="Google Shape;449;p20"/>
            <p:cNvSpPr/>
            <p:nvPr/>
          </p:nvSpPr>
          <p:spPr>
            <a:xfrm>
              <a:off x="733900" y="4490375"/>
              <a:ext cx="3561605" cy="238374"/>
            </a:xfrm>
            <a:custGeom>
              <a:avLst/>
              <a:gdLst/>
              <a:ahLst/>
              <a:cxnLst/>
              <a:rect l="l" t="t" r="r" b="b"/>
              <a:pathLst>
                <a:path w="81618" h="4728" extrusionOk="0">
                  <a:moveTo>
                    <a:pt x="40803" y="0"/>
                  </a:moveTo>
                  <a:cubicBezTo>
                    <a:pt x="18265" y="0"/>
                    <a:pt x="1" y="1060"/>
                    <a:pt x="1" y="2370"/>
                  </a:cubicBezTo>
                  <a:cubicBezTo>
                    <a:pt x="1" y="3679"/>
                    <a:pt x="18265" y="4727"/>
                    <a:pt x="40803" y="4727"/>
                  </a:cubicBezTo>
                  <a:cubicBezTo>
                    <a:pt x="63342" y="4727"/>
                    <a:pt x="81618" y="3679"/>
                    <a:pt x="81618" y="2370"/>
                  </a:cubicBezTo>
                  <a:cubicBezTo>
                    <a:pt x="81618" y="1060"/>
                    <a:pt x="63342" y="0"/>
                    <a:pt x="40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733939" y="1708125"/>
              <a:ext cx="3561543" cy="2379555"/>
            </a:xfrm>
            <a:custGeom>
              <a:avLst/>
              <a:gdLst/>
              <a:ahLst/>
              <a:cxnLst/>
              <a:rect l="l" t="t" r="r" b="b"/>
              <a:pathLst>
                <a:path w="70641" h="47197" extrusionOk="0">
                  <a:moveTo>
                    <a:pt x="953" y="0"/>
                  </a:moveTo>
                  <a:cubicBezTo>
                    <a:pt x="417" y="0"/>
                    <a:pt x="0" y="429"/>
                    <a:pt x="0" y="953"/>
                  </a:cubicBezTo>
                  <a:lnTo>
                    <a:pt x="0" y="46244"/>
                  </a:lnTo>
                  <a:cubicBezTo>
                    <a:pt x="0" y="46780"/>
                    <a:pt x="429" y="47196"/>
                    <a:pt x="953" y="47196"/>
                  </a:cubicBezTo>
                  <a:lnTo>
                    <a:pt x="69688" y="47196"/>
                  </a:lnTo>
                  <a:cubicBezTo>
                    <a:pt x="70223" y="47196"/>
                    <a:pt x="70640" y="46780"/>
                    <a:pt x="70640" y="46256"/>
                  </a:cubicBezTo>
                  <a:lnTo>
                    <a:pt x="70640" y="953"/>
                  </a:lnTo>
                  <a:cubicBezTo>
                    <a:pt x="70640" y="417"/>
                    <a:pt x="70200" y="0"/>
                    <a:pt x="69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514364" y="1708125"/>
              <a:ext cx="1781099" cy="2379555"/>
            </a:xfrm>
            <a:custGeom>
              <a:avLst/>
              <a:gdLst/>
              <a:ahLst/>
              <a:cxnLst/>
              <a:rect l="l" t="t" r="r" b="b"/>
              <a:pathLst>
                <a:path w="35327" h="47197" extrusionOk="0">
                  <a:moveTo>
                    <a:pt x="0" y="0"/>
                  </a:moveTo>
                  <a:lnTo>
                    <a:pt x="0" y="47196"/>
                  </a:lnTo>
                  <a:lnTo>
                    <a:pt x="33481" y="47196"/>
                  </a:lnTo>
                  <a:cubicBezTo>
                    <a:pt x="34493" y="47196"/>
                    <a:pt x="35326" y="46363"/>
                    <a:pt x="35326" y="45351"/>
                  </a:cubicBezTo>
                  <a:lnTo>
                    <a:pt x="35326" y="1846"/>
                  </a:lnTo>
                  <a:cubicBezTo>
                    <a:pt x="35326" y="834"/>
                    <a:pt x="34493" y="0"/>
                    <a:pt x="33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14354" y="1787935"/>
              <a:ext cx="3401265" cy="1904773"/>
            </a:xfrm>
            <a:custGeom>
              <a:avLst/>
              <a:gdLst/>
              <a:ahLst/>
              <a:cxnLst/>
              <a:rect l="l" t="t" r="r" b="b"/>
              <a:pathLst>
                <a:path w="67462" h="37780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lnTo>
                    <a:pt x="1" y="37422"/>
                  </a:lnTo>
                  <a:cubicBezTo>
                    <a:pt x="1" y="37624"/>
                    <a:pt x="167" y="37779"/>
                    <a:pt x="358" y="37779"/>
                  </a:cubicBezTo>
                  <a:lnTo>
                    <a:pt x="67104" y="37779"/>
                  </a:lnTo>
                  <a:cubicBezTo>
                    <a:pt x="67295" y="37779"/>
                    <a:pt x="67462" y="37624"/>
                    <a:pt x="67462" y="37422"/>
                  </a:cubicBezTo>
                  <a:lnTo>
                    <a:pt x="67462" y="358"/>
                  </a:lnTo>
                  <a:cubicBezTo>
                    <a:pt x="67462" y="155"/>
                    <a:pt x="67295" y="1"/>
                    <a:pt x="67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514364" y="1787935"/>
              <a:ext cx="1701238" cy="1904773"/>
            </a:xfrm>
            <a:custGeom>
              <a:avLst/>
              <a:gdLst/>
              <a:ahLst/>
              <a:cxnLst/>
              <a:rect l="l" t="t" r="r" b="b"/>
              <a:pathLst>
                <a:path w="33743" h="37780" extrusionOk="0">
                  <a:moveTo>
                    <a:pt x="0" y="1"/>
                  </a:moveTo>
                  <a:lnTo>
                    <a:pt x="0" y="37779"/>
                  </a:lnTo>
                  <a:lnTo>
                    <a:pt x="33040" y="37779"/>
                  </a:lnTo>
                  <a:cubicBezTo>
                    <a:pt x="33433" y="37779"/>
                    <a:pt x="33731" y="37470"/>
                    <a:pt x="33731" y="37100"/>
                  </a:cubicBezTo>
                  <a:lnTo>
                    <a:pt x="33731" y="691"/>
                  </a:lnTo>
                  <a:cubicBezTo>
                    <a:pt x="33743" y="310"/>
                    <a:pt x="33433" y="1"/>
                    <a:pt x="33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1883446" y="4518012"/>
              <a:ext cx="1263664" cy="91861"/>
            </a:xfrm>
            <a:custGeom>
              <a:avLst/>
              <a:gdLst/>
              <a:ahLst/>
              <a:cxnLst/>
              <a:rect l="l" t="t" r="r" b="b"/>
              <a:pathLst>
                <a:path w="25064" h="1822" extrusionOk="0">
                  <a:moveTo>
                    <a:pt x="906" y="0"/>
                  </a:moveTo>
                  <a:cubicBezTo>
                    <a:pt x="406" y="0"/>
                    <a:pt x="1" y="417"/>
                    <a:pt x="1" y="917"/>
                  </a:cubicBezTo>
                  <a:cubicBezTo>
                    <a:pt x="1" y="1417"/>
                    <a:pt x="418" y="1822"/>
                    <a:pt x="906" y="1822"/>
                  </a:cubicBezTo>
                  <a:lnTo>
                    <a:pt x="24147" y="1822"/>
                  </a:lnTo>
                  <a:cubicBezTo>
                    <a:pt x="24647" y="1822"/>
                    <a:pt x="25052" y="1417"/>
                    <a:pt x="25063" y="917"/>
                  </a:cubicBezTo>
                  <a:cubicBezTo>
                    <a:pt x="25063" y="405"/>
                    <a:pt x="24647" y="0"/>
                    <a:pt x="24159" y="0"/>
                  </a:cubicBezTo>
                  <a:close/>
                </a:path>
              </a:pathLst>
            </a:custGeom>
            <a:solidFill>
              <a:srgbClr val="2D5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989120" y="4087602"/>
              <a:ext cx="1052314" cy="430465"/>
            </a:xfrm>
            <a:custGeom>
              <a:avLst/>
              <a:gdLst/>
              <a:ahLst/>
              <a:cxnLst/>
              <a:rect l="l" t="t" r="r" b="b"/>
              <a:pathLst>
                <a:path w="20872" h="8538" extrusionOk="0">
                  <a:moveTo>
                    <a:pt x="4608" y="0"/>
                  </a:moveTo>
                  <a:cubicBezTo>
                    <a:pt x="4608" y="2763"/>
                    <a:pt x="4608" y="8537"/>
                    <a:pt x="0" y="8537"/>
                  </a:cubicBezTo>
                  <a:lnTo>
                    <a:pt x="20815" y="8537"/>
                  </a:lnTo>
                  <a:cubicBezTo>
                    <a:pt x="16240" y="8513"/>
                    <a:pt x="16240" y="2751"/>
                    <a:pt x="16240" y="0"/>
                  </a:cubicBezTo>
                  <a:close/>
                  <a:moveTo>
                    <a:pt x="20815" y="8537"/>
                  </a:moveTo>
                  <a:lnTo>
                    <a:pt x="20815" y="8537"/>
                  </a:lnTo>
                  <a:cubicBezTo>
                    <a:pt x="20825" y="8537"/>
                    <a:pt x="20834" y="8537"/>
                    <a:pt x="20844" y="8537"/>
                  </a:cubicBezTo>
                  <a:cubicBezTo>
                    <a:pt x="20853" y="8537"/>
                    <a:pt x="20862" y="8537"/>
                    <a:pt x="20872" y="85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423109" y="3798865"/>
              <a:ext cx="183116" cy="183116"/>
            </a:xfrm>
            <a:custGeom>
              <a:avLst/>
              <a:gdLst/>
              <a:ahLst/>
              <a:cxnLst/>
              <a:rect l="l" t="t" r="r" b="b"/>
              <a:pathLst>
                <a:path w="3632" h="3632" extrusionOk="0">
                  <a:moveTo>
                    <a:pt x="1810" y="0"/>
                  </a:moveTo>
                  <a:cubicBezTo>
                    <a:pt x="810" y="0"/>
                    <a:pt x="1" y="810"/>
                    <a:pt x="1" y="1810"/>
                  </a:cubicBezTo>
                  <a:cubicBezTo>
                    <a:pt x="1" y="2810"/>
                    <a:pt x="810" y="3632"/>
                    <a:pt x="1810" y="3632"/>
                  </a:cubicBezTo>
                  <a:cubicBezTo>
                    <a:pt x="2810" y="3632"/>
                    <a:pt x="3632" y="2810"/>
                    <a:pt x="3632" y="1810"/>
                  </a:cubicBezTo>
                  <a:cubicBezTo>
                    <a:pt x="3632" y="810"/>
                    <a:pt x="2810" y="0"/>
                    <a:pt x="1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514364" y="3798865"/>
              <a:ext cx="91861" cy="183116"/>
            </a:xfrm>
            <a:custGeom>
              <a:avLst/>
              <a:gdLst/>
              <a:ahLst/>
              <a:cxnLst/>
              <a:rect l="l" t="t" r="r" b="b"/>
              <a:pathLst>
                <a:path w="1822" h="3632" extrusionOk="0">
                  <a:moveTo>
                    <a:pt x="0" y="0"/>
                  </a:moveTo>
                  <a:lnTo>
                    <a:pt x="0" y="3632"/>
                  </a:lnTo>
                  <a:cubicBezTo>
                    <a:pt x="1000" y="3632"/>
                    <a:pt x="1822" y="2810"/>
                    <a:pt x="1822" y="1810"/>
                  </a:cubicBezTo>
                  <a:cubicBezTo>
                    <a:pt x="1822" y="810"/>
                    <a:pt x="10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2514364" y="4087602"/>
              <a:ext cx="526510" cy="430465"/>
            </a:xfrm>
            <a:custGeom>
              <a:avLst/>
              <a:gdLst/>
              <a:ahLst/>
              <a:cxnLst/>
              <a:rect l="l" t="t" r="r" b="b"/>
              <a:pathLst>
                <a:path w="10443" h="8538" extrusionOk="0">
                  <a:moveTo>
                    <a:pt x="0" y="0"/>
                  </a:moveTo>
                  <a:lnTo>
                    <a:pt x="0" y="8537"/>
                  </a:lnTo>
                  <a:lnTo>
                    <a:pt x="10386" y="8537"/>
                  </a:lnTo>
                  <a:cubicBezTo>
                    <a:pt x="5822" y="8513"/>
                    <a:pt x="5822" y="2751"/>
                    <a:pt x="5822" y="0"/>
                  </a:cubicBezTo>
                  <a:close/>
                  <a:moveTo>
                    <a:pt x="10386" y="8537"/>
                  </a:moveTo>
                  <a:cubicBezTo>
                    <a:pt x="10395" y="8537"/>
                    <a:pt x="10404" y="8537"/>
                    <a:pt x="10414" y="8537"/>
                  </a:cubicBezTo>
                  <a:cubicBezTo>
                    <a:pt x="10423" y="8537"/>
                    <a:pt x="10433" y="8537"/>
                    <a:pt x="10442" y="8537"/>
                  </a:cubicBezTo>
                  <a:close/>
                </a:path>
              </a:pathLst>
            </a:custGeom>
            <a:solidFill>
              <a:srgbClr val="1C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2514364" y="4519171"/>
              <a:ext cx="632135" cy="90701"/>
            </a:xfrm>
            <a:custGeom>
              <a:avLst/>
              <a:gdLst/>
              <a:ahLst/>
              <a:cxnLst/>
              <a:rect l="l" t="t" r="r" b="b"/>
              <a:pathLst>
                <a:path w="12538" h="1799" extrusionOk="0">
                  <a:moveTo>
                    <a:pt x="0" y="1"/>
                  </a:moveTo>
                  <a:lnTo>
                    <a:pt x="0" y="1799"/>
                  </a:lnTo>
                  <a:lnTo>
                    <a:pt x="11633" y="1799"/>
                  </a:lnTo>
                  <a:cubicBezTo>
                    <a:pt x="12121" y="1799"/>
                    <a:pt x="12538" y="1394"/>
                    <a:pt x="12538" y="894"/>
                  </a:cubicBezTo>
                  <a:cubicBezTo>
                    <a:pt x="12538" y="394"/>
                    <a:pt x="12133" y="1"/>
                    <a:pt x="11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100138" y="2137324"/>
              <a:ext cx="829670" cy="1228221"/>
            </a:xfrm>
            <a:custGeom>
              <a:avLst/>
              <a:gdLst/>
              <a:ahLst/>
              <a:cxnLst/>
              <a:rect l="l" t="t" r="r" b="b"/>
              <a:pathLst>
                <a:path w="16456" h="24361" extrusionOk="0">
                  <a:moveTo>
                    <a:pt x="8240" y="869"/>
                  </a:moveTo>
                  <a:cubicBezTo>
                    <a:pt x="10157" y="869"/>
                    <a:pt x="11729" y="2429"/>
                    <a:pt x="11729" y="4358"/>
                  </a:cubicBezTo>
                  <a:lnTo>
                    <a:pt x="11729" y="9299"/>
                  </a:lnTo>
                  <a:lnTo>
                    <a:pt x="4740" y="9299"/>
                  </a:lnTo>
                  <a:lnTo>
                    <a:pt x="4740" y="4358"/>
                  </a:lnTo>
                  <a:cubicBezTo>
                    <a:pt x="4740" y="2441"/>
                    <a:pt x="6299" y="869"/>
                    <a:pt x="8240" y="869"/>
                  </a:cubicBezTo>
                  <a:close/>
                  <a:moveTo>
                    <a:pt x="8216" y="0"/>
                  </a:moveTo>
                  <a:cubicBezTo>
                    <a:pt x="5811" y="0"/>
                    <a:pt x="3859" y="1965"/>
                    <a:pt x="3859" y="4358"/>
                  </a:cubicBezTo>
                  <a:lnTo>
                    <a:pt x="3859" y="9299"/>
                  </a:lnTo>
                  <a:lnTo>
                    <a:pt x="1168" y="9299"/>
                  </a:lnTo>
                  <a:cubicBezTo>
                    <a:pt x="525" y="9299"/>
                    <a:pt x="1" y="9823"/>
                    <a:pt x="1" y="10466"/>
                  </a:cubicBezTo>
                  <a:lnTo>
                    <a:pt x="1" y="23205"/>
                  </a:lnTo>
                  <a:cubicBezTo>
                    <a:pt x="1" y="23836"/>
                    <a:pt x="525" y="24360"/>
                    <a:pt x="1168" y="24360"/>
                  </a:cubicBezTo>
                  <a:lnTo>
                    <a:pt x="15277" y="24360"/>
                  </a:lnTo>
                  <a:cubicBezTo>
                    <a:pt x="15920" y="24360"/>
                    <a:pt x="16432" y="23836"/>
                    <a:pt x="16432" y="23205"/>
                  </a:cubicBezTo>
                  <a:lnTo>
                    <a:pt x="16432" y="10466"/>
                  </a:lnTo>
                  <a:cubicBezTo>
                    <a:pt x="16455" y="9823"/>
                    <a:pt x="15932" y="9299"/>
                    <a:pt x="15277" y="9299"/>
                  </a:cubicBezTo>
                  <a:lnTo>
                    <a:pt x="12586" y="9299"/>
                  </a:lnTo>
                  <a:lnTo>
                    <a:pt x="12586" y="4358"/>
                  </a:lnTo>
                  <a:cubicBezTo>
                    <a:pt x="12586" y="1953"/>
                    <a:pt x="10609" y="0"/>
                    <a:pt x="8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2514364" y="2137324"/>
              <a:ext cx="415440" cy="1228826"/>
            </a:xfrm>
            <a:custGeom>
              <a:avLst/>
              <a:gdLst/>
              <a:ahLst/>
              <a:cxnLst/>
              <a:rect l="l" t="t" r="r" b="b"/>
              <a:pathLst>
                <a:path w="8240" h="24373" extrusionOk="0">
                  <a:moveTo>
                    <a:pt x="0" y="0"/>
                  </a:moveTo>
                  <a:lnTo>
                    <a:pt x="0" y="881"/>
                  </a:lnTo>
                  <a:cubicBezTo>
                    <a:pt x="1929" y="881"/>
                    <a:pt x="3501" y="2441"/>
                    <a:pt x="3501" y="4370"/>
                  </a:cubicBezTo>
                  <a:lnTo>
                    <a:pt x="3501" y="9311"/>
                  </a:lnTo>
                  <a:lnTo>
                    <a:pt x="0" y="9311"/>
                  </a:lnTo>
                  <a:lnTo>
                    <a:pt x="0" y="24372"/>
                  </a:lnTo>
                  <a:lnTo>
                    <a:pt x="7061" y="24372"/>
                  </a:lnTo>
                  <a:cubicBezTo>
                    <a:pt x="7704" y="24372"/>
                    <a:pt x="8216" y="23860"/>
                    <a:pt x="8216" y="23217"/>
                  </a:cubicBezTo>
                  <a:lnTo>
                    <a:pt x="8216" y="10478"/>
                  </a:lnTo>
                  <a:cubicBezTo>
                    <a:pt x="8239" y="9823"/>
                    <a:pt x="7716" y="9299"/>
                    <a:pt x="7061" y="9299"/>
                  </a:cubicBezTo>
                  <a:lnTo>
                    <a:pt x="4370" y="9299"/>
                  </a:lnTo>
                  <a:lnTo>
                    <a:pt x="4370" y="4358"/>
                  </a:lnTo>
                  <a:cubicBezTo>
                    <a:pt x="4370" y="1953"/>
                    <a:pt x="2393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2399111" y="2764813"/>
              <a:ext cx="225165" cy="441052"/>
            </a:xfrm>
            <a:custGeom>
              <a:avLst/>
              <a:gdLst/>
              <a:ahLst/>
              <a:cxnLst/>
              <a:rect l="l" t="t" r="r" b="b"/>
              <a:pathLst>
                <a:path w="4466" h="8748" extrusionOk="0">
                  <a:moveTo>
                    <a:pt x="2295" y="0"/>
                  </a:moveTo>
                  <a:cubicBezTo>
                    <a:pt x="2152" y="0"/>
                    <a:pt x="2006" y="14"/>
                    <a:pt x="1858" y="44"/>
                  </a:cubicBezTo>
                  <a:cubicBezTo>
                    <a:pt x="1000" y="210"/>
                    <a:pt x="310" y="925"/>
                    <a:pt x="167" y="1782"/>
                  </a:cubicBezTo>
                  <a:cubicBezTo>
                    <a:pt x="0" y="2711"/>
                    <a:pt x="429" y="3556"/>
                    <a:pt x="1143" y="3997"/>
                  </a:cubicBezTo>
                  <a:lnTo>
                    <a:pt x="286" y="8045"/>
                  </a:lnTo>
                  <a:cubicBezTo>
                    <a:pt x="203" y="8402"/>
                    <a:pt x="477" y="8747"/>
                    <a:pt x="846" y="8747"/>
                  </a:cubicBezTo>
                  <a:lnTo>
                    <a:pt x="3739" y="8747"/>
                  </a:lnTo>
                  <a:cubicBezTo>
                    <a:pt x="4108" y="8747"/>
                    <a:pt x="4370" y="8402"/>
                    <a:pt x="4298" y="8045"/>
                  </a:cubicBezTo>
                  <a:lnTo>
                    <a:pt x="3441" y="3997"/>
                  </a:lnTo>
                  <a:cubicBezTo>
                    <a:pt x="4060" y="3627"/>
                    <a:pt x="4465" y="2949"/>
                    <a:pt x="4465" y="2175"/>
                  </a:cubicBezTo>
                  <a:cubicBezTo>
                    <a:pt x="4465" y="974"/>
                    <a:pt x="3488" y="0"/>
                    <a:pt x="2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2514364" y="2765771"/>
              <a:ext cx="109305" cy="440699"/>
            </a:xfrm>
            <a:custGeom>
              <a:avLst/>
              <a:gdLst/>
              <a:ahLst/>
              <a:cxnLst/>
              <a:rect l="l" t="t" r="r" b="b"/>
              <a:pathLst>
                <a:path w="2168" h="8741" extrusionOk="0">
                  <a:moveTo>
                    <a:pt x="0" y="1"/>
                  </a:moveTo>
                  <a:lnTo>
                    <a:pt x="0" y="8740"/>
                  </a:lnTo>
                  <a:lnTo>
                    <a:pt x="1453" y="8740"/>
                  </a:lnTo>
                  <a:cubicBezTo>
                    <a:pt x="1822" y="8740"/>
                    <a:pt x="2084" y="8407"/>
                    <a:pt x="2012" y="8038"/>
                  </a:cubicBezTo>
                  <a:lnTo>
                    <a:pt x="1155" y="3989"/>
                  </a:lnTo>
                  <a:cubicBezTo>
                    <a:pt x="1762" y="3608"/>
                    <a:pt x="2167" y="2942"/>
                    <a:pt x="2167" y="2168"/>
                  </a:cubicBezTo>
                  <a:cubicBezTo>
                    <a:pt x="2167" y="977"/>
                    <a:pt x="119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799;p41">
            <a:extLst>
              <a:ext uri="{FF2B5EF4-FFF2-40B4-BE49-F238E27FC236}">
                <a16:creationId xmlns:a16="http://schemas.microsoft.com/office/drawing/2014/main" id="{CE3C39A2-4F3A-5207-AF69-BCCA0D3A942C}"/>
              </a:ext>
            </a:extLst>
          </p:cNvPr>
          <p:cNvGrpSpPr/>
          <p:nvPr/>
        </p:nvGrpSpPr>
        <p:grpSpPr>
          <a:xfrm>
            <a:off x="3967349" y="3842198"/>
            <a:ext cx="748987" cy="784461"/>
            <a:chOff x="1070722" y="1839716"/>
            <a:chExt cx="845884" cy="845539"/>
          </a:xfrm>
        </p:grpSpPr>
        <p:sp>
          <p:nvSpPr>
            <p:cNvPr id="3" name="Google Shape;3800;p41">
              <a:extLst>
                <a:ext uri="{FF2B5EF4-FFF2-40B4-BE49-F238E27FC236}">
                  <a16:creationId xmlns:a16="http://schemas.microsoft.com/office/drawing/2014/main" id="{A32DA624-5952-2E62-1F98-111917F60A79}"/>
                </a:ext>
              </a:extLst>
            </p:cNvPr>
            <p:cNvSpPr/>
            <p:nvPr/>
          </p:nvSpPr>
          <p:spPr>
            <a:xfrm>
              <a:off x="1074481" y="1843130"/>
              <a:ext cx="837678" cy="838022"/>
            </a:xfrm>
            <a:custGeom>
              <a:avLst/>
              <a:gdLst/>
              <a:ahLst/>
              <a:cxnLst/>
              <a:rect l="l" t="t" r="r" b="b"/>
              <a:pathLst>
                <a:path w="29195" h="29207" extrusionOk="0">
                  <a:moveTo>
                    <a:pt x="14598" y="0"/>
                  </a:moveTo>
                  <a:cubicBezTo>
                    <a:pt x="6537" y="0"/>
                    <a:pt x="1" y="6537"/>
                    <a:pt x="1" y="14609"/>
                  </a:cubicBezTo>
                  <a:cubicBezTo>
                    <a:pt x="1" y="22670"/>
                    <a:pt x="6537" y="29206"/>
                    <a:pt x="14598" y="29206"/>
                  </a:cubicBezTo>
                  <a:cubicBezTo>
                    <a:pt x="22658" y="29206"/>
                    <a:pt x="29195" y="22670"/>
                    <a:pt x="29195" y="14609"/>
                  </a:cubicBezTo>
                  <a:cubicBezTo>
                    <a:pt x="29195" y="6537"/>
                    <a:pt x="22658" y="0"/>
                    <a:pt x="145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801;p41">
              <a:extLst>
                <a:ext uri="{FF2B5EF4-FFF2-40B4-BE49-F238E27FC236}">
                  <a16:creationId xmlns:a16="http://schemas.microsoft.com/office/drawing/2014/main" id="{BB6035AE-91BA-A616-B8FC-FEA93D355B4D}"/>
                </a:ext>
              </a:extLst>
            </p:cNvPr>
            <p:cNvSpPr/>
            <p:nvPr/>
          </p:nvSpPr>
          <p:spPr>
            <a:xfrm>
              <a:off x="1070722" y="1839716"/>
              <a:ext cx="845884" cy="845539"/>
            </a:xfrm>
            <a:custGeom>
              <a:avLst/>
              <a:gdLst/>
              <a:ahLst/>
              <a:cxnLst/>
              <a:rect l="l" t="t" r="r" b="b"/>
              <a:pathLst>
                <a:path w="29481" h="29469" extrusionOk="0">
                  <a:moveTo>
                    <a:pt x="14729" y="274"/>
                  </a:moveTo>
                  <a:cubicBezTo>
                    <a:pt x="22706" y="274"/>
                    <a:pt x="29195" y="6751"/>
                    <a:pt x="29183" y="14728"/>
                  </a:cubicBezTo>
                  <a:cubicBezTo>
                    <a:pt x="29183" y="22682"/>
                    <a:pt x="22694" y="29170"/>
                    <a:pt x="14729" y="29170"/>
                  </a:cubicBezTo>
                  <a:cubicBezTo>
                    <a:pt x="6764" y="29170"/>
                    <a:pt x="275" y="22705"/>
                    <a:pt x="275" y="14728"/>
                  </a:cubicBezTo>
                  <a:cubicBezTo>
                    <a:pt x="275" y="6763"/>
                    <a:pt x="6752" y="274"/>
                    <a:pt x="14729" y="274"/>
                  </a:cubicBezTo>
                  <a:close/>
                  <a:moveTo>
                    <a:pt x="14729" y="0"/>
                  </a:moveTo>
                  <a:cubicBezTo>
                    <a:pt x="6609" y="0"/>
                    <a:pt x="1" y="6608"/>
                    <a:pt x="1" y="14740"/>
                  </a:cubicBezTo>
                  <a:cubicBezTo>
                    <a:pt x="1" y="22860"/>
                    <a:pt x="6609" y="29468"/>
                    <a:pt x="14729" y="29468"/>
                  </a:cubicBezTo>
                  <a:cubicBezTo>
                    <a:pt x="22873" y="29468"/>
                    <a:pt x="29481" y="22848"/>
                    <a:pt x="29469" y="14740"/>
                  </a:cubicBezTo>
                  <a:cubicBezTo>
                    <a:pt x="29469" y="6608"/>
                    <a:pt x="22861" y="0"/>
                    <a:pt x="1472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802;p41">
              <a:extLst>
                <a:ext uri="{FF2B5EF4-FFF2-40B4-BE49-F238E27FC236}">
                  <a16:creationId xmlns:a16="http://schemas.microsoft.com/office/drawing/2014/main" id="{29E33E24-519A-F078-8D8D-71CE7D6185B2}"/>
                </a:ext>
              </a:extLst>
            </p:cNvPr>
            <p:cNvSpPr/>
            <p:nvPr/>
          </p:nvSpPr>
          <p:spPr>
            <a:xfrm>
              <a:off x="1115827" y="1884792"/>
              <a:ext cx="755014" cy="755014"/>
            </a:xfrm>
            <a:custGeom>
              <a:avLst/>
              <a:gdLst/>
              <a:ahLst/>
              <a:cxnLst/>
              <a:rect l="l" t="t" r="r" b="b"/>
              <a:pathLst>
                <a:path w="26314" h="26314" extrusionOk="0">
                  <a:moveTo>
                    <a:pt x="13157" y="1"/>
                  </a:moveTo>
                  <a:cubicBezTo>
                    <a:pt x="5894" y="1"/>
                    <a:pt x="0" y="5882"/>
                    <a:pt x="0" y="13157"/>
                  </a:cubicBezTo>
                  <a:cubicBezTo>
                    <a:pt x="0" y="20420"/>
                    <a:pt x="5894" y="26314"/>
                    <a:pt x="13157" y="26314"/>
                  </a:cubicBezTo>
                  <a:cubicBezTo>
                    <a:pt x="20420" y="26314"/>
                    <a:pt x="26313" y="20420"/>
                    <a:pt x="26313" y="13157"/>
                  </a:cubicBezTo>
                  <a:cubicBezTo>
                    <a:pt x="26313" y="5882"/>
                    <a:pt x="20420" y="1"/>
                    <a:pt x="13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803;p41">
              <a:extLst>
                <a:ext uri="{FF2B5EF4-FFF2-40B4-BE49-F238E27FC236}">
                  <a16:creationId xmlns:a16="http://schemas.microsoft.com/office/drawing/2014/main" id="{5248CA6E-7463-361B-018C-B142F6EF3712}"/>
                </a:ext>
              </a:extLst>
            </p:cNvPr>
            <p:cNvSpPr/>
            <p:nvPr/>
          </p:nvSpPr>
          <p:spPr>
            <a:xfrm>
              <a:off x="1115827" y="1884447"/>
              <a:ext cx="660387" cy="660387"/>
            </a:xfrm>
            <a:custGeom>
              <a:avLst/>
              <a:gdLst/>
              <a:ahLst/>
              <a:cxnLst/>
              <a:rect l="l" t="t" r="r" b="b"/>
              <a:pathLst>
                <a:path w="23016" h="23016" extrusionOk="0">
                  <a:moveTo>
                    <a:pt x="13157" y="1"/>
                  </a:moveTo>
                  <a:cubicBezTo>
                    <a:pt x="5894" y="1"/>
                    <a:pt x="0" y="5906"/>
                    <a:pt x="0" y="13157"/>
                  </a:cubicBezTo>
                  <a:cubicBezTo>
                    <a:pt x="0" y="17074"/>
                    <a:pt x="1715" y="20599"/>
                    <a:pt x="4441" y="23016"/>
                  </a:cubicBezTo>
                  <a:cubicBezTo>
                    <a:pt x="2382" y="20694"/>
                    <a:pt x="1132" y="17646"/>
                    <a:pt x="1132" y="14300"/>
                  </a:cubicBezTo>
                  <a:cubicBezTo>
                    <a:pt x="1132" y="7037"/>
                    <a:pt x="7025" y="1144"/>
                    <a:pt x="14288" y="1144"/>
                  </a:cubicBezTo>
                  <a:cubicBezTo>
                    <a:pt x="17634" y="1144"/>
                    <a:pt x="20694" y="2382"/>
                    <a:pt x="23015" y="4442"/>
                  </a:cubicBezTo>
                  <a:cubicBezTo>
                    <a:pt x="20598" y="1715"/>
                    <a:pt x="17086" y="1"/>
                    <a:pt x="13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04;p41">
              <a:extLst>
                <a:ext uri="{FF2B5EF4-FFF2-40B4-BE49-F238E27FC236}">
                  <a16:creationId xmlns:a16="http://schemas.microsoft.com/office/drawing/2014/main" id="{342675C7-0ABF-55B8-52D6-95E0A3CD8468}"/>
                </a:ext>
              </a:extLst>
            </p:cNvPr>
            <p:cNvSpPr/>
            <p:nvPr/>
          </p:nvSpPr>
          <p:spPr>
            <a:xfrm>
              <a:off x="1111724" y="1880373"/>
              <a:ext cx="763565" cy="763536"/>
            </a:xfrm>
            <a:custGeom>
              <a:avLst/>
              <a:gdLst/>
              <a:ahLst/>
              <a:cxnLst/>
              <a:rect l="l" t="t" r="r" b="b"/>
              <a:pathLst>
                <a:path w="26612" h="26611" extrusionOk="0">
                  <a:moveTo>
                    <a:pt x="13300" y="286"/>
                  </a:moveTo>
                  <a:cubicBezTo>
                    <a:pt x="20491" y="286"/>
                    <a:pt x="26325" y="6132"/>
                    <a:pt x="26325" y="13311"/>
                  </a:cubicBezTo>
                  <a:cubicBezTo>
                    <a:pt x="26325" y="20491"/>
                    <a:pt x="20479" y="26325"/>
                    <a:pt x="13300" y="26325"/>
                  </a:cubicBezTo>
                  <a:cubicBezTo>
                    <a:pt x="6108" y="26325"/>
                    <a:pt x="274" y="20479"/>
                    <a:pt x="274" y="13311"/>
                  </a:cubicBezTo>
                  <a:cubicBezTo>
                    <a:pt x="274" y="6120"/>
                    <a:pt x="6132" y="286"/>
                    <a:pt x="13300" y="286"/>
                  </a:cubicBezTo>
                  <a:close/>
                  <a:moveTo>
                    <a:pt x="13300" y="0"/>
                  </a:moveTo>
                  <a:cubicBezTo>
                    <a:pt x="5966" y="0"/>
                    <a:pt x="1" y="5965"/>
                    <a:pt x="1" y="13311"/>
                  </a:cubicBezTo>
                  <a:cubicBezTo>
                    <a:pt x="1" y="20645"/>
                    <a:pt x="5966" y="26610"/>
                    <a:pt x="13300" y="26610"/>
                  </a:cubicBezTo>
                  <a:cubicBezTo>
                    <a:pt x="20634" y="26610"/>
                    <a:pt x="26611" y="20645"/>
                    <a:pt x="26611" y="13311"/>
                  </a:cubicBezTo>
                  <a:cubicBezTo>
                    <a:pt x="26611" y="5965"/>
                    <a:pt x="20634" y="0"/>
                    <a:pt x="133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05;p41">
              <a:extLst>
                <a:ext uri="{FF2B5EF4-FFF2-40B4-BE49-F238E27FC236}">
                  <a16:creationId xmlns:a16="http://schemas.microsoft.com/office/drawing/2014/main" id="{CD6E9E39-1D49-A672-13AB-A1CB463E701F}"/>
                </a:ext>
              </a:extLst>
            </p:cNvPr>
            <p:cNvSpPr/>
            <p:nvPr/>
          </p:nvSpPr>
          <p:spPr>
            <a:xfrm>
              <a:off x="1593414" y="2084635"/>
              <a:ext cx="52306" cy="173590"/>
            </a:xfrm>
            <a:custGeom>
              <a:avLst/>
              <a:gdLst/>
              <a:ahLst/>
              <a:cxnLst/>
              <a:rect l="l" t="t" r="r" b="b"/>
              <a:pathLst>
                <a:path w="1823" h="6050" extrusionOk="0">
                  <a:moveTo>
                    <a:pt x="0" y="1"/>
                  </a:moveTo>
                  <a:cubicBezTo>
                    <a:pt x="441" y="668"/>
                    <a:pt x="691" y="1454"/>
                    <a:pt x="691" y="2299"/>
                  </a:cubicBezTo>
                  <a:lnTo>
                    <a:pt x="691" y="6049"/>
                  </a:lnTo>
                  <a:lnTo>
                    <a:pt x="1822" y="6049"/>
                  </a:lnTo>
                  <a:lnTo>
                    <a:pt x="1822" y="3430"/>
                  </a:lnTo>
                  <a:cubicBezTo>
                    <a:pt x="1822" y="2001"/>
                    <a:pt x="1096" y="739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06;p41">
              <a:extLst>
                <a:ext uri="{FF2B5EF4-FFF2-40B4-BE49-F238E27FC236}">
                  <a16:creationId xmlns:a16="http://schemas.microsoft.com/office/drawing/2014/main" id="{DA98549A-D428-D24B-8970-3F0734AEC9F1}"/>
                </a:ext>
              </a:extLst>
            </p:cNvPr>
            <p:cNvSpPr/>
            <p:nvPr/>
          </p:nvSpPr>
          <p:spPr>
            <a:xfrm>
              <a:off x="1415090" y="2070977"/>
              <a:ext cx="150004" cy="187247"/>
            </a:xfrm>
            <a:custGeom>
              <a:avLst/>
              <a:gdLst/>
              <a:ahLst/>
              <a:cxnLst/>
              <a:rect l="l" t="t" r="r" b="b"/>
              <a:pathLst>
                <a:path w="5228" h="6526" extrusionOk="0">
                  <a:moveTo>
                    <a:pt x="2786" y="1"/>
                  </a:moveTo>
                  <a:cubicBezTo>
                    <a:pt x="2691" y="1"/>
                    <a:pt x="2608" y="1"/>
                    <a:pt x="2536" y="13"/>
                  </a:cubicBezTo>
                  <a:cubicBezTo>
                    <a:pt x="1370" y="429"/>
                    <a:pt x="429" y="1346"/>
                    <a:pt x="24" y="2525"/>
                  </a:cubicBezTo>
                  <a:cubicBezTo>
                    <a:pt x="0" y="2620"/>
                    <a:pt x="0" y="2703"/>
                    <a:pt x="0" y="2775"/>
                  </a:cubicBezTo>
                  <a:lnTo>
                    <a:pt x="0" y="6525"/>
                  </a:lnTo>
                  <a:lnTo>
                    <a:pt x="1131" y="6525"/>
                  </a:lnTo>
                  <a:lnTo>
                    <a:pt x="1131" y="3906"/>
                  </a:lnTo>
                  <a:lnTo>
                    <a:pt x="1120" y="3906"/>
                  </a:lnTo>
                  <a:cubicBezTo>
                    <a:pt x="1120" y="2382"/>
                    <a:pt x="2370" y="1132"/>
                    <a:pt x="3906" y="1132"/>
                  </a:cubicBezTo>
                  <a:cubicBezTo>
                    <a:pt x="4382" y="1132"/>
                    <a:pt x="4822" y="1251"/>
                    <a:pt x="5227" y="1453"/>
                  </a:cubicBezTo>
                  <a:cubicBezTo>
                    <a:pt x="4751" y="596"/>
                    <a:pt x="3846" y="1"/>
                    <a:pt x="2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07;p41">
              <a:extLst>
                <a:ext uri="{FF2B5EF4-FFF2-40B4-BE49-F238E27FC236}">
                  <a16:creationId xmlns:a16="http://schemas.microsoft.com/office/drawing/2014/main" id="{AF4C8D28-6739-2370-A8D4-C00C3A2646A6}"/>
                </a:ext>
              </a:extLst>
            </p:cNvPr>
            <p:cNvSpPr/>
            <p:nvPr/>
          </p:nvSpPr>
          <p:spPr>
            <a:xfrm>
              <a:off x="1317392" y="2292024"/>
              <a:ext cx="418509" cy="232667"/>
            </a:xfrm>
            <a:custGeom>
              <a:avLst/>
              <a:gdLst/>
              <a:ahLst/>
              <a:cxnLst/>
              <a:rect l="l" t="t" r="r" b="b"/>
              <a:pathLst>
                <a:path w="14586" h="8109" extrusionOk="0">
                  <a:moveTo>
                    <a:pt x="13407" y="0"/>
                  </a:moveTo>
                  <a:lnTo>
                    <a:pt x="13407" y="0"/>
                  </a:lnTo>
                  <a:cubicBezTo>
                    <a:pt x="13442" y="119"/>
                    <a:pt x="13454" y="238"/>
                    <a:pt x="13454" y="357"/>
                  </a:cubicBezTo>
                  <a:lnTo>
                    <a:pt x="13454" y="5441"/>
                  </a:lnTo>
                  <a:cubicBezTo>
                    <a:pt x="13454" y="6298"/>
                    <a:pt x="12776" y="6977"/>
                    <a:pt x="11918" y="6977"/>
                  </a:cubicBezTo>
                  <a:lnTo>
                    <a:pt x="357" y="6977"/>
                  </a:lnTo>
                  <a:cubicBezTo>
                    <a:pt x="238" y="6977"/>
                    <a:pt x="119" y="6965"/>
                    <a:pt x="0" y="6929"/>
                  </a:cubicBezTo>
                  <a:lnTo>
                    <a:pt x="0" y="6929"/>
                  </a:lnTo>
                  <a:cubicBezTo>
                    <a:pt x="167" y="7608"/>
                    <a:pt x="774" y="8108"/>
                    <a:pt x="1488" y="8108"/>
                  </a:cubicBezTo>
                  <a:lnTo>
                    <a:pt x="13049" y="8108"/>
                  </a:lnTo>
                  <a:cubicBezTo>
                    <a:pt x="13907" y="8108"/>
                    <a:pt x="14585" y="7430"/>
                    <a:pt x="14585" y="6572"/>
                  </a:cubicBezTo>
                  <a:lnTo>
                    <a:pt x="14585" y="1488"/>
                  </a:lnTo>
                  <a:cubicBezTo>
                    <a:pt x="14585" y="774"/>
                    <a:pt x="14085" y="167"/>
                    <a:pt x="13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08;p41">
              <a:extLst>
                <a:ext uri="{FF2B5EF4-FFF2-40B4-BE49-F238E27FC236}">
                  <a16:creationId xmlns:a16="http://schemas.microsoft.com/office/drawing/2014/main" id="{FD46CE14-CADF-5427-3A31-0A4E6003C1FF}"/>
                </a:ext>
              </a:extLst>
            </p:cNvPr>
            <p:cNvSpPr/>
            <p:nvPr/>
          </p:nvSpPr>
          <p:spPr>
            <a:xfrm>
              <a:off x="1280149" y="2028627"/>
              <a:ext cx="427719" cy="467372"/>
            </a:xfrm>
            <a:custGeom>
              <a:avLst/>
              <a:gdLst/>
              <a:ahLst/>
              <a:cxnLst/>
              <a:rect l="l" t="t" r="r" b="b"/>
              <a:pathLst>
                <a:path w="14907" h="16289" extrusionOk="0">
                  <a:moveTo>
                    <a:pt x="7489" y="250"/>
                  </a:moveTo>
                  <a:cubicBezTo>
                    <a:pt x="9692" y="250"/>
                    <a:pt x="11490" y="2036"/>
                    <a:pt x="11490" y="4251"/>
                  </a:cubicBezTo>
                  <a:lnTo>
                    <a:pt x="11490" y="7858"/>
                  </a:lnTo>
                  <a:lnTo>
                    <a:pt x="10406" y="7858"/>
                  </a:lnTo>
                  <a:lnTo>
                    <a:pt x="10406" y="4251"/>
                  </a:lnTo>
                  <a:cubicBezTo>
                    <a:pt x="10406" y="2644"/>
                    <a:pt x="9097" y="1334"/>
                    <a:pt x="7489" y="1334"/>
                  </a:cubicBezTo>
                  <a:cubicBezTo>
                    <a:pt x="5882" y="1334"/>
                    <a:pt x="4572" y="2644"/>
                    <a:pt x="4572" y="4251"/>
                  </a:cubicBezTo>
                  <a:lnTo>
                    <a:pt x="4572" y="7858"/>
                  </a:lnTo>
                  <a:lnTo>
                    <a:pt x="3501" y="7858"/>
                  </a:lnTo>
                  <a:lnTo>
                    <a:pt x="3501" y="4251"/>
                  </a:lnTo>
                  <a:lnTo>
                    <a:pt x="3489" y="4251"/>
                  </a:lnTo>
                  <a:cubicBezTo>
                    <a:pt x="3489" y="2048"/>
                    <a:pt x="5275" y="250"/>
                    <a:pt x="7489" y="250"/>
                  </a:cubicBezTo>
                  <a:close/>
                  <a:moveTo>
                    <a:pt x="7477" y="1631"/>
                  </a:moveTo>
                  <a:cubicBezTo>
                    <a:pt x="8918" y="1631"/>
                    <a:pt x="10109" y="2822"/>
                    <a:pt x="10109" y="4275"/>
                  </a:cubicBezTo>
                  <a:lnTo>
                    <a:pt x="10109" y="7870"/>
                  </a:lnTo>
                  <a:lnTo>
                    <a:pt x="4846" y="7870"/>
                  </a:lnTo>
                  <a:lnTo>
                    <a:pt x="4846" y="4275"/>
                  </a:lnTo>
                  <a:cubicBezTo>
                    <a:pt x="4846" y="2810"/>
                    <a:pt x="6037" y="1631"/>
                    <a:pt x="7477" y="1631"/>
                  </a:cubicBezTo>
                  <a:close/>
                  <a:moveTo>
                    <a:pt x="13216" y="8156"/>
                  </a:moveTo>
                  <a:cubicBezTo>
                    <a:pt x="13978" y="8156"/>
                    <a:pt x="14609" y="8775"/>
                    <a:pt x="14609" y="9537"/>
                  </a:cubicBezTo>
                  <a:lnTo>
                    <a:pt x="14609" y="14633"/>
                  </a:lnTo>
                  <a:cubicBezTo>
                    <a:pt x="14609" y="15383"/>
                    <a:pt x="13978" y="16014"/>
                    <a:pt x="13216" y="16014"/>
                  </a:cubicBezTo>
                  <a:lnTo>
                    <a:pt x="1655" y="16014"/>
                  </a:lnTo>
                  <a:cubicBezTo>
                    <a:pt x="893" y="16014"/>
                    <a:pt x="274" y="15383"/>
                    <a:pt x="274" y="14633"/>
                  </a:cubicBezTo>
                  <a:lnTo>
                    <a:pt x="274" y="9537"/>
                  </a:lnTo>
                  <a:cubicBezTo>
                    <a:pt x="274" y="8775"/>
                    <a:pt x="893" y="8156"/>
                    <a:pt x="1655" y="8156"/>
                  </a:cubicBezTo>
                  <a:close/>
                  <a:moveTo>
                    <a:pt x="7489" y="0"/>
                  </a:moveTo>
                  <a:cubicBezTo>
                    <a:pt x="5120" y="0"/>
                    <a:pt x="3215" y="1917"/>
                    <a:pt x="3215" y="4275"/>
                  </a:cubicBezTo>
                  <a:lnTo>
                    <a:pt x="3215" y="7870"/>
                  </a:lnTo>
                  <a:lnTo>
                    <a:pt x="1667" y="7870"/>
                  </a:lnTo>
                  <a:cubicBezTo>
                    <a:pt x="750" y="7870"/>
                    <a:pt x="0" y="8620"/>
                    <a:pt x="0" y="9537"/>
                  </a:cubicBezTo>
                  <a:lnTo>
                    <a:pt x="0" y="14621"/>
                  </a:lnTo>
                  <a:cubicBezTo>
                    <a:pt x="0" y="15550"/>
                    <a:pt x="750" y="16288"/>
                    <a:pt x="1667" y="16288"/>
                  </a:cubicBezTo>
                  <a:lnTo>
                    <a:pt x="13240" y="16288"/>
                  </a:lnTo>
                  <a:cubicBezTo>
                    <a:pt x="14157" y="16288"/>
                    <a:pt x="14907" y="15550"/>
                    <a:pt x="14907" y="14621"/>
                  </a:cubicBezTo>
                  <a:lnTo>
                    <a:pt x="14907" y="9537"/>
                  </a:lnTo>
                  <a:cubicBezTo>
                    <a:pt x="14883" y="8620"/>
                    <a:pt x="14145" y="7870"/>
                    <a:pt x="13216" y="7870"/>
                  </a:cubicBezTo>
                  <a:lnTo>
                    <a:pt x="11764" y="7870"/>
                  </a:lnTo>
                  <a:lnTo>
                    <a:pt x="11764" y="4275"/>
                  </a:lnTo>
                  <a:cubicBezTo>
                    <a:pt x="11764" y="1905"/>
                    <a:pt x="9847" y="0"/>
                    <a:pt x="7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09;p41">
              <a:extLst>
                <a:ext uri="{FF2B5EF4-FFF2-40B4-BE49-F238E27FC236}">
                  <a16:creationId xmlns:a16="http://schemas.microsoft.com/office/drawing/2014/main" id="{D7E17756-CF8F-9CA1-7ECD-ABCB67D09004}"/>
                </a:ext>
              </a:extLst>
            </p:cNvPr>
            <p:cNvSpPr/>
            <p:nvPr/>
          </p:nvSpPr>
          <p:spPr>
            <a:xfrm>
              <a:off x="1350187" y="2356927"/>
              <a:ext cx="36899" cy="36927"/>
            </a:xfrm>
            <a:custGeom>
              <a:avLst/>
              <a:gdLst/>
              <a:ahLst/>
              <a:cxnLst/>
              <a:rect l="l" t="t" r="r" b="b"/>
              <a:pathLst>
                <a:path w="1286" h="1287" extrusionOk="0"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cubicBezTo>
                    <a:pt x="0" y="988"/>
                    <a:pt x="286" y="1286"/>
                    <a:pt x="643" y="1286"/>
                  </a:cubicBezTo>
                  <a:cubicBezTo>
                    <a:pt x="1000" y="1286"/>
                    <a:pt x="1286" y="988"/>
                    <a:pt x="1286" y="643"/>
                  </a:cubicBezTo>
                  <a:cubicBezTo>
                    <a:pt x="1286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10;p41">
              <a:extLst>
                <a:ext uri="{FF2B5EF4-FFF2-40B4-BE49-F238E27FC236}">
                  <a16:creationId xmlns:a16="http://schemas.microsoft.com/office/drawing/2014/main" id="{35F907AD-9E81-A59F-CAD5-6AB1EC5703A5}"/>
                </a:ext>
              </a:extLst>
            </p:cNvPr>
            <p:cNvSpPr/>
            <p:nvPr/>
          </p:nvSpPr>
          <p:spPr>
            <a:xfrm>
              <a:off x="1412680" y="2356927"/>
              <a:ext cx="36583" cy="36927"/>
            </a:xfrm>
            <a:custGeom>
              <a:avLst/>
              <a:gdLst/>
              <a:ahLst/>
              <a:cxnLst/>
              <a:rect l="l" t="t" r="r" b="b"/>
              <a:pathLst>
                <a:path w="1275" h="1287" extrusionOk="0">
                  <a:moveTo>
                    <a:pt x="632" y="0"/>
                  </a:moveTo>
                  <a:cubicBezTo>
                    <a:pt x="287" y="0"/>
                    <a:pt x="1" y="286"/>
                    <a:pt x="1" y="643"/>
                  </a:cubicBezTo>
                  <a:cubicBezTo>
                    <a:pt x="1" y="988"/>
                    <a:pt x="287" y="1286"/>
                    <a:pt x="632" y="1286"/>
                  </a:cubicBezTo>
                  <a:cubicBezTo>
                    <a:pt x="989" y="1286"/>
                    <a:pt x="1275" y="988"/>
                    <a:pt x="1275" y="643"/>
                  </a:cubicBezTo>
                  <a:cubicBezTo>
                    <a:pt x="1275" y="286"/>
                    <a:pt x="989" y="0"/>
                    <a:pt x="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11;p41">
              <a:extLst>
                <a:ext uri="{FF2B5EF4-FFF2-40B4-BE49-F238E27FC236}">
                  <a16:creationId xmlns:a16="http://schemas.microsoft.com/office/drawing/2014/main" id="{5F6B38E4-C6FC-6C9F-B026-AA8D81942C99}"/>
                </a:ext>
              </a:extLst>
            </p:cNvPr>
            <p:cNvSpPr/>
            <p:nvPr/>
          </p:nvSpPr>
          <p:spPr>
            <a:xfrm>
              <a:off x="1474856" y="2356927"/>
              <a:ext cx="36927" cy="36927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cubicBezTo>
                    <a:pt x="1" y="988"/>
                    <a:pt x="287" y="1286"/>
                    <a:pt x="644" y="1286"/>
                  </a:cubicBezTo>
                  <a:cubicBezTo>
                    <a:pt x="1001" y="1286"/>
                    <a:pt x="1287" y="988"/>
                    <a:pt x="1287" y="643"/>
                  </a:cubicBez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12;p41">
              <a:extLst>
                <a:ext uri="{FF2B5EF4-FFF2-40B4-BE49-F238E27FC236}">
                  <a16:creationId xmlns:a16="http://schemas.microsoft.com/office/drawing/2014/main" id="{894C85DF-88F6-C6F2-FC0E-8AB1FF5FC4CE}"/>
                </a:ext>
              </a:extLst>
            </p:cNvPr>
            <p:cNvSpPr/>
            <p:nvPr/>
          </p:nvSpPr>
          <p:spPr>
            <a:xfrm>
              <a:off x="1537722" y="2356927"/>
              <a:ext cx="36927" cy="36927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4" y="0"/>
                  </a:moveTo>
                  <a:cubicBezTo>
                    <a:pt x="286" y="0"/>
                    <a:pt x="1" y="286"/>
                    <a:pt x="1" y="643"/>
                  </a:cubicBezTo>
                  <a:cubicBezTo>
                    <a:pt x="1" y="988"/>
                    <a:pt x="286" y="1286"/>
                    <a:pt x="644" y="1286"/>
                  </a:cubicBezTo>
                  <a:cubicBezTo>
                    <a:pt x="989" y="1286"/>
                    <a:pt x="1287" y="988"/>
                    <a:pt x="1287" y="643"/>
                  </a:cubicBezTo>
                  <a:cubicBezTo>
                    <a:pt x="1287" y="286"/>
                    <a:pt x="989" y="0"/>
                    <a:pt x="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13;p41">
              <a:extLst>
                <a:ext uri="{FF2B5EF4-FFF2-40B4-BE49-F238E27FC236}">
                  <a16:creationId xmlns:a16="http://schemas.microsoft.com/office/drawing/2014/main" id="{C27B3011-5D1D-7029-708D-BCBC1BC5B661}"/>
                </a:ext>
              </a:extLst>
            </p:cNvPr>
            <p:cNvSpPr/>
            <p:nvPr/>
          </p:nvSpPr>
          <p:spPr>
            <a:xfrm>
              <a:off x="1599898" y="2356927"/>
              <a:ext cx="36927" cy="36927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4" y="0"/>
                  </a:moveTo>
                  <a:cubicBezTo>
                    <a:pt x="298" y="0"/>
                    <a:pt x="1" y="286"/>
                    <a:pt x="1" y="643"/>
                  </a:cubicBezTo>
                  <a:cubicBezTo>
                    <a:pt x="1" y="988"/>
                    <a:pt x="298" y="1286"/>
                    <a:pt x="644" y="1286"/>
                  </a:cubicBezTo>
                  <a:cubicBezTo>
                    <a:pt x="1001" y="1286"/>
                    <a:pt x="1286" y="988"/>
                    <a:pt x="1286" y="643"/>
                  </a:cubicBezTo>
                  <a:cubicBezTo>
                    <a:pt x="1286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3866;p41">
            <a:extLst>
              <a:ext uri="{FF2B5EF4-FFF2-40B4-BE49-F238E27FC236}">
                <a16:creationId xmlns:a16="http://schemas.microsoft.com/office/drawing/2014/main" id="{D536F1C0-A5BB-EB53-7F79-1AD7222D0CF8}"/>
              </a:ext>
            </a:extLst>
          </p:cNvPr>
          <p:cNvGrpSpPr/>
          <p:nvPr/>
        </p:nvGrpSpPr>
        <p:grpSpPr>
          <a:xfrm>
            <a:off x="3953484" y="1547130"/>
            <a:ext cx="766258" cy="768883"/>
            <a:chOff x="4852335" y="3371867"/>
            <a:chExt cx="845539" cy="845539"/>
          </a:xfrm>
        </p:grpSpPr>
        <p:sp>
          <p:nvSpPr>
            <p:cNvPr id="18" name="Google Shape;3867;p41">
              <a:extLst>
                <a:ext uri="{FF2B5EF4-FFF2-40B4-BE49-F238E27FC236}">
                  <a16:creationId xmlns:a16="http://schemas.microsoft.com/office/drawing/2014/main" id="{2C3686F9-9832-82FA-77AE-2D3BB36C8D27}"/>
                </a:ext>
              </a:extLst>
            </p:cNvPr>
            <p:cNvSpPr/>
            <p:nvPr/>
          </p:nvSpPr>
          <p:spPr>
            <a:xfrm>
              <a:off x="4856438" y="3375281"/>
              <a:ext cx="837678" cy="838022"/>
            </a:xfrm>
            <a:custGeom>
              <a:avLst/>
              <a:gdLst/>
              <a:ahLst/>
              <a:cxnLst/>
              <a:rect l="l" t="t" r="r" b="b"/>
              <a:pathLst>
                <a:path w="29195" h="29207" extrusionOk="0">
                  <a:moveTo>
                    <a:pt x="14598" y="1"/>
                  </a:moveTo>
                  <a:cubicBezTo>
                    <a:pt x="6537" y="1"/>
                    <a:pt x="1" y="6537"/>
                    <a:pt x="1" y="14610"/>
                  </a:cubicBezTo>
                  <a:cubicBezTo>
                    <a:pt x="1" y="22670"/>
                    <a:pt x="6537" y="29207"/>
                    <a:pt x="14598" y="29207"/>
                  </a:cubicBezTo>
                  <a:cubicBezTo>
                    <a:pt x="22658" y="29207"/>
                    <a:pt x="29195" y="22670"/>
                    <a:pt x="29195" y="14610"/>
                  </a:cubicBezTo>
                  <a:cubicBezTo>
                    <a:pt x="29195" y="6537"/>
                    <a:pt x="22658" y="1"/>
                    <a:pt x="145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68;p41">
              <a:extLst>
                <a:ext uri="{FF2B5EF4-FFF2-40B4-BE49-F238E27FC236}">
                  <a16:creationId xmlns:a16="http://schemas.microsoft.com/office/drawing/2014/main" id="{B688633E-2E3B-0FB7-968E-878861D55A43}"/>
                </a:ext>
              </a:extLst>
            </p:cNvPr>
            <p:cNvSpPr/>
            <p:nvPr/>
          </p:nvSpPr>
          <p:spPr>
            <a:xfrm>
              <a:off x="4898817" y="3416627"/>
              <a:ext cx="755014" cy="755330"/>
            </a:xfrm>
            <a:custGeom>
              <a:avLst/>
              <a:gdLst/>
              <a:ahLst/>
              <a:cxnLst/>
              <a:rect l="l" t="t" r="r" b="b"/>
              <a:pathLst>
                <a:path w="26314" h="26325" extrusionOk="0">
                  <a:moveTo>
                    <a:pt x="13157" y="0"/>
                  </a:moveTo>
                  <a:cubicBezTo>
                    <a:pt x="5894" y="0"/>
                    <a:pt x="0" y="5894"/>
                    <a:pt x="0" y="13169"/>
                  </a:cubicBezTo>
                  <a:cubicBezTo>
                    <a:pt x="0" y="20431"/>
                    <a:pt x="5894" y="26325"/>
                    <a:pt x="13157" y="26325"/>
                  </a:cubicBezTo>
                  <a:cubicBezTo>
                    <a:pt x="20431" y="26325"/>
                    <a:pt x="26313" y="20431"/>
                    <a:pt x="26313" y="13169"/>
                  </a:cubicBezTo>
                  <a:cubicBezTo>
                    <a:pt x="26313" y="5894"/>
                    <a:pt x="20431" y="0"/>
                    <a:pt x="13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69;p41">
              <a:extLst>
                <a:ext uri="{FF2B5EF4-FFF2-40B4-BE49-F238E27FC236}">
                  <a16:creationId xmlns:a16="http://schemas.microsoft.com/office/drawing/2014/main" id="{93CBC40E-EDB0-630E-CF48-888B7A305FB2}"/>
                </a:ext>
              </a:extLst>
            </p:cNvPr>
            <p:cNvSpPr/>
            <p:nvPr/>
          </p:nvSpPr>
          <p:spPr>
            <a:xfrm>
              <a:off x="4898473" y="3416971"/>
              <a:ext cx="660387" cy="660042"/>
            </a:xfrm>
            <a:custGeom>
              <a:avLst/>
              <a:gdLst/>
              <a:ahLst/>
              <a:cxnLst/>
              <a:rect l="l" t="t" r="r" b="b"/>
              <a:pathLst>
                <a:path w="23016" h="23004" extrusionOk="0">
                  <a:moveTo>
                    <a:pt x="13157" y="0"/>
                  </a:moveTo>
                  <a:cubicBezTo>
                    <a:pt x="5894" y="0"/>
                    <a:pt x="0" y="5894"/>
                    <a:pt x="0" y="13157"/>
                  </a:cubicBezTo>
                  <a:cubicBezTo>
                    <a:pt x="0" y="17062"/>
                    <a:pt x="1715" y="20598"/>
                    <a:pt x="4441" y="23003"/>
                  </a:cubicBezTo>
                  <a:cubicBezTo>
                    <a:pt x="2382" y="20681"/>
                    <a:pt x="1131" y="17633"/>
                    <a:pt x="1131" y="14288"/>
                  </a:cubicBezTo>
                  <a:cubicBezTo>
                    <a:pt x="1131" y="7025"/>
                    <a:pt x="7025" y="1131"/>
                    <a:pt x="14288" y="1131"/>
                  </a:cubicBezTo>
                  <a:cubicBezTo>
                    <a:pt x="17645" y="1131"/>
                    <a:pt x="20693" y="2381"/>
                    <a:pt x="23015" y="4429"/>
                  </a:cubicBezTo>
                  <a:cubicBezTo>
                    <a:pt x="20598" y="1703"/>
                    <a:pt x="17086" y="0"/>
                    <a:pt x="13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70;p41">
              <a:extLst>
                <a:ext uri="{FF2B5EF4-FFF2-40B4-BE49-F238E27FC236}">
                  <a16:creationId xmlns:a16="http://schemas.microsoft.com/office/drawing/2014/main" id="{DBD42375-534D-B3BD-85C3-1E8FAE217FFA}"/>
                </a:ext>
              </a:extLst>
            </p:cNvPr>
            <p:cNvSpPr/>
            <p:nvPr/>
          </p:nvSpPr>
          <p:spPr>
            <a:xfrm>
              <a:off x="4894714" y="3412524"/>
              <a:ext cx="763536" cy="763536"/>
            </a:xfrm>
            <a:custGeom>
              <a:avLst/>
              <a:gdLst/>
              <a:ahLst/>
              <a:cxnLst/>
              <a:rect l="l" t="t" r="r" b="b"/>
              <a:pathLst>
                <a:path w="26611" h="26611" extrusionOk="0">
                  <a:moveTo>
                    <a:pt x="13312" y="286"/>
                  </a:moveTo>
                  <a:cubicBezTo>
                    <a:pt x="20479" y="286"/>
                    <a:pt x="26325" y="6132"/>
                    <a:pt x="26325" y="13312"/>
                  </a:cubicBezTo>
                  <a:cubicBezTo>
                    <a:pt x="26325" y="20479"/>
                    <a:pt x="20479" y="26325"/>
                    <a:pt x="13312" y="26325"/>
                  </a:cubicBezTo>
                  <a:cubicBezTo>
                    <a:pt x="6132" y="26325"/>
                    <a:pt x="286" y="20479"/>
                    <a:pt x="286" y="13312"/>
                  </a:cubicBezTo>
                  <a:cubicBezTo>
                    <a:pt x="286" y="6132"/>
                    <a:pt x="6132" y="286"/>
                    <a:pt x="13312" y="286"/>
                  </a:cubicBezTo>
                  <a:close/>
                  <a:moveTo>
                    <a:pt x="13312" y="0"/>
                  </a:moveTo>
                  <a:cubicBezTo>
                    <a:pt x="5965" y="0"/>
                    <a:pt x="0" y="5965"/>
                    <a:pt x="0" y="13312"/>
                  </a:cubicBezTo>
                  <a:cubicBezTo>
                    <a:pt x="0" y="20646"/>
                    <a:pt x="5965" y="26611"/>
                    <a:pt x="13312" y="26611"/>
                  </a:cubicBezTo>
                  <a:cubicBezTo>
                    <a:pt x="20646" y="26611"/>
                    <a:pt x="26611" y="20646"/>
                    <a:pt x="26611" y="13312"/>
                  </a:cubicBezTo>
                  <a:cubicBezTo>
                    <a:pt x="26611" y="5965"/>
                    <a:pt x="20646" y="0"/>
                    <a:pt x="1331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71;p41">
              <a:extLst>
                <a:ext uri="{FF2B5EF4-FFF2-40B4-BE49-F238E27FC236}">
                  <a16:creationId xmlns:a16="http://schemas.microsoft.com/office/drawing/2014/main" id="{4B5D1834-C61C-C85D-1D25-5B1187AFE4D0}"/>
                </a:ext>
              </a:extLst>
            </p:cNvPr>
            <p:cNvSpPr/>
            <p:nvPr/>
          </p:nvSpPr>
          <p:spPr>
            <a:xfrm>
              <a:off x="4852335" y="3371867"/>
              <a:ext cx="845539" cy="845539"/>
            </a:xfrm>
            <a:custGeom>
              <a:avLst/>
              <a:gdLst/>
              <a:ahLst/>
              <a:cxnLst/>
              <a:rect l="l" t="t" r="r" b="b"/>
              <a:pathLst>
                <a:path w="29469" h="29469" extrusionOk="0">
                  <a:moveTo>
                    <a:pt x="14741" y="274"/>
                  </a:moveTo>
                  <a:cubicBezTo>
                    <a:pt x="22718" y="274"/>
                    <a:pt x="29183" y="6763"/>
                    <a:pt x="29183" y="14741"/>
                  </a:cubicBezTo>
                  <a:cubicBezTo>
                    <a:pt x="29183" y="22706"/>
                    <a:pt x="22718" y="29195"/>
                    <a:pt x="14741" y="29195"/>
                  </a:cubicBezTo>
                  <a:cubicBezTo>
                    <a:pt x="6764" y="29195"/>
                    <a:pt x="275" y="22718"/>
                    <a:pt x="275" y="14741"/>
                  </a:cubicBezTo>
                  <a:cubicBezTo>
                    <a:pt x="275" y="6763"/>
                    <a:pt x="6764" y="274"/>
                    <a:pt x="14741" y="274"/>
                  </a:cubicBezTo>
                  <a:close/>
                  <a:moveTo>
                    <a:pt x="14741" y="1"/>
                  </a:moveTo>
                  <a:cubicBezTo>
                    <a:pt x="6609" y="1"/>
                    <a:pt x="1" y="6609"/>
                    <a:pt x="1" y="14741"/>
                  </a:cubicBezTo>
                  <a:cubicBezTo>
                    <a:pt x="1" y="22861"/>
                    <a:pt x="6609" y="29469"/>
                    <a:pt x="14741" y="29469"/>
                  </a:cubicBezTo>
                  <a:cubicBezTo>
                    <a:pt x="22861" y="29469"/>
                    <a:pt x="29469" y="22849"/>
                    <a:pt x="29469" y="14741"/>
                  </a:cubicBezTo>
                  <a:cubicBezTo>
                    <a:pt x="29469" y="6609"/>
                    <a:pt x="22861" y="1"/>
                    <a:pt x="1474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72;p41">
              <a:extLst>
                <a:ext uri="{FF2B5EF4-FFF2-40B4-BE49-F238E27FC236}">
                  <a16:creationId xmlns:a16="http://schemas.microsoft.com/office/drawing/2014/main" id="{B731ED05-9C13-73B8-044B-492D9E48DE44}"/>
                </a:ext>
              </a:extLst>
            </p:cNvPr>
            <p:cNvSpPr/>
            <p:nvPr/>
          </p:nvSpPr>
          <p:spPr>
            <a:xfrm>
              <a:off x="5192255" y="3691272"/>
              <a:ext cx="298947" cy="330738"/>
            </a:xfrm>
            <a:custGeom>
              <a:avLst/>
              <a:gdLst/>
              <a:ahLst/>
              <a:cxnLst/>
              <a:rect l="l" t="t" r="r" b="b"/>
              <a:pathLst>
                <a:path w="10419" h="11527" extrusionOk="0">
                  <a:moveTo>
                    <a:pt x="9252" y="1"/>
                  </a:moveTo>
                  <a:lnTo>
                    <a:pt x="9252" y="1"/>
                  </a:lnTo>
                  <a:cubicBezTo>
                    <a:pt x="9288" y="2073"/>
                    <a:pt x="8895" y="8264"/>
                    <a:pt x="3073" y="10383"/>
                  </a:cubicBezTo>
                  <a:cubicBezTo>
                    <a:pt x="3013" y="10401"/>
                    <a:pt x="2945" y="10410"/>
                    <a:pt x="2876" y="10410"/>
                  </a:cubicBezTo>
                  <a:cubicBezTo>
                    <a:pt x="2808" y="10410"/>
                    <a:pt x="2739" y="10401"/>
                    <a:pt x="2680" y="10383"/>
                  </a:cubicBezTo>
                  <a:cubicBezTo>
                    <a:pt x="1632" y="9990"/>
                    <a:pt x="751" y="9466"/>
                    <a:pt x="1" y="8859"/>
                  </a:cubicBezTo>
                  <a:lnTo>
                    <a:pt x="1" y="8859"/>
                  </a:lnTo>
                  <a:cubicBezTo>
                    <a:pt x="894" y="9943"/>
                    <a:pt x="2132" y="10895"/>
                    <a:pt x="3799" y="11490"/>
                  </a:cubicBezTo>
                  <a:cubicBezTo>
                    <a:pt x="3858" y="11514"/>
                    <a:pt x="3927" y="11526"/>
                    <a:pt x="3995" y="11526"/>
                  </a:cubicBezTo>
                  <a:cubicBezTo>
                    <a:pt x="4064" y="11526"/>
                    <a:pt x="4132" y="11514"/>
                    <a:pt x="4192" y="11490"/>
                  </a:cubicBezTo>
                  <a:cubicBezTo>
                    <a:pt x="10145" y="9335"/>
                    <a:pt x="10419" y="2918"/>
                    <a:pt x="10359" y="1001"/>
                  </a:cubicBezTo>
                  <a:cubicBezTo>
                    <a:pt x="10347" y="656"/>
                    <a:pt x="10145" y="382"/>
                    <a:pt x="9847" y="239"/>
                  </a:cubicBezTo>
                  <a:lnTo>
                    <a:pt x="92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73;p41">
              <a:extLst>
                <a:ext uri="{FF2B5EF4-FFF2-40B4-BE49-F238E27FC236}">
                  <a16:creationId xmlns:a16="http://schemas.microsoft.com/office/drawing/2014/main" id="{BA9BE7AA-3A6F-28B4-7BAD-DF8334440399}"/>
                </a:ext>
              </a:extLst>
            </p:cNvPr>
            <p:cNvSpPr/>
            <p:nvPr/>
          </p:nvSpPr>
          <p:spPr>
            <a:xfrm>
              <a:off x="5086007" y="3595123"/>
              <a:ext cx="377192" cy="398510"/>
            </a:xfrm>
            <a:custGeom>
              <a:avLst/>
              <a:gdLst/>
              <a:ahLst/>
              <a:cxnLst/>
              <a:rect l="l" t="t" r="r" b="b"/>
              <a:pathLst>
                <a:path w="13146" h="13889" extrusionOk="0">
                  <a:moveTo>
                    <a:pt x="6561" y="280"/>
                  </a:moveTo>
                  <a:cubicBezTo>
                    <a:pt x="6621" y="280"/>
                    <a:pt x="6680" y="292"/>
                    <a:pt x="6704" y="304"/>
                  </a:cubicBezTo>
                  <a:lnTo>
                    <a:pt x="12336" y="2602"/>
                  </a:lnTo>
                  <a:cubicBezTo>
                    <a:pt x="12610" y="2697"/>
                    <a:pt x="12764" y="2935"/>
                    <a:pt x="12788" y="3221"/>
                  </a:cubicBezTo>
                  <a:cubicBezTo>
                    <a:pt x="12836" y="5114"/>
                    <a:pt x="12562" y="11472"/>
                    <a:pt x="6704" y="13579"/>
                  </a:cubicBezTo>
                  <a:cubicBezTo>
                    <a:pt x="6650" y="13597"/>
                    <a:pt x="6597" y="13606"/>
                    <a:pt x="6546" y="13606"/>
                  </a:cubicBezTo>
                  <a:cubicBezTo>
                    <a:pt x="6496" y="13606"/>
                    <a:pt x="6448" y="13597"/>
                    <a:pt x="6406" y="13579"/>
                  </a:cubicBezTo>
                  <a:cubicBezTo>
                    <a:pt x="537" y="11472"/>
                    <a:pt x="251" y="5114"/>
                    <a:pt x="310" y="3221"/>
                  </a:cubicBezTo>
                  <a:cubicBezTo>
                    <a:pt x="334" y="2959"/>
                    <a:pt x="501" y="2697"/>
                    <a:pt x="763" y="2602"/>
                  </a:cubicBezTo>
                  <a:lnTo>
                    <a:pt x="6406" y="304"/>
                  </a:lnTo>
                  <a:cubicBezTo>
                    <a:pt x="6454" y="292"/>
                    <a:pt x="6502" y="280"/>
                    <a:pt x="6561" y="280"/>
                  </a:cubicBezTo>
                  <a:close/>
                  <a:moveTo>
                    <a:pt x="6575" y="0"/>
                  </a:moveTo>
                  <a:cubicBezTo>
                    <a:pt x="6484" y="0"/>
                    <a:pt x="6395" y="18"/>
                    <a:pt x="6311" y="54"/>
                  </a:cubicBezTo>
                  <a:lnTo>
                    <a:pt x="668" y="2340"/>
                  </a:lnTo>
                  <a:cubicBezTo>
                    <a:pt x="310" y="2483"/>
                    <a:pt x="72" y="2840"/>
                    <a:pt x="60" y="3221"/>
                  </a:cubicBezTo>
                  <a:cubicBezTo>
                    <a:pt x="1" y="5162"/>
                    <a:pt x="287" y="11662"/>
                    <a:pt x="6323" y="13853"/>
                  </a:cubicBezTo>
                  <a:cubicBezTo>
                    <a:pt x="6406" y="13877"/>
                    <a:pt x="6490" y="13889"/>
                    <a:pt x="6561" y="13889"/>
                  </a:cubicBezTo>
                  <a:cubicBezTo>
                    <a:pt x="6656" y="13889"/>
                    <a:pt x="6728" y="13877"/>
                    <a:pt x="6823" y="13829"/>
                  </a:cubicBezTo>
                  <a:cubicBezTo>
                    <a:pt x="12848" y="11662"/>
                    <a:pt x="13145" y="5138"/>
                    <a:pt x="13086" y="3209"/>
                  </a:cubicBezTo>
                  <a:cubicBezTo>
                    <a:pt x="13086" y="2816"/>
                    <a:pt x="12836" y="2483"/>
                    <a:pt x="12479" y="2328"/>
                  </a:cubicBezTo>
                  <a:lnTo>
                    <a:pt x="6847" y="54"/>
                  </a:lnTo>
                  <a:cubicBezTo>
                    <a:pt x="6758" y="18"/>
                    <a:pt x="6665" y="0"/>
                    <a:pt x="6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74;p41">
              <a:extLst>
                <a:ext uri="{FF2B5EF4-FFF2-40B4-BE49-F238E27FC236}">
                  <a16:creationId xmlns:a16="http://schemas.microsoft.com/office/drawing/2014/main" id="{1293E545-6167-7173-E64A-481E3F5EA66B}"/>
                </a:ext>
              </a:extLst>
            </p:cNvPr>
            <p:cNvSpPr/>
            <p:nvPr/>
          </p:nvSpPr>
          <p:spPr>
            <a:xfrm>
              <a:off x="5186459" y="3705646"/>
              <a:ext cx="177664" cy="177664"/>
            </a:xfrm>
            <a:custGeom>
              <a:avLst/>
              <a:gdLst/>
              <a:ahLst/>
              <a:cxnLst/>
              <a:rect l="l" t="t" r="r" b="b"/>
              <a:pathLst>
                <a:path w="6192" h="6192" extrusionOk="0">
                  <a:moveTo>
                    <a:pt x="3096" y="274"/>
                  </a:moveTo>
                  <a:cubicBezTo>
                    <a:pt x="4644" y="274"/>
                    <a:pt x="5906" y="1548"/>
                    <a:pt x="5906" y="3096"/>
                  </a:cubicBezTo>
                  <a:cubicBezTo>
                    <a:pt x="5906" y="4643"/>
                    <a:pt x="4644" y="5905"/>
                    <a:pt x="3096" y="5905"/>
                  </a:cubicBezTo>
                  <a:cubicBezTo>
                    <a:pt x="1548" y="5905"/>
                    <a:pt x="286" y="4643"/>
                    <a:pt x="286" y="3096"/>
                  </a:cubicBezTo>
                  <a:cubicBezTo>
                    <a:pt x="286" y="1548"/>
                    <a:pt x="1548" y="274"/>
                    <a:pt x="3096" y="274"/>
                  </a:cubicBezTo>
                  <a:close/>
                  <a:moveTo>
                    <a:pt x="3096" y="0"/>
                  </a:moveTo>
                  <a:cubicBezTo>
                    <a:pt x="1381" y="0"/>
                    <a:pt x="0" y="1381"/>
                    <a:pt x="0" y="3096"/>
                  </a:cubicBezTo>
                  <a:cubicBezTo>
                    <a:pt x="0" y="4798"/>
                    <a:pt x="1381" y="6191"/>
                    <a:pt x="3096" y="6191"/>
                  </a:cubicBezTo>
                  <a:cubicBezTo>
                    <a:pt x="4810" y="6191"/>
                    <a:pt x="6192" y="4798"/>
                    <a:pt x="6192" y="3096"/>
                  </a:cubicBezTo>
                  <a:cubicBezTo>
                    <a:pt x="6192" y="1381"/>
                    <a:pt x="4810" y="0"/>
                    <a:pt x="30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75;p41">
              <a:extLst>
                <a:ext uri="{FF2B5EF4-FFF2-40B4-BE49-F238E27FC236}">
                  <a16:creationId xmlns:a16="http://schemas.microsoft.com/office/drawing/2014/main" id="{69659D2A-252F-68C9-4B6E-7E440ABC4F9A}"/>
                </a:ext>
              </a:extLst>
            </p:cNvPr>
            <p:cNvSpPr/>
            <p:nvPr/>
          </p:nvSpPr>
          <p:spPr>
            <a:xfrm>
              <a:off x="5244189" y="3762773"/>
              <a:ext cx="78933" cy="63124"/>
            </a:xfrm>
            <a:custGeom>
              <a:avLst/>
              <a:gdLst/>
              <a:ahLst/>
              <a:cxnLst/>
              <a:rect l="l" t="t" r="r" b="b"/>
              <a:pathLst>
                <a:path w="2751" h="2200" extrusionOk="0">
                  <a:moveTo>
                    <a:pt x="2600" y="0"/>
                  </a:moveTo>
                  <a:cubicBezTo>
                    <a:pt x="2566" y="0"/>
                    <a:pt x="2531" y="15"/>
                    <a:pt x="2501" y="45"/>
                  </a:cubicBezTo>
                  <a:lnTo>
                    <a:pt x="834" y="1831"/>
                  </a:lnTo>
                  <a:lnTo>
                    <a:pt x="262" y="1009"/>
                  </a:lnTo>
                  <a:cubicBezTo>
                    <a:pt x="235" y="975"/>
                    <a:pt x="195" y="956"/>
                    <a:pt x="155" y="956"/>
                  </a:cubicBezTo>
                  <a:cubicBezTo>
                    <a:pt x="126" y="956"/>
                    <a:pt x="97" y="966"/>
                    <a:pt x="72" y="986"/>
                  </a:cubicBezTo>
                  <a:cubicBezTo>
                    <a:pt x="12" y="1021"/>
                    <a:pt x="0" y="1117"/>
                    <a:pt x="36" y="1176"/>
                  </a:cubicBezTo>
                  <a:lnTo>
                    <a:pt x="715" y="2140"/>
                  </a:lnTo>
                  <a:cubicBezTo>
                    <a:pt x="739" y="2176"/>
                    <a:pt x="774" y="2200"/>
                    <a:pt x="834" y="2200"/>
                  </a:cubicBezTo>
                  <a:cubicBezTo>
                    <a:pt x="870" y="2200"/>
                    <a:pt x="905" y="2188"/>
                    <a:pt x="905" y="2152"/>
                  </a:cubicBezTo>
                  <a:lnTo>
                    <a:pt x="2691" y="235"/>
                  </a:lnTo>
                  <a:cubicBezTo>
                    <a:pt x="2751" y="188"/>
                    <a:pt x="2751" y="105"/>
                    <a:pt x="2691" y="45"/>
                  </a:cubicBezTo>
                  <a:cubicBezTo>
                    <a:pt x="2667" y="15"/>
                    <a:pt x="2635" y="0"/>
                    <a:pt x="26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3881;p41">
            <a:extLst>
              <a:ext uri="{FF2B5EF4-FFF2-40B4-BE49-F238E27FC236}">
                <a16:creationId xmlns:a16="http://schemas.microsoft.com/office/drawing/2014/main" id="{2EB2E2EC-2EDF-54A8-56BD-3C7309E4F1BB}"/>
              </a:ext>
            </a:extLst>
          </p:cNvPr>
          <p:cNvGrpSpPr/>
          <p:nvPr/>
        </p:nvGrpSpPr>
        <p:grpSpPr>
          <a:xfrm>
            <a:off x="3991889" y="2773723"/>
            <a:ext cx="753634" cy="768883"/>
            <a:chOff x="6112653" y="1769677"/>
            <a:chExt cx="845539" cy="845539"/>
          </a:xfrm>
        </p:grpSpPr>
        <p:sp>
          <p:nvSpPr>
            <p:cNvPr id="28" name="Google Shape;3882;p41">
              <a:extLst>
                <a:ext uri="{FF2B5EF4-FFF2-40B4-BE49-F238E27FC236}">
                  <a16:creationId xmlns:a16="http://schemas.microsoft.com/office/drawing/2014/main" id="{2238584A-39B2-4DD3-B9C3-BEFE6F20FB44}"/>
                </a:ext>
              </a:extLst>
            </p:cNvPr>
            <p:cNvSpPr/>
            <p:nvPr/>
          </p:nvSpPr>
          <p:spPr>
            <a:xfrm>
              <a:off x="6116412" y="1773436"/>
              <a:ext cx="837678" cy="838022"/>
            </a:xfrm>
            <a:custGeom>
              <a:avLst/>
              <a:gdLst/>
              <a:ahLst/>
              <a:cxnLst/>
              <a:rect l="l" t="t" r="r" b="b"/>
              <a:pathLst>
                <a:path w="29195" h="29207" extrusionOk="0">
                  <a:moveTo>
                    <a:pt x="14598" y="0"/>
                  </a:moveTo>
                  <a:cubicBezTo>
                    <a:pt x="6537" y="0"/>
                    <a:pt x="1" y="6549"/>
                    <a:pt x="1" y="14609"/>
                  </a:cubicBezTo>
                  <a:cubicBezTo>
                    <a:pt x="1" y="22670"/>
                    <a:pt x="6537" y="29206"/>
                    <a:pt x="14598" y="29206"/>
                  </a:cubicBezTo>
                  <a:cubicBezTo>
                    <a:pt x="22658" y="29206"/>
                    <a:pt x="29195" y="22670"/>
                    <a:pt x="29195" y="14609"/>
                  </a:cubicBezTo>
                  <a:cubicBezTo>
                    <a:pt x="29195" y="6549"/>
                    <a:pt x="22658" y="0"/>
                    <a:pt x="145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3883;p41">
              <a:extLst>
                <a:ext uri="{FF2B5EF4-FFF2-40B4-BE49-F238E27FC236}">
                  <a16:creationId xmlns:a16="http://schemas.microsoft.com/office/drawing/2014/main" id="{A2115EA3-A4BF-8EFE-B5F9-233664CB8E06}"/>
                </a:ext>
              </a:extLst>
            </p:cNvPr>
            <p:cNvSpPr/>
            <p:nvPr/>
          </p:nvSpPr>
          <p:spPr>
            <a:xfrm>
              <a:off x="6159135" y="1815098"/>
              <a:ext cx="754986" cy="755014"/>
            </a:xfrm>
            <a:custGeom>
              <a:avLst/>
              <a:gdLst/>
              <a:ahLst/>
              <a:cxnLst/>
              <a:rect l="l" t="t" r="r" b="b"/>
              <a:pathLst>
                <a:path w="26313" h="26314" extrusionOk="0">
                  <a:moveTo>
                    <a:pt x="13156" y="1"/>
                  </a:moveTo>
                  <a:cubicBezTo>
                    <a:pt x="5882" y="1"/>
                    <a:pt x="0" y="5883"/>
                    <a:pt x="0" y="13157"/>
                  </a:cubicBezTo>
                  <a:cubicBezTo>
                    <a:pt x="0" y="20420"/>
                    <a:pt x="5882" y="26314"/>
                    <a:pt x="13156" y="26314"/>
                  </a:cubicBezTo>
                  <a:cubicBezTo>
                    <a:pt x="20419" y="26314"/>
                    <a:pt x="26313" y="20420"/>
                    <a:pt x="26313" y="13157"/>
                  </a:cubicBezTo>
                  <a:cubicBezTo>
                    <a:pt x="26313" y="5883"/>
                    <a:pt x="20419" y="1"/>
                    <a:pt x="13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84;p41">
              <a:extLst>
                <a:ext uri="{FF2B5EF4-FFF2-40B4-BE49-F238E27FC236}">
                  <a16:creationId xmlns:a16="http://schemas.microsoft.com/office/drawing/2014/main" id="{AC2D4EE7-7073-567C-7F4B-F72485BE49AC}"/>
                </a:ext>
              </a:extLst>
            </p:cNvPr>
            <p:cNvSpPr/>
            <p:nvPr/>
          </p:nvSpPr>
          <p:spPr>
            <a:xfrm>
              <a:off x="6158446" y="1814782"/>
              <a:ext cx="660358" cy="660014"/>
            </a:xfrm>
            <a:custGeom>
              <a:avLst/>
              <a:gdLst/>
              <a:ahLst/>
              <a:cxnLst/>
              <a:rect l="l" t="t" r="r" b="b"/>
              <a:pathLst>
                <a:path w="23015" h="23003" extrusionOk="0">
                  <a:moveTo>
                    <a:pt x="13157" y="0"/>
                  </a:moveTo>
                  <a:cubicBezTo>
                    <a:pt x="5894" y="0"/>
                    <a:pt x="0" y="5894"/>
                    <a:pt x="0" y="13145"/>
                  </a:cubicBezTo>
                  <a:cubicBezTo>
                    <a:pt x="0" y="17062"/>
                    <a:pt x="1715" y="20586"/>
                    <a:pt x="4441" y="23003"/>
                  </a:cubicBezTo>
                  <a:cubicBezTo>
                    <a:pt x="2393" y="20681"/>
                    <a:pt x="1131" y="17633"/>
                    <a:pt x="1131" y="14288"/>
                  </a:cubicBezTo>
                  <a:cubicBezTo>
                    <a:pt x="1131" y="7025"/>
                    <a:pt x="7025" y="1131"/>
                    <a:pt x="14300" y="1131"/>
                  </a:cubicBezTo>
                  <a:cubicBezTo>
                    <a:pt x="17645" y="1131"/>
                    <a:pt x="20693" y="2381"/>
                    <a:pt x="23015" y="4429"/>
                  </a:cubicBezTo>
                  <a:cubicBezTo>
                    <a:pt x="20598" y="1703"/>
                    <a:pt x="17098" y="0"/>
                    <a:pt x="13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85;p41">
              <a:extLst>
                <a:ext uri="{FF2B5EF4-FFF2-40B4-BE49-F238E27FC236}">
                  <a16:creationId xmlns:a16="http://schemas.microsoft.com/office/drawing/2014/main" id="{B7D47687-0393-B059-2323-BC24044F335F}"/>
                </a:ext>
              </a:extLst>
            </p:cNvPr>
            <p:cNvSpPr/>
            <p:nvPr/>
          </p:nvSpPr>
          <p:spPr>
            <a:xfrm>
              <a:off x="6154687" y="1810335"/>
              <a:ext cx="763536" cy="763536"/>
            </a:xfrm>
            <a:custGeom>
              <a:avLst/>
              <a:gdLst/>
              <a:ahLst/>
              <a:cxnLst/>
              <a:rect l="l" t="t" r="r" b="b"/>
              <a:pathLst>
                <a:path w="26611" h="26611" extrusionOk="0">
                  <a:moveTo>
                    <a:pt x="13311" y="298"/>
                  </a:moveTo>
                  <a:cubicBezTo>
                    <a:pt x="20479" y="298"/>
                    <a:pt x="26337" y="6132"/>
                    <a:pt x="26337" y="13323"/>
                  </a:cubicBezTo>
                  <a:cubicBezTo>
                    <a:pt x="26337" y="20515"/>
                    <a:pt x="20479" y="26349"/>
                    <a:pt x="13311" y="26349"/>
                  </a:cubicBezTo>
                  <a:cubicBezTo>
                    <a:pt x="6132" y="26349"/>
                    <a:pt x="286" y="20491"/>
                    <a:pt x="286" y="13323"/>
                  </a:cubicBezTo>
                  <a:cubicBezTo>
                    <a:pt x="286" y="6144"/>
                    <a:pt x="6132" y="298"/>
                    <a:pt x="13311" y="298"/>
                  </a:cubicBezTo>
                  <a:close/>
                  <a:moveTo>
                    <a:pt x="13311" y="0"/>
                  </a:moveTo>
                  <a:cubicBezTo>
                    <a:pt x="5965" y="0"/>
                    <a:pt x="0" y="5965"/>
                    <a:pt x="0" y="13311"/>
                  </a:cubicBezTo>
                  <a:cubicBezTo>
                    <a:pt x="0" y="20646"/>
                    <a:pt x="5977" y="26611"/>
                    <a:pt x="13311" y="26611"/>
                  </a:cubicBezTo>
                  <a:cubicBezTo>
                    <a:pt x="20646" y="26611"/>
                    <a:pt x="26611" y="20658"/>
                    <a:pt x="26611" y="13311"/>
                  </a:cubicBezTo>
                  <a:cubicBezTo>
                    <a:pt x="26611" y="5965"/>
                    <a:pt x="20646" y="0"/>
                    <a:pt x="1331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86;p41">
              <a:extLst>
                <a:ext uri="{FF2B5EF4-FFF2-40B4-BE49-F238E27FC236}">
                  <a16:creationId xmlns:a16="http://schemas.microsoft.com/office/drawing/2014/main" id="{2DF3EAE1-4A9E-5A4E-2525-664B164CAD13}"/>
                </a:ext>
              </a:extLst>
            </p:cNvPr>
            <p:cNvSpPr/>
            <p:nvPr/>
          </p:nvSpPr>
          <p:spPr>
            <a:xfrm>
              <a:off x="6112653" y="1769677"/>
              <a:ext cx="845539" cy="845539"/>
            </a:xfrm>
            <a:custGeom>
              <a:avLst/>
              <a:gdLst/>
              <a:ahLst/>
              <a:cxnLst/>
              <a:rect l="l" t="t" r="r" b="b"/>
              <a:pathLst>
                <a:path w="29469" h="29469" extrusionOk="0">
                  <a:moveTo>
                    <a:pt x="14729" y="274"/>
                  </a:moveTo>
                  <a:cubicBezTo>
                    <a:pt x="22706" y="274"/>
                    <a:pt x="29183" y="6763"/>
                    <a:pt x="29183" y="14717"/>
                  </a:cubicBezTo>
                  <a:cubicBezTo>
                    <a:pt x="29183" y="22682"/>
                    <a:pt x="22706" y="29171"/>
                    <a:pt x="14729" y="29171"/>
                  </a:cubicBezTo>
                  <a:cubicBezTo>
                    <a:pt x="6752" y="29171"/>
                    <a:pt x="263" y="22706"/>
                    <a:pt x="263" y="14717"/>
                  </a:cubicBezTo>
                  <a:cubicBezTo>
                    <a:pt x="263" y="6763"/>
                    <a:pt x="6752" y="274"/>
                    <a:pt x="14729" y="274"/>
                  </a:cubicBezTo>
                  <a:close/>
                  <a:moveTo>
                    <a:pt x="14729" y="0"/>
                  </a:moveTo>
                  <a:cubicBezTo>
                    <a:pt x="6609" y="0"/>
                    <a:pt x="1" y="6608"/>
                    <a:pt x="1" y="14740"/>
                  </a:cubicBezTo>
                  <a:cubicBezTo>
                    <a:pt x="1" y="22860"/>
                    <a:pt x="6609" y="29468"/>
                    <a:pt x="14729" y="29468"/>
                  </a:cubicBezTo>
                  <a:cubicBezTo>
                    <a:pt x="22861" y="29468"/>
                    <a:pt x="29469" y="22860"/>
                    <a:pt x="29469" y="14740"/>
                  </a:cubicBezTo>
                  <a:cubicBezTo>
                    <a:pt x="29469" y="6608"/>
                    <a:pt x="22861" y="0"/>
                    <a:pt x="1472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87;p41">
              <a:extLst>
                <a:ext uri="{FF2B5EF4-FFF2-40B4-BE49-F238E27FC236}">
                  <a16:creationId xmlns:a16="http://schemas.microsoft.com/office/drawing/2014/main" id="{0F600058-E010-8BFB-A119-57C2371D138E}"/>
                </a:ext>
              </a:extLst>
            </p:cNvPr>
            <p:cNvSpPr/>
            <p:nvPr/>
          </p:nvSpPr>
          <p:spPr>
            <a:xfrm>
              <a:off x="6407124" y="2062771"/>
              <a:ext cx="369330" cy="368986"/>
            </a:xfrm>
            <a:custGeom>
              <a:avLst/>
              <a:gdLst/>
              <a:ahLst/>
              <a:cxnLst/>
              <a:rect l="l" t="t" r="r" b="b"/>
              <a:pathLst>
                <a:path w="12872" h="12860" extrusionOk="0">
                  <a:moveTo>
                    <a:pt x="10157" y="1"/>
                  </a:moveTo>
                  <a:cubicBezTo>
                    <a:pt x="11145" y="1239"/>
                    <a:pt x="11741" y="2811"/>
                    <a:pt x="11741" y="4513"/>
                  </a:cubicBezTo>
                  <a:cubicBezTo>
                    <a:pt x="11741" y="8502"/>
                    <a:pt x="8514" y="11741"/>
                    <a:pt x="4513" y="11741"/>
                  </a:cubicBezTo>
                  <a:cubicBezTo>
                    <a:pt x="2799" y="11741"/>
                    <a:pt x="1239" y="11145"/>
                    <a:pt x="1" y="10145"/>
                  </a:cubicBezTo>
                  <a:lnTo>
                    <a:pt x="1" y="10145"/>
                  </a:lnTo>
                  <a:cubicBezTo>
                    <a:pt x="1323" y="11800"/>
                    <a:pt x="3370" y="12860"/>
                    <a:pt x="5645" y="12860"/>
                  </a:cubicBezTo>
                  <a:cubicBezTo>
                    <a:pt x="9633" y="12860"/>
                    <a:pt x="12872" y="9633"/>
                    <a:pt x="12872" y="5621"/>
                  </a:cubicBezTo>
                  <a:cubicBezTo>
                    <a:pt x="12860" y="3359"/>
                    <a:pt x="11800" y="1323"/>
                    <a:pt x="10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88;p41">
              <a:extLst>
                <a:ext uri="{FF2B5EF4-FFF2-40B4-BE49-F238E27FC236}">
                  <a16:creationId xmlns:a16="http://schemas.microsoft.com/office/drawing/2014/main" id="{9B68CF51-1F6B-3AA4-B2DB-917F9C7A1AAB}"/>
                </a:ext>
              </a:extLst>
            </p:cNvPr>
            <p:cNvSpPr/>
            <p:nvPr/>
          </p:nvSpPr>
          <p:spPr>
            <a:xfrm>
              <a:off x="6406808" y="2257852"/>
              <a:ext cx="258290" cy="57758"/>
            </a:xfrm>
            <a:custGeom>
              <a:avLst/>
              <a:gdLst/>
              <a:ahLst/>
              <a:cxnLst/>
              <a:rect l="l" t="t" r="r" b="b"/>
              <a:pathLst>
                <a:path w="9002" h="2013" extrusionOk="0">
                  <a:moveTo>
                    <a:pt x="4524" y="0"/>
                  </a:moveTo>
                  <a:cubicBezTo>
                    <a:pt x="2941" y="0"/>
                    <a:pt x="1298" y="643"/>
                    <a:pt x="0" y="1763"/>
                  </a:cubicBezTo>
                  <a:lnTo>
                    <a:pt x="179" y="1965"/>
                  </a:lnTo>
                  <a:cubicBezTo>
                    <a:pt x="1429" y="881"/>
                    <a:pt x="3000" y="274"/>
                    <a:pt x="4524" y="274"/>
                  </a:cubicBezTo>
                  <a:cubicBezTo>
                    <a:pt x="6013" y="274"/>
                    <a:pt x="7572" y="905"/>
                    <a:pt x="8823" y="2013"/>
                  </a:cubicBezTo>
                  <a:lnTo>
                    <a:pt x="9001" y="1798"/>
                  </a:lnTo>
                  <a:cubicBezTo>
                    <a:pt x="7703" y="655"/>
                    <a:pt x="6072" y="0"/>
                    <a:pt x="4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89;p41">
              <a:extLst>
                <a:ext uri="{FF2B5EF4-FFF2-40B4-BE49-F238E27FC236}">
                  <a16:creationId xmlns:a16="http://schemas.microsoft.com/office/drawing/2014/main" id="{C623E75D-F205-65A4-64AC-0D7EEB516CA2}"/>
                </a:ext>
              </a:extLst>
            </p:cNvPr>
            <p:cNvSpPr/>
            <p:nvPr/>
          </p:nvSpPr>
          <p:spPr>
            <a:xfrm>
              <a:off x="6453606" y="2057664"/>
              <a:ext cx="165699" cy="165699"/>
            </a:xfrm>
            <a:custGeom>
              <a:avLst/>
              <a:gdLst/>
              <a:ahLst/>
              <a:cxnLst/>
              <a:rect l="l" t="t" r="r" b="b"/>
              <a:pathLst>
                <a:path w="5775" h="5775" extrusionOk="0">
                  <a:moveTo>
                    <a:pt x="2893" y="286"/>
                  </a:moveTo>
                  <a:cubicBezTo>
                    <a:pt x="4322" y="286"/>
                    <a:pt x="5501" y="1453"/>
                    <a:pt x="5501" y="2882"/>
                  </a:cubicBezTo>
                  <a:cubicBezTo>
                    <a:pt x="5501" y="4334"/>
                    <a:pt x="4322" y="5489"/>
                    <a:pt x="2893" y="5489"/>
                  </a:cubicBezTo>
                  <a:cubicBezTo>
                    <a:pt x="1453" y="5489"/>
                    <a:pt x="286" y="4310"/>
                    <a:pt x="286" y="2882"/>
                  </a:cubicBezTo>
                  <a:cubicBezTo>
                    <a:pt x="286" y="1441"/>
                    <a:pt x="1465" y="286"/>
                    <a:pt x="2893" y="286"/>
                  </a:cubicBezTo>
                  <a:close/>
                  <a:moveTo>
                    <a:pt x="2893" y="0"/>
                  </a:moveTo>
                  <a:cubicBezTo>
                    <a:pt x="1298" y="0"/>
                    <a:pt x="0" y="1298"/>
                    <a:pt x="0" y="2882"/>
                  </a:cubicBezTo>
                  <a:cubicBezTo>
                    <a:pt x="0" y="4477"/>
                    <a:pt x="1298" y="5775"/>
                    <a:pt x="2893" y="5775"/>
                  </a:cubicBezTo>
                  <a:cubicBezTo>
                    <a:pt x="4489" y="5775"/>
                    <a:pt x="5775" y="4477"/>
                    <a:pt x="5775" y="2882"/>
                  </a:cubicBezTo>
                  <a:cubicBezTo>
                    <a:pt x="5775" y="1298"/>
                    <a:pt x="4489" y="0"/>
                    <a:pt x="2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90;p41">
              <a:extLst>
                <a:ext uri="{FF2B5EF4-FFF2-40B4-BE49-F238E27FC236}">
                  <a16:creationId xmlns:a16="http://schemas.microsoft.com/office/drawing/2014/main" id="{5F319FB3-3327-2A81-5306-EFC5C1034A05}"/>
                </a:ext>
              </a:extLst>
            </p:cNvPr>
            <p:cNvSpPr/>
            <p:nvPr/>
          </p:nvSpPr>
          <p:spPr>
            <a:xfrm>
              <a:off x="6325150" y="1981141"/>
              <a:ext cx="422956" cy="422956"/>
            </a:xfrm>
            <a:custGeom>
              <a:avLst/>
              <a:gdLst/>
              <a:ahLst/>
              <a:cxnLst/>
              <a:rect l="l" t="t" r="r" b="b"/>
              <a:pathLst>
                <a:path w="14741" h="14741" extrusionOk="0">
                  <a:moveTo>
                    <a:pt x="7370" y="274"/>
                  </a:moveTo>
                  <a:cubicBezTo>
                    <a:pt x="11264" y="274"/>
                    <a:pt x="14455" y="3453"/>
                    <a:pt x="14455" y="7358"/>
                  </a:cubicBezTo>
                  <a:cubicBezTo>
                    <a:pt x="14455" y="11252"/>
                    <a:pt x="11288" y="14443"/>
                    <a:pt x="7370" y="14443"/>
                  </a:cubicBezTo>
                  <a:cubicBezTo>
                    <a:pt x="3465" y="14443"/>
                    <a:pt x="286" y="11264"/>
                    <a:pt x="286" y="7358"/>
                  </a:cubicBezTo>
                  <a:cubicBezTo>
                    <a:pt x="286" y="3453"/>
                    <a:pt x="3453" y="274"/>
                    <a:pt x="7370" y="274"/>
                  </a:cubicBezTo>
                  <a:close/>
                  <a:moveTo>
                    <a:pt x="7370" y="0"/>
                  </a:moveTo>
                  <a:cubicBezTo>
                    <a:pt x="3310" y="0"/>
                    <a:pt x="0" y="3310"/>
                    <a:pt x="0" y="7370"/>
                  </a:cubicBezTo>
                  <a:cubicBezTo>
                    <a:pt x="0" y="11430"/>
                    <a:pt x="3310" y="14740"/>
                    <a:pt x="7370" y="14740"/>
                  </a:cubicBezTo>
                  <a:cubicBezTo>
                    <a:pt x="11430" y="14740"/>
                    <a:pt x="14740" y="11430"/>
                    <a:pt x="14740" y="7370"/>
                  </a:cubicBezTo>
                  <a:cubicBezTo>
                    <a:pt x="14740" y="3310"/>
                    <a:pt x="11430" y="0"/>
                    <a:pt x="737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1;p41">
              <a:extLst>
                <a:ext uri="{FF2B5EF4-FFF2-40B4-BE49-F238E27FC236}">
                  <a16:creationId xmlns:a16="http://schemas.microsoft.com/office/drawing/2014/main" id="{0C90157F-47A4-511E-B6ED-3AD52DA4DAC5}"/>
                </a:ext>
              </a:extLst>
            </p:cNvPr>
            <p:cNvSpPr/>
            <p:nvPr/>
          </p:nvSpPr>
          <p:spPr>
            <a:xfrm>
              <a:off x="6358634" y="2014625"/>
              <a:ext cx="355988" cy="355988"/>
            </a:xfrm>
            <a:custGeom>
              <a:avLst/>
              <a:gdLst/>
              <a:ahLst/>
              <a:cxnLst/>
              <a:rect l="l" t="t" r="r" b="b"/>
              <a:pathLst>
                <a:path w="12407" h="12407" extrusionOk="0">
                  <a:moveTo>
                    <a:pt x="6203" y="262"/>
                  </a:moveTo>
                  <a:cubicBezTo>
                    <a:pt x="9478" y="262"/>
                    <a:pt x="12121" y="2929"/>
                    <a:pt x="12121" y="6191"/>
                  </a:cubicBezTo>
                  <a:cubicBezTo>
                    <a:pt x="12121" y="9442"/>
                    <a:pt x="9478" y="12109"/>
                    <a:pt x="6203" y="12109"/>
                  </a:cubicBezTo>
                  <a:cubicBezTo>
                    <a:pt x="2941" y="12109"/>
                    <a:pt x="274" y="9466"/>
                    <a:pt x="274" y="6191"/>
                  </a:cubicBezTo>
                  <a:cubicBezTo>
                    <a:pt x="274" y="2929"/>
                    <a:pt x="2929" y="262"/>
                    <a:pt x="6203" y="262"/>
                  </a:cubicBezTo>
                  <a:close/>
                  <a:moveTo>
                    <a:pt x="6203" y="0"/>
                  </a:moveTo>
                  <a:cubicBezTo>
                    <a:pt x="2774" y="0"/>
                    <a:pt x="0" y="2774"/>
                    <a:pt x="0" y="6203"/>
                  </a:cubicBezTo>
                  <a:cubicBezTo>
                    <a:pt x="0" y="9620"/>
                    <a:pt x="2774" y="12406"/>
                    <a:pt x="6203" y="12406"/>
                  </a:cubicBezTo>
                  <a:cubicBezTo>
                    <a:pt x="9621" y="12406"/>
                    <a:pt x="12407" y="9620"/>
                    <a:pt x="12407" y="6203"/>
                  </a:cubicBezTo>
                  <a:cubicBezTo>
                    <a:pt x="12407" y="2774"/>
                    <a:pt x="9621" y="0"/>
                    <a:pt x="620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25"/>
          <p:cNvSpPr txBox="1">
            <a:spLocks noGrp="1"/>
          </p:cNvSpPr>
          <p:nvPr>
            <p:ph type="title"/>
          </p:nvPr>
        </p:nvSpPr>
        <p:spPr>
          <a:xfrm>
            <a:off x="0" y="22394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PRINCIPIOS DE ASEGURAMIENTO DE LA INFORMACIÓN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245F7DF-0F11-B76A-5582-A19BBEE55299}"/>
              </a:ext>
            </a:extLst>
          </p:cNvPr>
          <p:cNvGrpSpPr/>
          <p:nvPr/>
        </p:nvGrpSpPr>
        <p:grpSpPr>
          <a:xfrm>
            <a:off x="4134024" y="1903671"/>
            <a:ext cx="893969" cy="945416"/>
            <a:chOff x="2958212" y="1346537"/>
            <a:chExt cx="3230254" cy="3377860"/>
          </a:xfrm>
        </p:grpSpPr>
        <p:sp>
          <p:nvSpPr>
            <p:cNvPr id="1248" name="Google Shape;1248;p25"/>
            <p:cNvSpPr/>
            <p:nvPr/>
          </p:nvSpPr>
          <p:spPr>
            <a:xfrm>
              <a:off x="2958212" y="1494143"/>
              <a:ext cx="3230254" cy="3230254"/>
            </a:xfrm>
            <a:custGeom>
              <a:avLst/>
              <a:gdLst/>
              <a:ahLst/>
              <a:cxnLst/>
              <a:rect l="l" t="t" r="r" b="b"/>
              <a:pathLst>
                <a:path w="83642" h="83642" fill="none" extrusionOk="0">
                  <a:moveTo>
                    <a:pt x="83642" y="41815"/>
                  </a:moveTo>
                  <a:cubicBezTo>
                    <a:pt x="83642" y="64913"/>
                    <a:pt x="64913" y="83642"/>
                    <a:pt x="41815" y="83642"/>
                  </a:cubicBezTo>
                  <a:cubicBezTo>
                    <a:pt x="18717" y="83642"/>
                    <a:pt x="1" y="64913"/>
                    <a:pt x="1" y="41815"/>
                  </a:cubicBezTo>
                  <a:cubicBezTo>
                    <a:pt x="1" y="18717"/>
                    <a:pt x="18717" y="0"/>
                    <a:pt x="41815" y="0"/>
                  </a:cubicBezTo>
                  <a:cubicBezTo>
                    <a:pt x="64913" y="0"/>
                    <a:pt x="83642" y="18717"/>
                    <a:pt x="83642" y="41815"/>
                  </a:cubicBezTo>
                  <a:close/>
                </a:path>
              </a:pathLst>
            </a:custGeom>
            <a:solidFill>
              <a:schemeClr val="accent6"/>
            </a:solidFill>
            <a:ln w="6400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3896245" y="4241569"/>
              <a:ext cx="1381322" cy="104853"/>
            </a:xfrm>
            <a:custGeom>
              <a:avLst/>
              <a:gdLst/>
              <a:ahLst/>
              <a:cxnLst/>
              <a:rect l="l" t="t" r="r" b="b"/>
              <a:pathLst>
                <a:path w="35767" h="2715" extrusionOk="0">
                  <a:moveTo>
                    <a:pt x="0" y="0"/>
                  </a:moveTo>
                  <a:lnTo>
                    <a:pt x="0" y="2715"/>
                  </a:lnTo>
                  <a:lnTo>
                    <a:pt x="35767" y="2715"/>
                  </a:lnTo>
                  <a:lnTo>
                    <a:pt x="35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3139377" y="2805986"/>
              <a:ext cx="2887231" cy="1389161"/>
            </a:xfrm>
            <a:custGeom>
              <a:avLst/>
              <a:gdLst/>
              <a:ahLst/>
              <a:cxnLst/>
              <a:rect l="l" t="t" r="r" b="b"/>
              <a:pathLst>
                <a:path w="74760" h="35970" extrusionOk="0">
                  <a:moveTo>
                    <a:pt x="25540" y="1"/>
                  </a:moveTo>
                  <a:cubicBezTo>
                    <a:pt x="21039" y="537"/>
                    <a:pt x="17015" y="3073"/>
                    <a:pt x="14586" y="6894"/>
                  </a:cubicBezTo>
                  <a:cubicBezTo>
                    <a:pt x="9895" y="14253"/>
                    <a:pt x="2537" y="26171"/>
                    <a:pt x="1513" y="29921"/>
                  </a:cubicBezTo>
                  <a:cubicBezTo>
                    <a:pt x="1" y="35458"/>
                    <a:pt x="5549" y="35969"/>
                    <a:pt x="5549" y="35969"/>
                  </a:cubicBezTo>
                  <a:lnTo>
                    <a:pt x="29338" y="35969"/>
                  </a:lnTo>
                  <a:lnTo>
                    <a:pt x="25980" y="25718"/>
                  </a:lnTo>
                  <a:lnTo>
                    <a:pt x="14276" y="25718"/>
                  </a:lnTo>
                  <a:lnTo>
                    <a:pt x="18991" y="17312"/>
                  </a:lnTo>
                  <a:lnTo>
                    <a:pt x="55770" y="17312"/>
                  </a:lnTo>
                  <a:lnTo>
                    <a:pt x="60472" y="25718"/>
                  </a:lnTo>
                  <a:lnTo>
                    <a:pt x="48030" y="25718"/>
                  </a:lnTo>
                  <a:lnTo>
                    <a:pt x="44673" y="35969"/>
                  </a:lnTo>
                  <a:lnTo>
                    <a:pt x="69212" y="35969"/>
                  </a:lnTo>
                  <a:cubicBezTo>
                    <a:pt x="69212" y="35969"/>
                    <a:pt x="74760" y="35458"/>
                    <a:pt x="73248" y="29921"/>
                  </a:cubicBezTo>
                  <a:cubicBezTo>
                    <a:pt x="72224" y="26171"/>
                    <a:pt x="64854" y="14253"/>
                    <a:pt x="60175" y="6894"/>
                  </a:cubicBezTo>
                  <a:cubicBezTo>
                    <a:pt x="57734" y="3073"/>
                    <a:pt x="53710" y="537"/>
                    <a:pt x="49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4018090" y="2874962"/>
              <a:ext cx="1129828" cy="372490"/>
            </a:xfrm>
            <a:custGeom>
              <a:avLst/>
              <a:gdLst/>
              <a:ahLst/>
              <a:cxnLst/>
              <a:rect l="l" t="t" r="r" b="b"/>
              <a:pathLst>
                <a:path w="29255" h="9645" extrusionOk="0">
                  <a:moveTo>
                    <a:pt x="0" y="1"/>
                  </a:moveTo>
                  <a:lnTo>
                    <a:pt x="0" y="1"/>
                  </a:lnTo>
                  <a:cubicBezTo>
                    <a:pt x="3358" y="5859"/>
                    <a:pt x="8656" y="9645"/>
                    <a:pt x="14621" y="9645"/>
                  </a:cubicBezTo>
                  <a:cubicBezTo>
                    <a:pt x="20586" y="9645"/>
                    <a:pt x="25897" y="5859"/>
                    <a:pt x="29254" y="1"/>
                  </a:cubicBezTo>
                  <a:lnTo>
                    <a:pt x="29254" y="1"/>
                  </a:lnTo>
                  <a:cubicBezTo>
                    <a:pt x="24849" y="3043"/>
                    <a:pt x="19735" y="4564"/>
                    <a:pt x="14623" y="4564"/>
                  </a:cubicBezTo>
                  <a:cubicBezTo>
                    <a:pt x="9511" y="4564"/>
                    <a:pt x="4400" y="304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3872339" y="1346537"/>
              <a:ext cx="1421332" cy="1697349"/>
            </a:xfrm>
            <a:custGeom>
              <a:avLst/>
              <a:gdLst/>
              <a:ahLst/>
              <a:cxnLst/>
              <a:rect l="l" t="t" r="r" b="b"/>
              <a:pathLst>
                <a:path w="36803" h="43950" extrusionOk="0">
                  <a:moveTo>
                    <a:pt x="18395" y="0"/>
                  </a:moveTo>
                  <a:cubicBezTo>
                    <a:pt x="8239" y="0"/>
                    <a:pt x="0" y="10978"/>
                    <a:pt x="0" y="24515"/>
                  </a:cubicBezTo>
                  <a:cubicBezTo>
                    <a:pt x="0" y="30111"/>
                    <a:pt x="1405" y="35255"/>
                    <a:pt x="3774" y="39386"/>
                  </a:cubicBezTo>
                  <a:cubicBezTo>
                    <a:pt x="8174" y="42428"/>
                    <a:pt x="13285" y="43949"/>
                    <a:pt x="18397" y="43949"/>
                  </a:cubicBezTo>
                  <a:cubicBezTo>
                    <a:pt x="23509" y="43949"/>
                    <a:pt x="28623" y="42428"/>
                    <a:pt x="33028" y="39386"/>
                  </a:cubicBezTo>
                  <a:cubicBezTo>
                    <a:pt x="35386" y="35255"/>
                    <a:pt x="36791" y="30111"/>
                    <a:pt x="36791" y="24515"/>
                  </a:cubicBezTo>
                  <a:cubicBezTo>
                    <a:pt x="36802" y="10978"/>
                    <a:pt x="28563" y="0"/>
                    <a:pt x="18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4043385" y="1827047"/>
              <a:ext cx="1078772" cy="1045212"/>
            </a:xfrm>
            <a:custGeom>
              <a:avLst/>
              <a:gdLst/>
              <a:ahLst/>
              <a:cxnLst/>
              <a:rect l="l" t="t" r="r" b="b"/>
              <a:pathLst>
                <a:path w="27933" h="27064" extrusionOk="0">
                  <a:moveTo>
                    <a:pt x="4679" y="0"/>
                  </a:moveTo>
                  <a:lnTo>
                    <a:pt x="4679" y="0"/>
                  </a:lnTo>
                  <a:cubicBezTo>
                    <a:pt x="1810" y="2834"/>
                    <a:pt x="0" y="6966"/>
                    <a:pt x="0" y="11561"/>
                  </a:cubicBezTo>
                  <a:cubicBezTo>
                    <a:pt x="0" y="20122"/>
                    <a:pt x="6251" y="27063"/>
                    <a:pt x="13966" y="27063"/>
                  </a:cubicBezTo>
                  <a:cubicBezTo>
                    <a:pt x="21682" y="27063"/>
                    <a:pt x="27932" y="20122"/>
                    <a:pt x="27932" y="11561"/>
                  </a:cubicBezTo>
                  <a:cubicBezTo>
                    <a:pt x="27932" y="6966"/>
                    <a:pt x="26135" y="2834"/>
                    <a:pt x="23265" y="0"/>
                  </a:cubicBezTo>
                  <a:lnTo>
                    <a:pt x="23265" y="0"/>
                  </a:lnTo>
                  <a:cubicBezTo>
                    <a:pt x="25075" y="2286"/>
                    <a:pt x="26051" y="5132"/>
                    <a:pt x="26039" y="8049"/>
                  </a:cubicBezTo>
                  <a:cubicBezTo>
                    <a:pt x="26039" y="15038"/>
                    <a:pt x="20634" y="20693"/>
                    <a:pt x="13966" y="20693"/>
                  </a:cubicBezTo>
                  <a:cubicBezTo>
                    <a:pt x="7311" y="20693"/>
                    <a:pt x="1905" y="15038"/>
                    <a:pt x="1905" y="8049"/>
                  </a:cubicBezTo>
                  <a:cubicBezTo>
                    <a:pt x="1893" y="5132"/>
                    <a:pt x="2870" y="2286"/>
                    <a:pt x="4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4119698" y="1764058"/>
              <a:ext cx="909115" cy="862346"/>
            </a:xfrm>
            <a:custGeom>
              <a:avLst/>
              <a:gdLst/>
              <a:ahLst/>
              <a:cxnLst/>
              <a:rect l="l" t="t" r="r" b="b"/>
              <a:pathLst>
                <a:path w="23540" h="22329" extrusionOk="0">
                  <a:moveTo>
                    <a:pt x="11967" y="0"/>
                  </a:moveTo>
                  <a:lnTo>
                    <a:pt x="11967" y="0"/>
                  </a:lnTo>
                  <a:cubicBezTo>
                    <a:pt x="9466" y="2774"/>
                    <a:pt x="6299" y="4870"/>
                    <a:pt x="2775" y="6084"/>
                  </a:cubicBezTo>
                  <a:cubicBezTo>
                    <a:pt x="2799" y="5191"/>
                    <a:pt x="2763" y="4298"/>
                    <a:pt x="2668" y="3417"/>
                  </a:cubicBezTo>
                  <a:cubicBezTo>
                    <a:pt x="2263" y="5489"/>
                    <a:pt x="1656" y="7513"/>
                    <a:pt x="870" y="9478"/>
                  </a:cubicBezTo>
                  <a:cubicBezTo>
                    <a:pt x="668" y="9978"/>
                    <a:pt x="453" y="10478"/>
                    <a:pt x="84" y="10871"/>
                  </a:cubicBezTo>
                  <a:cubicBezTo>
                    <a:pt x="60" y="10894"/>
                    <a:pt x="25" y="10918"/>
                    <a:pt x="1" y="10942"/>
                  </a:cubicBezTo>
                  <a:cubicBezTo>
                    <a:pt x="417" y="15347"/>
                    <a:pt x="2989" y="19098"/>
                    <a:pt x="6597" y="20991"/>
                  </a:cubicBezTo>
                  <a:cubicBezTo>
                    <a:pt x="8285" y="21882"/>
                    <a:pt x="10144" y="22329"/>
                    <a:pt x="12002" y="22329"/>
                  </a:cubicBezTo>
                  <a:cubicBezTo>
                    <a:pt x="13891" y="22329"/>
                    <a:pt x="15780" y="21868"/>
                    <a:pt x="17491" y="20943"/>
                  </a:cubicBezTo>
                  <a:cubicBezTo>
                    <a:pt x="20444" y="19324"/>
                    <a:pt x="22635" y="16586"/>
                    <a:pt x="23539" y="13335"/>
                  </a:cubicBezTo>
                  <a:cubicBezTo>
                    <a:pt x="23170" y="12799"/>
                    <a:pt x="22944" y="12085"/>
                    <a:pt x="22813" y="11430"/>
                  </a:cubicBezTo>
                  <a:cubicBezTo>
                    <a:pt x="22396" y="9382"/>
                    <a:pt x="22230" y="7275"/>
                    <a:pt x="22349" y="5191"/>
                  </a:cubicBezTo>
                  <a:lnTo>
                    <a:pt x="22349" y="5191"/>
                  </a:lnTo>
                  <a:cubicBezTo>
                    <a:pt x="21670" y="5668"/>
                    <a:pt x="20884" y="5941"/>
                    <a:pt x="20063" y="5989"/>
                  </a:cubicBezTo>
                  <a:cubicBezTo>
                    <a:pt x="20372" y="5013"/>
                    <a:pt x="20587" y="4025"/>
                    <a:pt x="20706" y="3013"/>
                  </a:cubicBezTo>
                  <a:lnTo>
                    <a:pt x="20706" y="3013"/>
                  </a:lnTo>
                  <a:cubicBezTo>
                    <a:pt x="19241" y="3798"/>
                    <a:pt x="17634" y="4287"/>
                    <a:pt x="15979" y="4429"/>
                  </a:cubicBezTo>
                  <a:lnTo>
                    <a:pt x="16681" y="1679"/>
                  </a:lnTo>
                  <a:lnTo>
                    <a:pt x="16681" y="1679"/>
                  </a:lnTo>
                  <a:cubicBezTo>
                    <a:pt x="15038" y="3155"/>
                    <a:pt x="13098" y="4251"/>
                    <a:pt x="10990" y="4882"/>
                  </a:cubicBezTo>
                  <a:cubicBezTo>
                    <a:pt x="11633" y="3334"/>
                    <a:pt x="11955" y="1679"/>
                    <a:pt x="119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4116492" y="1674846"/>
              <a:ext cx="933021" cy="604712"/>
            </a:xfrm>
            <a:custGeom>
              <a:avLst/>
              <a:gdLst/>
              <a:ahLst/>
              <a:cxnLst/>
              <a:rect l="l" t="t" r="r" b="b"/>
              <a:pathLst>
                <a:path w="24159" h="15658" extrusionOk="0">
                  <a:moveTo>
                    <a:pt x="12073" y="0"/>
                  </a:moveTo>
                  <a:cubicBezTo>
                    <a:pt x="8501" y="0"/>
                    <a:pt x="5251" y="1489"/>
                    <a:pt x="2786" y="3941"/>
                  </a:cubicBezTo>
                  <a:cubicBezTo>
                    <a:pt x="977" y="6227"/>
                    <a:pt x="0" y="9073"/>
                    <a:pt x="12" y="11990"/>
                  </a:cubicBezTo>
                  <a:cubicBezTo>
                    <a:pt x="12" y="12419"/>
                    <a:pt x="36" y="12835"/>
                    <a:pt x="84" y="13252"/>
                  </a:cubicBezTo>
                  <a:cubicBezTo>
                    <a:pt x="108" y="13228"/>
                    <a:pt x="143" y="13204"/>
                    <a:pt x="167" y="13181"/>
                  </a:cubicBezTo>
                  <a:cubicBezTo>
                    <a:pt x="536" y="12788"/>
                    <a:pt x="762" y="12288"/>
                    <a:pt x="953" y="11788"/>
                  </a:cubicBezTo>
                  <a:cubicBezTo>
                    <a:pt x="1739" y="9823"/>
                    <a:pt x="2346" y="7787"/>
                    <a:pt x="2751" y="5727"/>
                  </a:cubicBezTo>
                  <a:cubicBezTo>
                    <a:pt x="2846" y="6608"/>
                    <a:pt x="2882" y="7501"/>
                    <a:pt x="2846" y="8394"/>
                  </a:cubicBezTo>
                  <a:cubicBezTo>
                    <a:pt x="6382" y="7180"/>
                    <a:pt x="9549" y="5084"/>
                    <a:pt x="12050" y="2310"/>
                  </a:cubicBezTo>
                  <a:lnTo>
                    <a:pt x="12050" y="2310"/>
                  </a:lnTo>
                  <a:cubicBezTo>
                    <a:pt x="12038" y="3989"/>
                    <a:pt x="11716" y="5644"/>
                    <a:pt x="11073" y="7192"/>
                  </a:cubicBezTo>
                  <a:cubicBezTo>
                    <a:pt x="13181" y="6561"/>
                    <a:pt x="15121" y="5465"/>
                    <a:pt x="16764" y="3989"/>
                  </a:cubicBezTo>
                  <a:lnTo>
                    <a:pt x="16764" y="3989"/>
                  </a:lnTo>
                  <a:lnTo>
                    <a:pt x="16062" y="6739"/>
                  </a:lnTo>
                  <a:cubicBezTo>
                    <a:pt x="17717" y="6597"/>
                    <a:pt x="19324" y="6108"/>
                    <a:pt x="20789" y="5323"/>
                  </a:cubicBezTo>
                  <a:lnTo>
                    <a:pt x="20789" y="5323"/>
                  </a:lnTo>
                  <a:cubicBezTo>
                    <a:pt x="20682" y="6335"/>
                    <a:pt x="20455" y="7335"/>
                    <a:pt x="20146" y="8299"/>
                  </a:cubicBezTo>
                  <a:cubicBezTo>
                    <a:pt x="20967" y="8251"/>
                    <a:pt x="21753" y="7978"/>
                    <a:pt x="22432" y="7501"/>
                  </a:cubicBezTo>
                  <a:lnTo>
                    <a:pt x="22432" y="7501"/>
                  </a:lnTo>
                  <a:cubicBezTo>
                    <a:pt x="22325" y="9597"/>
                    <a:pt x="22479" y="11692"/>
                    <a:pt x="22896" y="13740"/>
                  </a:cubicBezTo>
                  <a:cubicBezTo>
                    <a:pt x="23027" y="14407"/>
                    <a:pt x="23241" y="15109"/>
                    <a:pt x="23622" y="15657"/>
                  </a:cubicBezTo>
                  <a:cubicBezTo>
                    <a:pt x="23968" y="14467"/>
                    <a:pt x="24146" y="13228"/>
                    <a:pt x="24146" y="12002"/>
                  </a:cubicBezTo>
                  <a:cubicBezTo>
                    <a:pt x="24158" y="9073"/>
                    <a:pt x="23182" y="6239"/>
                    <a:pt x="21372" y="3941"/>
                  </a:cubicBezTo>
                  <a:cubicBezTo>
                    <a:pt x="18908" y="1489"/>
                    <a:pt x="15645" y="0"/>
                    <a:pt x="12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4132327" y="2011148"/>
              <a:ext cx="890770" cy="265242"/>
            </a:xfrm>
            <a:custGeom>
              <a:avLst/>
              <a:gdLst/>
              <a:ahLst/>
              <a:cxnLst/>
              <a:rect l="l" t="t" r="r" b="b"/>
              <a:pathLst>
                <a:path w="23065" h="6868" extrusionOk="0">
                  <a:moveTo>
                    <a:pt x="20793" y="0"/>
                  </a:moveTo>
                  <a:cubicBezTo>
                    <a:pt x="20671" y="0"/>
                    <a:pt x="20548" y="14"/>
                    <a:pt x="20426" y="44"/>
                  </a:cubicBezTo>
                  <a:cubicBezTo>
                    <a:pt x="17819" y="686"/>
                    <a:pt x="15152" y="1044"/>
                    <a:pt x="12473" y="1091"/>
                  </a:cubicBezTo>
                  <a:cubicBezTo>
                    <a:pt x="12294" y="1091"/>
                    <a:pt x="12128" y="1175"/>
                    <a:pt x="12009" y="1306"/>
                  </a:cubicBezTo>
                  <a:cubicBezTo>
                    <a:pt x="11884" y="1454"/>
                    <a:pt x="11708" y="1529"/>
                    <a:pt x="11532" y="1529"/>
                  </a:cubicBezTo>
                  <a:cubicBezTo>
                    <a:pt x="11357" y="1529"/>
                    <a:pt x="11181" y="1454"/>
                    <a:pt x="11056" y="1306"/>
                  </a:cubicBezTo>
                  <a:cubicBezTo>
                    <a:pt x="10937" y="1175"/>
                    <a:pt x="10770" y="1091"/>
                    <a:pt x="10580" y="1091"/>
                  </a:cubicBezTo>
                  <a:cubicBezTo>
                    <a:pt x="7901" y="1044"/>
                    <a:pt x="5234" y="686"/>
                    <a:pt x="2638" y="44"/>
                  </a:cubicBezTo>
                  <a:cubicBezTo>
                    <a:pt x="2517" y="14"/>
                    <a:pt x="2395" y="0"/>
                    <a:pt x="2274" y="0"/>
                  </a:cubicBezTo>
                  <a:cubicBezTo>
                    <a:pt x="1108" y="0"/>
                    <a:pt x="0" y="1289"/>
                    <a:pt x="162" y="2734"/>
                  </a:cubicBezTo>
                  <a:cubicBezTo>
                    <a:pt x="329" y="4342"/>
                    <a:pt x="1364" y="6211"/>
                    <a:pt x="4472" y="6711"/>
                  </a:cubicBezTo>
                  <a:cubicBezTo>
                    <a:pt x="5152" y="6820"/>
                    <a:pt x="5761" y="6868"/>
                    <a:pt x="6306" y="6868"/>
                  </a:cubicBezTo>
                  <a:cubicBezTo>
                    <a:pt x="9530" y="6868"/>
                    <a:pt x="10518" y="5182"/>
                    <a:pt x="10782" y="4306"/>
                  </a:cubicBezTo>
                  <a:cubicBezTo>
                    <a:pt x="10866" y="3961"/>
                    <a:pt x="11163" y="3699"/>
                    <a:pt x="11520" y="3687"/>
                  </a:cubicBezTo>
                  <a:lnTo>
                    <a:pt x="11532" y="3687"/>
                  </a:lnTo>
                  <a:cubicBezTo>
                    <a:pt x="11890" y="3699"/>
                    <a:pt x="12199" y="3949"/>
                    <a:pt x="12282" y="4306"/>
                  </a:cubicBezTo>
                  <a:cubicBezTo>
                    <a:pt x="12537" y="5182"/>
                    <a:pt x="13523" y="6868"/>
                    <a:pt x="16747" y="6868"/>
                  </a:cubicBezTo>
                  <a:cubicBezTo>
                    <a:pt x="17292" y="6868"/>
                    <a:pt x="17901" y="6820"/>
                    <a:pt x="18581" y="6711"/>
                  </a:cubicBezTo>
                  <a:cubicBezTo>
                    <a:pt x="21688" y="6211"/>
                    <a:pt x="22724" y="4354"/>
                    <a:pt x="22903" y="2734"/>
                  </a:cubicBezTo>
                  <a:cubicBezTo>
                    <a:pt x="23065" y="1279"/>
                    <a:pt x="21958" y="0"/>
                    <a:pt x="20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4219568" y="2070739"/>
              <a:ext cx="285981" cy="138221"/>
            </a:xfrm>
            <a:custGeom>
              <a:avLst/>
              <a:gdLst/>
              <a:ahLst/>
              <a:cxnLst/>
              <a:rect l="l" t="t" r="r" b="b"/>
              <a:pathLst>
                <a:path w="7405" h="3579" extrusionOk="0">
                  <a:moveTo>
                    <a:pt x="965" y="0"/>
                  </a:moveTo>
                  <a:cubicBezTo>
                    <a:pt x="444" y="0"/>
                    <a:pt x="1" y="434"/>
                    <a:pt x="22" y="977"/>
                  </a:cubicBezTo>
                  <a:cubicBezTo>
                    <a:pt x="58" y="1894"/>
                    <a:pt x="606" y="3108"/>
                    <a:pt x="3070" y="3489"/>
                  </a:cubicBezTo>
                  <a:cubicBezTo>
                    <a:pt x="3471" y="3551"/>
                    <a:pt x="3836" y="3579"/>
                    <a:pt x="4169" y="3579"/>
                  </a:cubicBezTo>
                  <a:cubicBezTo>
                    <a:pt x="5637" y="3579"/>
                    <a:pt x="6476" y="3038"/>
                    <a:pt x="6952" y="2465"/>
                  </a:cubicBezTo>
                  <a:cubicBezTo>
                    <a:pt x="7404" y="1918"/>
                    <a:pt x="7106" y="1072"/>
                    <a:pt x="6404" y="941"/>
                  </a:cubicBezTo>
                  <a:lnTo>
                    <a:pt x="1118" y="13"/>
                  </a:lnTo>
                  <a:cubicBezTo>
                    <a:pt x="1066" y="4"/>
                    <a:pt x="1015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4645273" y="2070739"/>
              <a:ext cx="286445" cy="138221"/>
            </a:xfrm>
            <a:custGeom>
              <a:avLst/>
              <a:gdLst/>
              <a:ahLst/>
              <a:cxnLst/>
              <a:rect l="l" t="t" r="r" b="b"/>
              <a:pathLst>
                <a:path w="7417" h="3579" extrusionOk="0">
                  <a:moveTo>
                    <a:pt x="6443" y="0"/>
                  </a:moveTo>
                  <a:cubicBezTo>
                    <a:pt x="6392" y="0"/>
                    <a:pt x="6340" y="4"/>
                    <a:pt x="6287" y="13"/>
                  </a:cubicBezTo>
                  <a:lnTo>
                    <a:pt x="1025" y="941"/>
                  </a:lnTo>
                  <a:cubicBezTo>
                    <a:pt x="310" y="1072"/>
                    <a:pt x="1" y="1918"/>
                    <a:pt x="465" y="2465"/>
                  </a:cubicBezTo>
                  <a:cubicBezTo>
                    <a:pt x="940" y="3038"/>
                    <a:pt x="1780" y="3579"/>
                    <a:pt x="3247" y="3579"/>
                  </a:cubicBezTo>
                  <a:cubicBezTo>
                    <a:pt x="3580" y="3579"/>
                    <a:pt x="3946" y="3551"/>
                    <a:pt x="4346" y="3489"/>
                  </a:cubicBezTo>
                  <a:cubicBezTo>
                    <a:pt x="6811" y="3108"/>
                    <a:pt x="7359" y="1894"/>
                    <a:pt x="7394" y="977"/>
                  </a:cubicBezTo>
                  <a:cubicBezTo>
                    <a:pt x="7416" y="434"/>
                    <a:pt x="6972" y="0"/>
                    <a:pt x="6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4374433" y="2572413"/>
              <a:ext cx="420804" cy="124009"/>
            </a:xfrm>
            <a:custGeom>
              <a:avLst/>
              <a:gdLst/>
              <a:ahLst/>
              <a:cxnLst/>
              <a:rect l="l" t="t" r="r" b="b"/>
              <a:pathLst>
                <a:path w="10896" h="3211" extrusionOk="0">
                  <a:moveTo>
                    <a:pt x="10895" y="0"/>
                  </a:moveTo>
                  <a:cubicBezTo>
                    <a:pt x="9182" y="932"/>
                    <a:pt x="7289" y="1397"/>
                    <a:pt x="5397" y="1397"/>
                  </a:cubicBezTo>
                  <a:cubicBezTo>
                    <a:pt x="3542" y="1397"/>
                    <a:pt x="1687" y="950"/>
                    <a:pt x="1" y="60"/>
                  </a:cubicBezTo>
                  <a:lnTo>
                    <a:pt x="1" y="1917"/>
                  </a:lnTo>
                  <a:cubicBezTo>
                    <a:pt x="1239" y="2569"/>
                    <a:pt x="3008" y="3210"/>
                    <a:pt x="5160" y="3210"/>
                  </a:cubicBezTo>
                  <a:cubicBezTo>
                    <a:pt x="6858" y="3210"/>
                    <a:pt x="8794" y="2811"/>
                    <a:pt x="10895" y="1703"/>
                  </a:cubicBezTo>
                  <a:lnTo>
                    <a:pt x="10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4374433" y="2638144"/>
              <a:ext cx="420804" cy="233999"/>
            </a:xfrm>
            <a:custGeom>
              <a:avLst/>
              <a:gdLst/>
              <a:ahLst/>
              <a:cxnLst/>
              <a:rect l="l" t="t" r="r" b="b"/>
              <a:pathLst>
                <a:path w="10896" h="6059" extrusionOk="0">
                  <a:moveTo>
                    <a:pt x="10895" y="1"/>
                  </a:moveTo>
                  <a:cubicBezTo>
                    <a:pt x="8794" y="1109"/>
                    <a:pt x="6858" y="1508"/>
                    <a:pt x="5160" y="1508"/>
                  </a:cubicBezTo>
                  <a:cubicBezTo>
                    <a:pt x="3008" y="1508"/>
                    <a:pt x="1239" y="867"/>
                    <a:pt x="1" y="215"/>
                  </a:cubicBezTo>
                  <a:lnTo>
                    <a:pt x="1" y="4859"/>
                  </a:lnTo>
                  <a:cubicBezTo>
                    <a:pt x="1708" y="5659"/>
                    <a:pt x="3550" y="6058"/>
                    <a:pt x="5391" y="6058"/>
                  </a:cubicBezTo>
                  <a:cubicBezTo>
                    <a:pt x="7273" y="6058"/>
                    <a:pt x="9156" y="5642"/>
                    <a:pt x="10895" y="4811"/>
                  </a:cubicBezTo>
                  <a:lnTo>
                    <a:pt x="108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3651164" y="3429970"/>
              <a:ext cx="1840668" cy="83728"/>
            </a:xfrm>
            <a:custGeom>
              <a:avLst/>
              <a:gdLst/>
              <a:ahLst/>
              <a:cxnLst/>
              <a:rect l="l" t="t" r="r" b="b"/>
              <a:pathLst>
                <a:path w="47661" h="2168" extrusionOk="0">
                  <a:moveTo>
                    <a:pt x="1548" y="1"/>
                  </a:moveTo>
                  <a:lnTo>
                    <a:pt x="0" y="2108"/>
                  </a:lnTo>
                  <a:lnTo>
                    <a:pt x="47661" y="2167"/>
                  </a:lnTo>
                  <a:lnTo>
                    <a:pt x="46054" y="108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3651164" y="3511342"/>
              <a:ext cx="1840668" cy="730690"/>
            </a:xfrm>
            <a:custGeom>
              <a:avLst/>
              <a:gdLst/>
              <a:ahLst/>
              <a:cxnLst/>
              <a:rect l="l" t="t" r="r" b="b"/>
              <a:pathLst>
                <a:path w="47661" h="18920" extrusionOk="0">
                  <a:moveTo>
                    <a:pt x="0" y="1"/>
                  </a:moveTo>
                  <a:lnTo>
                    <a:pt x="6299" y="18920"/>
                  </a:lnTo>
                  <a:lnTo>
                    <a:pt x="42113" y="18920"/>
                  </a:lnTo>
                  <a:lnTo>
                    <a:pt x="47661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4385015" y="3742637"/>
              <a:ext cx="398249" cy="268139"/>
            </a:xfrm>
            <a:custGeom>
              <a:avLst/>
              <a:gdLst/>
              <a:ahLst/>
              <a:cxnLst/>
              <a:rect l="l" t="t" r="r" b="b"/>
              <a:pathLst>
                <a:path w="10312" h="6943" extrusionOk="0">
                  <a:moveTo>
                    <a:pt x="5156" y="1"/>
                  </a:moveTo>
                  <a:cubicBezTo>
                    <a:pt x="2310" y="1"/>
                    <a:pt x="1" y="1549"/>
                    <a:pt x="1" y="3465"/>
                  </a:cubicBezTo>
                  <a:cubicBezTo>
                    <a:pt x="1" y="5382"/>
                    <a:pt x="2310" y="6942"/>
                    <a:pt x="5156" y="6942"/>
                  </a:cubicBezTo>
                  <a:cubicBezTo>
                    <a:pt x="8002" y="6942"/>
                    <a:pt x="10311" y="5382"/>
                    <a:pt x="10311" y="3465"/>
                  </a:cubicBezTo>
                  <a:cubicBezTo>
                    <a:pt x="10311" y="1549"/>
                    <a:pt x="8002" y="1"/>
                    <a:pt x="5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4428230" y="2424807"/>
              <a:ext cx="295713" cy="16259"/>
            </a:xfrm>
            <a:custGeom>
              <a:avLst/>
              <a:gdLst/>
              <a:ahLst/>
              <a:cxnLst/>
              <a:rect l="l" t="t" r="r" b="b"/>
              <a:pathLst>
                <a:path w="7657" h="421" extrusionOk="0">
                  <a:moveTo>
                    <a:pt x="2906" y="1"/>
                  </a:moveTo>
                  <a:cubicBezTo>
                    <a:pt x="2596" y="1"/>
                    <a:pt x="2287" y="24"/>
                    <a:pt x="1977" y="24"/>
                  </a:cubicBezTo>
                  <a:cubicBezTo>
                    <a:pt x="1358" y="36"/>
                    <a:pt x="739" y="72"/>
                    <a:pt x="120" y="120"/>
                  </a:cubicBezTo>
                  <a:cubicBezTo>
                    <a:pt x="1" y="120"/>
                    <a:pt x="1" y="298"/>
                    <a:pt x="120" y="298"/>
                  </a:cubicBezTo>
                  <a:cubicBezTo>
                    <a:pt x="739" y="358"/>
                    <a:pt x="1358" y="382"/>
                    <a:pt x="1977" y="405"/>
                  </a:cubicBezTo>
                  <a:cubicBezTo>
                    <a:pt x="2225" y="405"/>
                    <a:pt x="2473" y="421"/>
                    <a:pt x="2720" y="421"/>
                  </a:cubicBezTo>
                  <a:cubicBezTo>
                    <a:pt x="2782" y="421"/>
                    <a:pt x="2844" y="420"/>
                    <a:pt x="2906" y="417"/>
                  </a:cubicBezTo>
                  <a:cubicBezTo>
                    <a:pt x="3216" y="405"/>
                    <a:pt x="3525" y="370"/>
                    <a:pt x="3835" y="358"/>
                  </a:cubicBezTo>
                  <a:lnTo>
                    <a:pt x="4299" y="358"/>
                  </a:lnTo>
                  <a:lnTo>
                    <a:pt x="4751" y="405"/>
                  </a:lnTo>
                  <a:cubicBezTo>
                    <a:pt x="4803" y="409"/>
                    <a:pt x="4856" y="411"/>
                    <a:pt x="4909" y="411"/>
                  </a:cubicBezTo>
                  <a:cubicBezTo>
                    <a:pt x="5015" y="411"/>
                    <a:pt x="5121" y="405"/>
                    <a:pt x="5216" y="405"/>
                  </a:cubicBezTo>
                  <a:lnTo>
                    <a:pt x="5680" y="393"/>
                  </a:lnTo>
                  <a:cubicBezTo>
                    <a:pt x="6299" y="370"/>
                    <a:pt x="6918" y="346"/>
                    <a:pt x="7538" y="298"/>
                  </a:cubicBezTo>
                  <a:cubicBezTo>
                    <a:pt x="7657" y="298"/>
                    <a:pt x="7657" y="120"/>
                    <a:pt x="7538" y="120"/>
                  </a:cubicBezTo>
                  <a:cubicBezTo>
                    <a:pt x="6918" y="72"/>
                    <a:pt x="6299" y="48"/>
                    <a:pt x="5680" y="24"/>
                  </a:cubicBezTo>
                  <a:lnTo>
                    <a:pt x="5216" y="12"/>
                  </a:lnTo>
                  <a:lnTo>
                    <a:pt x="4751" y="12"/>
                  </a:lnTo>
                  <a:lnTo>
                    <a:pt x="4299" y="60"/>
                  </a:lnTo>
                  <a:lnTo>
                    <a:pt x="3835" y="60"/>
                  </a:lnTo>
                  <a:cubicBezTo>
                    <a:pt x="3525" y="48"/>
                    <a:pt x="3216" y="12"/>
                    <a:pt x="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4499484" y="2478180"/>
              <a:ext cx="154943" cy="27575"/>
            </a:xfrm>
            <a:custGeom>
              <a:avLst/>
              <a:gdLst/>
              <a:ahLst/>
              <a:cxnLst/>
              <a:rect l="l" t="t" r="r" b="b"/>
              <a:pathLst>
                <a:path w="4012" h="714" extrusionOk="0">
                  <a:moveTo>
                    <a:pt x="121" y="0"/>
                  </a:moveTo>
                  <a:cubicBezTo>
                    <a:pt x="55" y="0"/>
                    <a:pt x="0" y="78"/>
                    <a:pt x="37" y="143"/>
                  </a:cubicBezTo>
                  <a:cubicBezTo>
                    <a:pt x="156" y="285"/>
                    <a:pt x="311" y="404"/>
                    <a:pt x="489" y="464"/>
                  </a:cubicBezTo>
                  <a:cubicBezTo>
                    <a:pt x="656" y="535"/>
                    <a:pt x="823" y="583"/>
                    <a:pt x="990" y="619"/>
                  </a:cubicBezTo>
                  <a:cubicBezTo>
                    <a:pt x="1323" y="690"/>
                    <a:pt x="1668" y="714"/>
                    <a:pt x="2013" y="714"/>
                  </a:cubicBezTo>
                  <a:cubicBezTo>
                    <a:pt x="2347" y="714"/>
                    <a:pt x="2692" y="666"/>
                    <a:pt x="3026" y="607"/>
                  </a:cubicBezTo>
                  <a:cubicBezTo>
                    <a:pt x="3192" y="559"/>
                    <a:pt x="3359" y="512"/>
                    <a:pt x="3526" y="452"/>
                  </a:cubicBezTo>
                  <a:cubicBezTo>
                    <a:pt x="3692" y="393"/>
                    <a:pt x="3847" y="285"/>
                    <a:pt x="3966" y="143"/>
                  </a:cubicBezTo>
                  <a:cubicBezTo>
                    <a:pt x="4012" y="78"/>
                    <a:pt x="3959" y="0"/>
                    <a:pt x="3900" y="0"/>
                  </a:cubicBezTo>
                  <a:cubicBezTo>
                    <a:pt x="3882" y="0"/>
                    <a:pt x="3863" y="7"/>
                    <a:pt x="3847" y="23"/>
                  </a:cubicBezTo>
                  <a:cubicBezTo>
                    <a:pt x="3728" y="119"/>
                    <a:pt x="3585" y="178"/>
                    <a:pt x="3442" y="214"/>
                  </a:cubicBezTo>
                  <a:cubicBezTo>
                    <a:pt x="3287" y="262"/>
                    <a:pt x="3133" y="297"/>
                    <a:pt x="2978" y="321"/>
                  </a:cubicBezTo>
                  <a:cubicBezTo>
                    <a:pt x="2656" y="369"/>
                    <a:pt x="2335" y="393"/>
                    <a:pt x="2013" y="393"/>
                  </a:cubicBezTo>
                  <a:cubicBezTo>
                    <a:pt x="1692" y="393"/>
                    <a:pt x="1359" y="369"/>
                    <a:pt x="1049" y="333"/>
                  </a:cubicBezTo>
                  <a:cubicBezTo>
                    <a:pt x="882" y="309"/>
                    <a:pt x="728" y="273"/>
                    <a:pt x="585" y="226"/>
                  </a:cubicBezTo>
                  <a:cubicBezTo>
                    <a:pt x="442" y="190"/>
                    <a:pt x="299" y="119"/>
                    <a:pt x="192" y="23"/>
                  </a:cubicBezTo>
                  <a:lnTo>
                    <a:pt x="180" y="23"/>
                  </a:lnTo>
                  <a:cubicBezTo>
                    <a:pt x="161" y="7"/>
                    <a:pt x="140" y="0"/>
                    <a:pt x="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4483418" y="2288710"/>
              <a:ext cx="180742" cy="50592"/>
            </a:xfrm>
            <a:custGeom>
              <a:avLst/>
              <a:gdLst/>
              <a:ahLst/>
              <a:cxnLst/>
              <a:rect l="l" t="t" r="r" b="b"/>
              <a:pathLst>
                <a:path w="4680" h="1310" extrusionOk="0">
                  <a:moveTo>
                    <a:pt x="715" y="0"/>
                  </a:moveTo>
                  <a:cubicBezTo>
                    <a:pt x="620" y="12"/>
                    <a:pt x="524" y="12"/>
                    <a:pt x="429" y="12"/>
                  </a:cubicBezTo>
                  <a:lnTo>
                    <a:pt x="286" y="12"/>
                  </a:lnTo>
                  <a:cubicBezTo>
                    <a:pt x="191" y="12"/>
                    <a:pt x="120" y="48"/>
                    <a:pt x="60" y="107"/>
                  </a:cubicBezTo>
                  <a:cubicBezTo>
                    <a:pt x="36" y="143"/>
                    <a:pt x="24" y="167"/>
                    <a:pt x="13" y="203"/>
                  </a:cubicBezTo>
                  <a:cubicBezTo>
                    <a:pt x="1" y="238"/>
                    <a:pt x="1" y="274"/>
                    <a:pt x="13" y="310"/>
                  </a:cubicBezTo>
                  <a:cubicBezTo>
                    <a:pt x="24" y="381"/>
                    <a:pt x="60" y="453"/>
                    <a:pt x="120" y="500"/>
                  </a:cubicBezTo>
                  <a:cubicBezTo>
                    <a:pt x="370" y="774"/>
                    <a:pt x="691" y="977"/>
                    <a:pt x="1048" y="1096"/>
                  </a:cubicBezTo>
                  <a:cubicBezTo>
                    <a:pt x="1453" y="1239"/>
                    <a:pt x="1882" y="1310"/>
                    <a:pt x="2310" y="1310"/>
                  </a:cubicBezTo>
                  <a:cubicBezTo>
                    <a:pt x="2739" y="1310"/>
                    <a:pt x="3156" y="1239"/>
                    <a:pt x="3561" y="1096"/>
                  </a:cubicBezTo>
                  <a:cubicBezTo>
                    <a:pt x="3763" y="1012"/>
                    <a:pt x="3953" y="917"/>
                    <a:pt x="4132" y="810"/>
                  </a:cubicBezTo>
                  <a:cubicBezTo>
                    <a:pt x="4227" y="750"/>
                    <a:pt x="4311" y="703"/>
                    <a:pt x="4394" y="631"/>
                  </a:cubicBezTo>
                  <a:cubicBezTo>
                    <a:pt x="4537" y="524"/>
                    <a:pt x="4680" y="405"/>
                    <a:pt x="4656" y="215"/>
                  </a:cubicBezTo>
                  <a:cubicBezTo>
                    <a:pt x="4641" y="34"/>
                    <a:pt x="4417" y="1"/>
                    <a:pt x="4209" y="1"/>
                  </a:cubicBezTo>
                  <a:cubicBezTo>
                    <a:pt x="4088" y="1"/>
                    <a:pt x="3972" y="12"/>
                    <a:pt x="3906" y="12"/>
                  </a:cubicBezTo>
                  <a:lnTo>
                    <a:pt x="2310" y="12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4983233" y="2204094"/>
              <a:ext cx="138453" cy="273043"/>
            </a:xfrm>
            <a:custGeom>
              <a:avLst/>
              <a:gdLst/>
              <a:ahLst/>
              <a:cxnLst/>
              <a:rect l="l" t="t" r="r" b="b"/>
              <a:pathLst>
                <a:path w="3585" h="7070" extrusionOk="0">
                  <a:moveTo>
                    <a:pt x="3501" y="1"/>
                  </a:moveTo>
                  <a:cubicBezTo>
                    <a:pt x="2727" y="227"/>
                    <a:pt x="1882" y="882"/>
                    <a:pt x="1215" y="1822"/>
                  </a:cubicBezTo>
                  <a:cubicBezTo>
                    <a:pt x="953" y="2763"/>
                    <a:pt x="584" y="3668"/>
                    <a:pt x="120" y="4537"/>
                  </a:cubicBezTo>
                  <a:cubicBezTo>
                    <a:pt x="1" y="5596"/>
                    <a:pt x="275" y="6489"/>
                    <a:pt x="929" y="6870"/>
                  </a:cubicBezTo>
                  <a:cubicBezTo>
                    <a:pt x="1160" y="7006"/>
                    <a:pt x="1415" y="7069"/>
                    <a:pt x="1686" y="7069"/>
                  </a:cubicBezTo>
                  <a:cubicBezTo>
                    <a:pt x="2060" y="7069"/>
                    <a:pt x="2463" y="6948"/>
                    <a:pt x="2870" y="6728"/>
                  </a:cubicBezTo>
                  <a:cubicBezTo>
                    <a:pt x="3001" y="6275"/>
                    <a:pt x="3120" y="5823"/>
                    <a:pt x="3215" y="5358"/>
                  </a:cubicBezTo>
                  <a:lnTo>
                    <a:pt x="3215" y="5358"/>
                  </a:lnTo>
                  <a:cubicBezTo>
                    <a:pt x="2939" y="5543"/>
                    <a:pt x="2638" y="5643"/>
                    <a:pt x="2354" y="5643"/>
                  </a:cubicBezTo>
                  <a:cubicBezTo>
                    <a:pt x="2197" y="5643"/>
                    <a:pt x="2045" y="5612"/>
                    <a:pt x="1906" y="5549"/>
                  </a:cubicBezTo>
                  <a:cubicBezTo>
                    <a:pt x="1144" y="5192"/>
                    <a:pt x="953" y="4001"/>
                    <a:pt x="1477" y="2894"/>
                  </a:cubicBezTo>
                  <a:cubicBezTo>
                    <a:pt x="1897" y="2002"/>
                    <a:pt x="2650" y="1434"/>
                    <a:pt x="3319" y="1434"/>
                  </a:cubicBezTo>
                  <a:cubicBezTo>
                    <a:pt x="3410" y="1434"/>
                    <a:pt x="3498" y="1444"/>
                    <a:pt x="3584" y="1465"/>
                  </a:cubicBezTo>
                  <a:cubicBezTo>
                    <a:pt x="3584" y="977"/>
                    <a:pt x="3549" y="489"/>
                    <a:pt x="3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5020038" y="2259436"/>
              <a:ext cx="102111" cy="162590"/>
            </a:xfrm>
            <a:custGeom>
              <a:avLst/>
              <a:gdLst/>
              <a:ahLst/>
              <a:cxnLst/>
              <a:rect l="l" t="t" r="r" b="b"/>
              <a:pathLst>
                <a:path w="2644" h="4210" extrusionOk="0">
                  <a:moveTo>
                    <a:pt x="2375" y="1"/>
                  </a:moveTo>
                  <a:cubicBezTo>
                    <a:pt x="1697" y="1"/>
                    <a:pt x="944" y="569"/>
                    <a:pt x="524" y="1461"/>
                  </a:cubicBezTo>
                  <a:cubicBezTo>
                    <a:pt x="0" y="2568"/>
                    <a:pt x="191" y="3759"/>
                    <a:pt x="953" y="4116"/>
                  </a:cubicBezTo>
                  <a:cubicBezTo>
                    <a:pt x="1092" y="4179"/>
                    <a:pt x="1244" y="4210"/>
                    <a:pt x="1401" y="4210"/>
                  </a:cubicBezTo>
                  <a:cubicBezTo>
                    <a:pt x="1686" y="4210"/>
                    <a:pt x="1990" y="4110"/>
                    <a:pt x="2274" y="3925"/>
                  </a:cubicBezTo>
                  <a:cubicBezTo>
                    <a:pt x="2524" y="2759"/>
                    <a:pt x="2643" y="1556"/>
                    <a:pt x="2643" y="365"/>
                  </a:cubicBezTo>
                  <a:cubicBezTo>
                    <a:pt x="2643" y="258"/>
                    <a:pt x="2643" y="139"/>
                    <a:pt x="2643" y="32"/>
                  </a:cubicBezTo>
                  <a:cubicBezTo>
                    <a:pt x="2556" y="11"/>
                    <a:pt x="2466" y="1"/>
                    <a:pt x="23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4043849" y="2202240"/>
              <a:ext cx="144400" cy="274974"/>
            </a:xfrm>
            <a:custGeom>
              <a:avLst/>
              <a:gdLst/>
              <a:ahLst/>
              <a:cxnLst/>
              <a:rect l="l" t="t" r="r" b="b"/>
              <a:pathLst>
                <a:path w="3739" h="7120" extrusionOk="0">
                  <a:moveTo>
                    <a:pt x="95" y="1"/>
                  </a:moveTo>
                  <a:cubicBezTo>
                    <a:pt x="36" y="501"/>
                    <a:pt x="12" y="1013"/>
                    <a:pt x="0" y="1525"/>
                  </a:cubicBezTo>
                  <a:cubicBezTo>
                    <a:pt x="97" y="1498"/>
                    <a:pt x="196" y="1486"/>
                    <a:pt x="298" y="1486"/>
                  </a:cubicBezTo>
                  <a:cubicBezTo>
                    <a:pt x="971" y="1486"/>
                    <a:pt x="1718" y="2052"/>
                    <a:pt x="2131" y="2942"/>
                  </a:cubicBezTo>
                  <a:cubicBezTo>
                    <a:pt x="2655" y="4049"/>
                    <a:pt x="2465" y="5240"/>
                    <a:pt x="1715" y="5597"/>
                  </a:cubicBezTo>
                  <a:cubicBezTo>
                    <a:pt x="1568" y="5664"/>
                    <a:pt x="1415" y="5695"/>
                    <a:pt x="1257" y="5695"/>
                  </a:cubicBezTo>
                  <a:cubicBezTo>
                    <a:pt x="966" y="5695"/>
                    <a:pt x="663" y="5587"/>
                    <a:pt x="369" y="5394"/>
                  </a:cubicBezTo>
                  <a:lnTo>
                    <a:pt x="369" y="5394"/>
                  </a:lnTo>
                  <a:cubicBezTo>
                    <a:pt x="465" y="5811"/>
                    <a:pt x="560" y="6216"/>
                    <a:pt x="679" y="6621"/>
                  </a:cubicBezTo>
                  <a:cubicBezTo>
                    <a:pt x="1174" y="6943"/>
                    <a:pt x="1678" y="7119"/>
                    <a:pt x="2135" y="7119"/>
                  </a:cubicBezTo>
                  <a:cubicBezTo>
                    <a:pt x="2404" y="7119"/>
                    <a:pt x="2657" y="7058"/>
                    <a:pt x="2882" y="6930"/>
                  </a:cubicBezTo>
                  <a:cubicBezTo>
                    <a:pt x="3453" y="6597"/>
                    <a:pt x="3739" y="5883"/>
                    <a:pt x="3727" y="5013"/>
                  </a:cubicBezTo>
                  <a:cubicBezTo>
                    <a:pt x="3060" y="3906"/>
                    <a:pt x="2560" y="2704"/>
                    <a:pt x="2262" y="1442"/>
                  </a:cubicBezTo>
                  <a:cubicBezTo>
                    <a:pt x="1596" y="656"/>
                    <a:pt x="810" y="144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4043385" y="2259282"/>
              <a:ext cx="103038" cy="162938"/>
            </a:xfrm>
            <a:custGeom>
              <a:avLst/>
              <a:gdLst/>
              <a:ahLst/>
              <a:cxnLst/>
              <a:rect l="l" t="t" r="r" b="b"/>
              <a:pathLst>
                <a:path w="2668" h="4219" extrusionOk="0">
                  <a:moveTo>
                    <a:pt x="296" y="1"/>
                  </a:moveTo>
                  <a:cubicBezTo>
                    <a:pt x="199" y="1"/>
                    <a:pt x="104" y="12"/>
                    <a:pt x="12" y="36"/>
                  </a:cubicBezTo>
                  <a:cubicBezTo>
                    <a:pt x="12" y="155"/>
                    <a:pt x="12" y="262"/>
                    <a:pt x="12" y="369"/>
                  </a:cubicBezTo>
                  <a:cubicBezTo>
                    <a:pt x="0" y="1560"/>
                    <a:pt x="131" y="2751"/>
                    <a:pt x="381" y="3917"/>
                  </a:cubicBezTo>
                  <a:cubicBezTo>
                    <a:pt x="667" y="4110"/>
                    <a:pt x="973" y="4218"/>
                    <a:pt x="1266" y="4218"/>
                  </a:cubicBezTo>
                  <a:cubicBezTo>
                    <a:pt x="1425" y="4218"/>
                    <a:pt x="1580" y="4187"/>
                    <a:pt x="1727" y="4120"/>
                  </a:cubicBezTo>
                  <a:cubicBezTo>
                    <a:pt x="2477" y="3763"/>
                    <a:pt x="2667" y="2572"/>
                    <a:pt x="2143" y="1465"/>
                  </a:cubicBezTo>
                  <a:cubicBezTo>
                    <a:pt x="1727" y="569"/>
                    <a:pt x="972" y="1"/>
                    <a:pt x="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4792877" y="2874498"/>
              <a:ext cx="59359" cy="59359"/>
            </a:xfrm>
            <a:custGeom>
              <a:avLst/>
              <a:gdLst/>
              <a:ahLst/>
              <a:cxnLst/>
              <a:rect l="l" t="t" r="r" b="b"/>
              <a:pathLst>
                <a:path w="1537" h="1537" extrusionOk="0">
                  <a:moveTo>
                    <a:pt x="763" y="1"/>
                  </a:moveTo>
                  <a:cubicBezTo>
                    <a:pt x="346" y="1"/>
                    <a:pt x="1" y="346"/>
                    <a:pt x="1" y="775"/>
                  </a:cubicBezTo>
                  <a:cubicBezTo>
                    <a:pt x="1" y="1203"/>
                    <a:pt x="346" y="1537"/>
                    <a:pt x="763" y="1537"/>
                  </a:cubicBezTo>
                  <a:cubicBezTo>
                    <a:pt x="1191" y="1537"/>
                    <a:pt x="1536" y="1203"/>
                    <a:pt x="1536" y="775"/>
                  </a:cubicBezTo>
                  <a:cubicBezTo>
                    <a:pt x="1536" y="346"/>
                    <a:pt x="1191" y="1"/>
                    <a:pt x="763" y="1"/>
                  </a:cubicBezTo>
                  <a:close/>
                </a:path>
              </a:pathLst>
            </a:custGeom>
            <a:solidFill>
              <a:srgbClr val="3A24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4328476" y="2874498"/>
              <a:ext cx="59359" cy="59359"/>
            </a:xfrm>
            <a:custGeom>
              <a:avLst/>
              <a:gdLst/>
              <a:ahLst/>
              <a:cxnLst/>
              <a:rect l="l" t="t" r="r" b="b"/>
              <a:pathLst>
                <a:path w="1537" h="1537" extrusionOk="0">
                  <a:moveTo>
                    <a:pt x="774" y="1"/>
                  </a:moveTo>
                  <a:cubicBezTo>
                    <a:pt x="345" y="1"/>
                    <a:pt x="0" y="346"/>
                    <a:pt x="0" y="775"/>
                  </a:cubicBezTo>
                  <a:cubicBezTo>
                    <a:pt x="0" y="1203"/>
                    <a:pt x="345" y="1537"/>
                    <a:pt x="774" y="1537"/>
                  </a:cubicBezTo>
                  <a:cubicBezTo>
                    <a:pt x="1191" y="1537"/>
                    <a:pt x="1536" y="1203"/>
                    <a:pt x="1536" y="775"/>
                  </a:cubicBezTo>
                  <a:cubicBezTo>
                    <a:pt x="1536" y="346"/>
                    <a:pt x="1191" y="1"/>
                    <a:pt x="774" y="1"/>
                  </a:cubicBezTo>
                  <a:close/>
                </a:path>
              </a:pathLst>
            </a:custGeom>
            <a:solidFill>
              <a:srgbClr val="3A24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4822305" y="2904390"/>
              <a:ext cx="39" cy="381681"/>
            </a:xfrm>
            <a:custGeom>
              <a:avLst/>
              <a:gdLst/>
              <a:ahLst/>
              <a:cxnLst/>
              <a:rect l="l" t="t" r="r" b="b"/>
              <a:pathLst>
                <a:path w="1" h="9883" extrusionOk="0">
                  <a:moveTo>
                    <a:pt x="1" y="1"/>
                  </a:moveTo>
                  <a:lnTo>
                    <a:pt x="1" y="9883"/>
                  </a:lnTo>
                </a:path>
              </a:pathLst>
            </a:custGeom>
            <a:solidFill>
              <a:srgbClr val="251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4822305" y="2904390"/>
              <a:ext cx="39" cy="381681"/>
            </a:xfrm>
            <a:custGeom>
              <a:avLst/>
              <a:gdLst/>
              <a:ahLst/>
              <a:cxnLst/>
              <a:rect l="l" t="t" r="r" b="b"/>
              <a:pathLst>
                <a:path w="1" h="9883" fill="none" extrusionOk="0">
                  <a:moveTo>
                    <a:pt x="1" y="1"/>
                  </a:moveTo>
                  <a:lnTo>
                    <a:pt x="1" y="9883"/>
                  </a:lnTo>
                </a:path>
              </a:pathLst>
            </a:custGeom>
            <a:noFill/>
            <a:ln w="7150" cap="rnd" cmpd="sng">
              <a:solidFill>
                <a:srgbClr val="C3AE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4358367" y="2904390"/>
              <a:ext cx="39" cy="381681"/>
            </a:xfrm>
            <a:custGeom>
              <a:avLst/>
              <a:gdLst/>
              <a:ahLst/>
              <a:cxnLst/>
              <a:rect l="l" t="t" r="r" b="b"/>
              <a:pathLst>
                <a:path w="1" h="9883" extrusionOk="0">
                  <a:moveTo>
                    <a:pt x="0" y="1"/>
                  </a:moveTo>
                  <a:lnTo>
                    <a:pt x="0" y="9883"/>
                  </a:lnTo>
                </a:path>
              </a:pathLst>
            </a:custGeom>
            <a:solidFill>
              <a:srgbClr val="251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4358367" y="2904390"/>
              <a:ext cx="39" cy="381681"/>
            </a:xfrm>
            <a:custGeom>
              <a:avLst/>
              <a:gdLst/>
              <a:ahLst/>
              <a:cxnLst/>
              <a:rect l="l" t="t" r="r" b="b"/>
              <a:pathLst>
                <a:path w="1" h="9883" fill="none" extrusionOk="0">
                  <a:moveTo>
                    <a:pt x="0" y="1"/>
                  </a:moveTo>
                  <a:lnTo>
                    <a:pt x="0" y="9883"/>
                  </a:lnTo>
                </a:path>
              </a:pathLst>
            </a:custGeom>
            <a:noFill/>
            <a:ln w="7150" cap="rnd" cmpd="sng">
              <a:solidFill>
                <a:srgbClr val="C3AE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4796082" y="3277305"/>
              <a:ext cx="52948" cy="80059"/>
            </a:xfrm>
            <a:custGeom>
              <a:avLst/>
              <a:gdLst/>
              <a:ahLst/>
              <a:cxnLst/>
              <a:rect l="l" t="t" r="r" b="b"/>
              <a:pathLst>
                <a:path w="1371" h="2073" extrusionOk="0">
                  <a:moveTo>
                    <a:pt x="144" y="1"/>
                  </a:moveTo>
                  <a:lnTo>
                    <a:pt x="25" y="1358"/>
                  </a:lnTo>
                  <a:cubicBezTo>
                    <a:pt x="1" y="1739"/>
                    <a:pt x="299" y="2072"/>
                    <a:pt x="680" y="2072"/>
                  </a:cubicBezTo>
                  <a:cubicBezTo>
                    <a:pt x="1061" y="2072"/>
                    <a:pt x="1370" y="1739"/>
                    <a:pt x="1334" y="1358"/>
                  </a:cubicBezTo>
                  <a:lnTo>
                    <a:pt x="1215" y="1"/>
                  </a:lnTo>
                  <a:close/>
                </a:path>
              </a:pathLst>
            </a:custGeom>
            <a:solidFill>
              <a:srgbClr val="3A24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4331681" y="3277305"/>
              <a:ext cx="52909" cy="80059"/>
            </a:xfrm>
            <a:custGeom>
              <a:avLst/>
              <a:gdLst/>
              <a:ahLst/>
              <a:cxnLst/>
              <a:rect l="l" t="t" r="r" b="b"/>
              <a:pathLst>
                <a:path w="1370" h="2073" extrusionOk="0">
                  <a:moveTo>
                    <a:pt x="155" y="1"/>
                  </a:moveTo>
                  <a:lnTo>
                    <a:pt x="36" y="1358"/>
                  </a:lnTo>
                  <a:cubicBezTo>
                    <a:pt x="1" y="1739"/>
                    <a:pt x="310" y="2072"/>
                    <a:pt x="691" y="2072"/>
                  </a:cubicBezTo>
                  <a:cubicBezTo>
                    <a:pt x="1072" y="2072"/>
                    <a:pt x="1370" y="1739"/>
                    <a:pt x="1346" y="1358"/>
                  </a:cubicBezTo>
                  <a:lnTo>
                    <a:pt x="1227" y="1"/>
                  </a:lnTo>
                  <a:close/>
                </a:path>
              </a:pathLst>
            </a:custGeom>
            <a:solidFill>
              <a:srgbClr val="3A24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3403303" y="1995353"/>
              <a:ext cx="2283060" cy="2283021"/>
            </a:xfrm>
            <a:custGeom>
              <a:avLst/>
              <a:gdLst/>
              <a:ahLst/>
              <a:cxnLst/>
              <a:rect l="l" t="t" r="r" b="b"/>
              <a:pathLst>
                <a:path w="59116" h="59115" fill="none" extrusionOk="0">
                  <a:moveTo>
                    <a:pt x="1" y="0"/>
                  </a:moveTo>
                  <a:lnTo>
                    <a:pt x="59115" y="59115"/>
                  </a:lnTo>
                </a:path>
              </a:pathLst>
            </a:custGeom>
            <a:solidFill>
              <a:schemeClr val="accent6"/>
            </a:solidFill>
            <a:ln w="6400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B53A43DD-B3E5-6CBF-D7A5-EB1402C97680}"/>
              </a:ext>
            </a:extLst>
          </p:cNvPr>
          <p:cNvSpPr/>
          <p:nvPr/>
        </p:nvSpPr>
        <p:spPr>
          <a:xfrm>
            <a:off x="3670504" y="1293527"/>
            <a:ext cx="1812197" cy="1647485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noFill/>
            </a:endParaRPr>
          </a:p>
        </p:txBody>
      </p:sp>
      <p:sp>
        <p:nvSpPr>
          <p:cNvPr id="4" name="Google Shape;1281;p25">
            <a:extLst>
              <a:ext uri="{FF2B5EF4-FFF2-40B4-BE49-F238E27FC236}">
                <a16:creationId xmlns:a16="http://schemas.microsoft.com/office/drawing/2014/main" id="{B8B3ACD8-0F73-EF82-0D6D-D0445ED5F8D6}"/>
              </a:ext>
            </a:extLst>
          </p:cNvPr>
          <p:cNvSpPr txBox="1"/>
          <p:nvPr/>
        </p:nvSpPr>
        <p:spPr>
          <a:xfrm rot="18000796">
            <a:off x="3152431" y="2035551"/>
            <a:ext cx="1665722" cy="12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CONFIDENCIALIDAD</a:t>
            </a:r>
            <a:endParaRPr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" name="Google Shape;1281;p25">
            <a:extLst>
              <a:ext uri="{FF2B5EF4-FFF2-40B4-BE49-F238E27FC236}">
                <a16:creationId xmlns:a16="http://schemas.microsoft.com/office/drawing/2014/main" id="{5B5D4BC5-D35B-2F11-A18D-5B8174FE7C01}"/>
              </a:ext>
            </a:extLst>
          </p:cNvPr>
          <p:cNvSpPr txBox="1"/>
          <p:nvPr/>
        </p:nvSpPr>
        <p:spPr>
          <a:xfrm>
            <a:off x="3747638" y="3051300"/>
            <a:ext cx="1665722" cy="12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057BF"/>
                </a:solidFill>
                <a:latin typeface="Fira Sans"/>
                <a:ea typeface="Fira Sans"/>
                <a:cs typeface="Fira Sans"/>
                <a:sym typeface="Fira Sans"/>
              </a:rPr>
              <a:t>DISPONIBILIDAD</a:t>
            </a:r>
            <a:endParaRPr b="1" dirty="0">
              <a:solidFill>
                <a:srgbClr val="8057B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" name="Google Shape;1287;p25">
            <a:extLst>
              <a:ext uri="{FF2B5EF4-FFF2-40B4-BE49-F238E27FC236}">
                <a16:creationId xmlns:a16="http://schemas.microsoft.com/office/drawing/2014/main" id="{6ABF2044-2E48-6CF9-D8D9-E4B57C5DFCE0}"/>
              </a:ext>
            </a:extLst>
          </p:cNvPr>
          <p:cNvSpPr txBox="1"/>
          <p:nvPr/>
        </p:nvSpPr>
        <p:spPr>
          <a:xfrm rot="3682500">
            <a:off x="4572028" y="2043927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INTEGRIDAD</a:t>
            </a:r>
            <a:endParaRPr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CE36D2-7926-C0E2-6AC0-CFE625A6F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10" y="1360597"/>
            <a:ext cx="2757665" cy="13608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C823B3C-7FD3-F19F-7F40-CBEF8EA9A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810" y="1400400"/>
            <a:ext cx="2736490" cy="1321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D34BC82-C5A5-FAC2-A780-0BE3D8C43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11" y="3285120"/>
            <a:ext cx="2663781" cy="8358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D38B6A9-E3D0-1220-01D5-5D2829A2A321}"/>
              </a:ext>
            </a:extLst>
          </p:cNvPr>
          <p:cNvSpPr txBox="1"/>
          <p:nvPr/>
        </p:nvSpPr>
        <p:spPr>
          <a:xfrm>
            <a:off x="442510" y="2961785"/>
            <a:ext cx="2757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Sólo los usuarios autorizados accedan, utilicen o copien la información.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D645C31-592C-2BD0-7A68-889485DBE782}"/>
              </a:ext>
            </a:extLst>
          </p:cNvPr>
          <p:cNvSpPr txBox="1"/>
          <p:nvPr/>
        </p:nvSpPr>
        <p:spPr>
          <a:xfrm>
            <a:off x="6089810" y="3074569"/>
            <a:ext cx="27364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Protege los datos y no permite su modificación, eliminación o corrupción sin la autorización adecuada.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D2122B4-177A-694B-676A-15A4DB7ECAD9}"/>
              </a:ext>
            </a:extLst>
          </p:cNvPr>
          <p:cNvSpPr txBox="1"/>
          <p:nvPr/>
        </p:nvSpPr>
        <p:spPr>
          <a:xfrm>
            <a:off x="2286000" y="421998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de proteger los sistemas o redes de información que almacenan datos confidenciales, para ponerlos a disposición de los usuarios finales cuando soliciten acceso.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0B301E7-38CF-FF6C-BD6C-95B34D95CE11}"/>
              </a:ext>
            </a:extLst>
          </p:cNvPr>
          <p:cNvGrpSpPr/>
          <p:nvPr/>
        </p:nvGrpSpPr>
        <p:grpSpPr>
          <a:xfrm>
            <a:off x="3079512" y="3108867"/>
            <a:ext cx="2984976" cy="1928625"/>
            <a:chOff x="2539524" y="2205225"/>
            <a:chExt cx="4152446" cy="2589121"/>
          </a:xfrm>
        </p:grpSpPr>
        <p:sp>
          <p:nvSpPr>
            <p:cNvPr id="3535" name="Google Shape;3535;p39"/>
            <p:cNvSpPr/>
            <p:nvPr/>
          </p:nvSpPr>
          <p:spPr>
            <a:xfrm>
              <a:off x="4560641" y="3159509"/>
              <a:ext cx="28024" cy="369291"/>
            </a:xfrm>
            <a:custGeom>
              <a:avLst/>
              <a:gdLst/>
              <a:ahLst/>
              <a:cxnLst/>
              <a:rect l="l" t="t" r="r" b="b"/>
              <a:pathLst>
                <a:path w="834" h="10990" extrusionOk="0">
                  <a:moveTo>
                    <a:pt x="0" y="0"/>
                  </a:moveTo>
                  <a:lnTo>
                    <a:pt x="0" y="10990"/>
                  </a:lnTo>
                  <a:lnTo>
                    <a:pt x="834" y="10990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9"/>
            <p:cNvSpPr/>
            <p:nvPr/>
          </p:nvSpPr>
          <p:spPr>
            <a:xfrm>
              <a:off x="4489401" y="3002648"/>
              <a:ext cx="170096" cy="170096"/>
            </a:xfrm>
            <a:custGeom>
              <a:avLst/>
              <a:gdLst/>
              <a:ahLst/>
              <a:cxnLst/>
              <a:rect l="l" t="t" r="r" b="b"/>
              <a:pathLst>
                <a:path w="5062" h="5062" extrusionOk="0">
                  <a:moveTo>
                    <a:pt x="2525" y="846"/>
                  </a:moveTo>
                  <a:cubicBezTo>
                    <a:pt x="3466" y="846"/>
                    <a:pt x="4228" y="1608"/>
                    <a:pt x="4228" y="2549"/>
                  </a:cubicBezTo>
                  <a:cubicBezTo>
                    <a:pt x="4228" y="3478"/>
                    <a:pt x="3466" y="4240"/>
                    <a:pt x="2525" y="4240"/>
                  </a:cubicBezTo>
                  <a:cubicBezTo>
                    <a:pt x="1584" y="4240"/>
                    <a:pt x="834" y="3478"/>
                    <a:pt x="834" y="2549"/>
                  </a:cubicBezTo>
                  <a:cubicBezTo>
                    <a:pt x="834" y="1608"/>
                    <a:pt x="1584" y="846"/>
                    <a:pt x="2525" y="846"/>
                  </a:cubicBezTo>
                  <a:close/>
                  <a:moveTo>
                    <a:pt x="2525" y="1"/>
                  </a:moveTo>
                  <a:cubicBezTo>
                    <a:pt x="1144" y="1"/>
                    <a:pt x="1" y="1132"/>
                    <a:pt x="1" y="2525"/>
                  </a:cubicBezTo>
                  <a:cubicBezTo>
                    <a:pt x="1" y="3930"/>
                    <a:pt x="1132" y="5061"/>
                    <a:pt x="2525" y="5061"/>
                  </a:cubicBezTo>
                  <a:cubicBezTo>
                    <a:pt x="3930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9"/>
            <p:cNvSpPr/>
            <p:nvPr/>
          </p:nvSpPr>
          <p:spPr>
            <a:xfrm>
              <a:off x="5238772" y="4099150"/>
              <a:ext cx="448131" cy="28024"/>
            </a:xfrm>
            <a:custGeom>
              <a:avLst/>
              <a:gdLst/>
              <a:ahLst/>
              <a:cxnLst/>
              <a:rect l="l" t="t" r="r" b="b"/>
              <a:pathLst>
                <a:path w="10991" h="834" extrusionOk="0">
                  <a:moveTo>
                    <a:pt x="1" y="0"/>
                  </a:moveTo>
                  <a:lnTo>
                    <a:pt x="1" y="834"/>
                  </a:lnTo>
                  <a:lnTo>
                    <a:pt x="10990" y="834"/>
                  </a:lnTo>
                  <a:lnTo>
                    <a:pt x="109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9"/>
            <p:cNvSpPr/>
            <p:nvPr/>
          </p:nvSpPr>
          <p:spPr>
            <a:xfrm>
              <a:off x="5673681" y="4028304"/>
              <a:ext cx="170062" cy="170062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03" y="834"/>
                  </a:moveTo>
                  <a:cubicBezTo>
                    <a:pt x="2510" y="834"/>
                    <a:pt x="2517" y="834"/>
                    <a:pt x="2524" y="834"/>
                  </a:cubicBezTo>
                  <a:cubicBezTo>
                    <a:pt x="3453" y="834"/>
                    <a:pt x="4215" y="1584"/>
                    <a:pt x="4215" y="2525"/>
                  </a:cubicBezTo>
                  <a:cubicBezTo>
                    <a:pt x="4215" y="3465"/>
                    <a:pt x="3453" y="4227"/>
                    <a:pt x="2524" y="4227"/>
                  </a:cubicBezTo>
                  <a:cubicBezTo>
                    <a:pt x="1584" y="4227"/>
                    <a:pt x="822" y="3465"/>
                    <a:pt x="822" y="2525"/>
                  </a:cubicBezTo>
                  <a:cubicBezTo>
                    <a:pt x="822" y="1591"/>
                    <a:pt x="1584" y="834"/>
                    <a:pt x="2503" y="834"/>
                  </a:cubicBezTo>
                  <a:close/>
                  <a:moveTo>
                    <a:pt x="2536" y="1"/>
                  </a:moveTo>
                  <a:cubicBezTo>
                    <a:pt x="1131" y="1"/>
                    <a:pt x="0" y="1132"/>
                    <a:pt x="0" y="2525"/>
                  </a:cubicBezTo>
                  <a:cubicBezTo>
                    <a:pt x="0" y="3930"/>
                    <a:pt x="1131" y="5061"/>
                    <a:pt x="2536" y="5061"/>
                  </a:cubicBezTo>
                  <a:cubicBezTo>
                    <a:pt x="3929" y="5061"/>
                    <a:pt x="5060" y="3930"/>
                    <a:pt x="5060" y="2525"/>
                  </a:cubicBezTo>
                  <a:cubicBezTo>
                    <a:pt x="5060" y="1120"/>
                    <a:pt x="3929" y="1"/>
                    <a:pt x="25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9"/>
            <p:cNvSpPr/>
            <p:nvPr/>
          </p:nvSpPr>
          <p:spPr>
            <a:xfrm>
              <a:off x="3450400" y="4099150"/>
              <a:ext cx="448131" cy="28024"/>
            </a:xfrm>
            <a:custGeom>
              <a:avLst/>
              <a:gdLst/>
              <a:ahLst/>
              <a:cxnLst/>
              <a:rect l="l" t="t" r="r" b="b"/>
              <a:pathLst>
                <a:path w="10991" h="834" extrusionOk="0">
                  <a:moveTo>
                    <a:pt x="1" y="0"/>
                  </a:moveTo>
                  <a:lnTo>
                    <a:pt x="1" y="834"/>
                  </a:lnTo>
                  <a:lnTo>
                    <a:pt x="10990" y="834"/>
                  </a:lnTo>
                  <a:lnTo>
                    <a:pt x="109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9"/>
            <p:cNvSpPr/>
            <p:nvPr/>
          </p:nvSpPr>
          <p:spPr>
            <a:xfrm>
              <a:off x="3293570" y="4028304"/>
              <a:ext cx="170062" cy="170062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6" y="834"/>
                  </a:moveTo>
                  <a:cubicBezTo>
                    <a:pt x="3477" y="834"/>
                    <a:pt x="4239" y="1584"/>
                    <a:pt x="4239" y="2525"/>
                  </a:cubicBezTo>
                  <a:cubicBezTo>
                    <a:pt x="4239" y="3465"/>
                    <a:pt x="3477" y="4227"/>
                    <a:pt x="2536" y="4227"/>
                  </a:cubicBezTo>
                  <a:cubicBezTo>
                    <a:pt x="1608" y="4227"/>
                    <a:pt x="846" y="3465"/>
                    <a:pt x="846" y="2525"/>
                  </a:cubicBezTo>
                  <a:cubicBezTo>
                    <a:pt x="846" y="1584"/>
                    <a:pt x="1608" y="834"/>
                    <a:pt x="2536" y="834"/>
                  </a:cubicBezTo>
                  <a:close/>
                  <a:moveTo>
                    <a:pt x="2524" y="1"/>
                  </a:moveTo>
                  <a:cubicBezTo>
                    <a:pt x="1131" y="1"/>
                    <a:pt x="0" y="1132"/>
                    <a:pt x="0" y="2525"/>
                  </a:cubicBezTo>
                  <a:cubicBezTo>
                    <a:pt x="0" y="3930"/>
                    <a:pt x="1131" y="5061"/>
                    <a:pt x="2524" y="5061"/>
                  </a:cubicBezTo>
                  <a:cubicBezTo>
                    <a:pt x="3929" y="5061"/>
                    <a:pt x="5060" y="3930"/>
                    <a:pt x="5060" y="2525"/>
                  </a:cubicBezTo>
                  <a:cubicBezTo>
                    <a:pt x="5060" y="1132"/>
                    <a:pt x="3929" y="1"/>
                    <a:pt x="2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9"/>
            <p:cNvSpPr/>
            <p:nvPr/>
          </p:nvSpPr>
          <p:spPr>
            <a:xfrm>
              <a:off x="3847272" y="3366552"/>
              <a:ext cx="363310" cy="358505"/>
            </a:xfrm>
            <a:custGeom>
              <a:avLst/>
              <a:gdLst/>
              <a:ahLst/>
              <a:cxnLst/>
              <a:rect l="l" t="t" r="r" b="b"/>
              <a:pathLst>
                <a:path w="10812" h="10669" extrusionOk="0">
                  <a:moveTo>
                    <a:pt x="596" y="1"/>
                  </a:moveTo>
                  <a:lnTo>
                    <a:pt x="0" y="584"/>
                  </a:lnTo>
                  <a:lnTo>
                    <a:pt x="10240" y="10669"/>
                  </a:lnTo>
                  <a:lnTo>
                    <a:pt x="10811" y="10085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9"/>
            <p:cNvSpPr/>
            <p:nvPr/>
          </p:nvSpPr>
          <p:spPr>
            <a:xfrm>
              <a:off x="3713228" y="3240741"/>
              <a:ext cx="186864" cy="170062"/>
            </a:xfrm>
            <a:custGeom>
              <a:avLst/>
              <a:gdLst/>
              <a:ahLst/>
              <a:cxnLst/>
              <a:rect l="l" t="t" r="r" b="b"/>
              <a:pathLst>
                <a:path w="5561" h="5061" extrusionOk="0">
                  <a:moveTo>
                    <a:pt x="2776" y="816"/>
                  </a:moveTo>
                  <a:cubicBezTo>
                    <a:pt x="3212" y="816"/>
                    <a:pt x="3650" y="983"/>
                    <a:pt x="3989" y="1316"/>
                  </a:cubicBezTo>
                  <a:cubicBezTo>
                    <a:pt x="4656" y="1983"/>
                    <a:pt x="4656" y="3054"/>
                    <a:pt x="3989" y="3733"/>
                  </a:cubicBezTo>
                  <a:cubicBezTo>
                    <a:pt x="3649" y="4062"/>
                    <a:pt x="3209" y="4229"/>
                    <a:pt x="2771" y="4229"/>
                  </a:cubicBezTo>
                  <a:cubicBezTo>
                    <a:pt x="2336" y="4229"/>
                    <a:pt x="1904" y="4065"/>
                    <a:pt x="1572" y="3733"/>
                  </a:cubicBezTo>
                  <a:cubicBezTo>
                    <a:pt x="906" y="3054"/>
                    <a:pt x="906" y="1983"/>
                    <a:pt x="1572" y="1316"/>
                  </a:cubicBezTo>
                  <a:cubicBezTo>
                    <a:pt x="1906" y="983"/>
                    <a:pt x="2340" y="816"/>
                    <a:pt x="2776" y="816"/>
                  </a:cubicBezTo>
                  <a:close/>
                  <a:moveTo>
                    <a:pt x="2782" y="0"/>
                  </a:moveTo>
                  <a:cubicBezTo>
                    <a:pt x="2132" y="0"/>
                    <a:pt x="1483" y="244"/>
                    <a:pt x="989" y="733"/>
                  </a:cubicBezTo>
                  <a:cubicBezTo>
                    <a:pt x="1" y="1721"/>
                    <a:pt x="1" y="3328"/>
                    <a:pt x="989" y="4328"/>
                  </a:cubicBezTo>
                  <a:cubicBezTo>
                    <a:pt x="1489" y="4816"/>
                    <a:pt x="2141" y="5060"/>
                    <a:pt x="2791" y="5060"/>
                  </a:cubicBezTo>
                  <a:cubicBezTo>
                    <a:pt x="3442" y="5060"/>
                    <a:pt x="4091" y="4816"/>
                    <a:pt x="4585" y="4328"/>
                  </a:cubicBezTo>
                  <a:cubicBezTo>
                    <a:pt x="5561" y="3328"/>
                    <a:pt x="5561" y="1721"/>
                    <a:pt x="4585" y="733"/>
                  </a:cubicBezTo>
                  <a:cubicBezTo>
                    <a:pt x="4085" y="244"/>
                    <a:pt x="3433" y="0"/>
                    <a:pt x="27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9"/>
            <p:cNvSpPr/>
            <p:nvPr/>
          </p:nvSpPr>
          <p:spPr>
            <a:xfrm>
              <a:off x="4936328" y="3366552"/>
              <a:ext cx="368082" cy="364117"/>
            </a:xfrm>
            <a:custGeom>
              <a:avLst/>
              <a:gdLst/>
              <a:ahLst/>
              <a:cxnLst/>
              <a:rect l="l" t="t" r="r" b="b"/>
              <a:pathLst>
                <a:path w="10954" h="10836" extrusionOk="0">
                  <a:moveTo>
                    <a:pt x="10359" y="1"/>
                  </a:moveTo>
                  <a:lnTo>
                    <a:pt x="0" y="10252"/>
                  </a:lnTo>
                  <a:lnTo>
                    <a:pt x="584" y="10835"/>
                  </a:lnTo>
                  <a:lnTo>
                    <a:pt x="10954" y="584"/>
                  </a:lnTo>
                  <a:lnTo>
                    <a:pt x="103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9"/>
            <p:cNvSpPr/>
            <p:nvPr/>
          </p:nvSpPr>
          <p:spPr>
            <a:xfrm>
              <a:off x="5251999" y="3240271"/>
              <a:ext cx="186460" cy="170667"/>
            </a:xfrm>
            <a:custGeom>
              <a:avLst/>
              <a:gdLst/>
              <a:ahLst/>
              <a:cxnLst/>
              <a:rect l="l" t="t" r="r" b="b"/>
              <a:pathLst>
                <a:path w="5549" h="5079" extrusionOk="0">
                  <a:moveTo>
                    <a:pt x="2785" y="830"/>
                  </a:moveTo>
                  <a:cubicBezTo>
                    <a:pt x="3221" y="830"/>
                    <a:pt x="3655" y="997"/>
                    <a:pt x="3989" y="1330"/>
                  </a:cubicBezTo>
                  <a:cubicBezTo>
                    <a:pt x="4656" y="1997"/>
                    <a:pt x="4656" y="3068"/>
                    <a:pt x="3989" y="3747"/>
                  </a:cubicBezTo>
                  <a:cubicBezTo>
                    <a:pt x="3655" y="4080"/>
                    <a:pt x="3221" y="4247"/>
                    <a:pt x="2785" y="4247"/>
                  </a:cubicBezTo>
                  <a:cubicBezTo>
                    <a:pt x="2349" y="4247"/>
                    <a:pt x="1911" y="4080"/>
                    <a:pt x="1572" y="3747"/>
                  </a:cubicBezTo>
                  <a:cubicBezTo>
                    <a:pt x="905" y="3068"/>
                    <a:pt x="905" y="1997"/>
                    <a:pt x="1572" y="1330"/>
                  </a:cubicBezTo>
                  <a:cubicBezTo>
                    <a:pt x="1911" y="997"/>
                    <a:pt x="2349" y="830"/>
                    <a:pt x="2785" y="830"/>
                  </a:cubicBezTo>
                  <a:close/>
                  <a:moveTo>
                    <a:pt x="2763" y="1"/>
                  </a:moveTo>
                  <a:cubicBezTo>
                    <a:pt x="2116" y="1"/>
                    <a:pt x="1469" y="248"/>
                    <a:pt x="977" y="747"/>
                  </a:cubicBezTo>
                  <a:cubicBezTo>
                    <a:pt x="0" y="1747"/>
                    <a:pt x="0" y="3354"/>
                    <a:pt x="977" y="4342"/>
                  </a:cubicBezTo>
                  <a:cubicBezTo>
                    <a:pt x="1478" y="4832"/>
                    <a:pt x="2132" y="5079"/>
                    <a:pt x="2783" y="5079"/>
                  </a:cubicBezTo>
                  <a:cubicBezTo>
                    <a:pt x="3430" y="5079"/>
                    <a:pt x="4074" y="4835"/>
                    <a:pt x="4560" y="4342"/>
                  </a:cubicBezTo>
                  <a:cubicBezTo>
                    <a:pt x="5549" y="3342"/>
                    <a:pt x="5549" y="1735"/>
                    <a:pt x="4560" y="747"/>
                  </a:cubicBezTo>
                  <a:cubicBezTo>
                    <a:pt x="4065" y="251"/>
                    <a:pt x="3413" y="1"/>
                    <a:pt x="2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9"/>
            <p:cNvSpPr/>
            <p:nvPr/>
          </p:nvSpPr>
          <p:spPr>
            <a:xfrm>
              <a:off x="3871668" y="3891068"/>
              <a:ext cx="1407105" cy="854209"/>
            </a:xfrm>
            <a:custGeom>
              <a:avLst/>
              <a:gdLst/>
              <a:ahLst/>
              <a:cxnLst/>
              <a:rect l="l" t="t" r="r" b="b"/>
              <a:pathLst>
                <a:path w="41875" h="25421" extrusionOk="0">
                  <a:moveTo>
                    <a:pt x="1560" y="1"/>
                  </a:moveTo>
                  <a:cubicBezTo>
                    <a:pt x="703" y="1"/>
                    <a:pt x="1" y="703"/>
                    <a:pt x="1" y="1561"/>
                  </a:cubicBezTo>
                  <a:lnTo>
                    <a:pt x="1" y="25421"/>
                  </a:lnTo>
                  <a:lnTo>
                    <a:pt x="41863" y="25421"/>
                  </a:lnTo>
                  <a:lnTo>
                    <a:pt x="41863" y="1561"/>
                  </a:lnTo>
                  <a:cubicBezTo>
                    <a:pt x="41875" y="703"/>
                    <a:pt x="41172" y="1"/>
                    <a:pt x="403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9"/>
            <p:cNvSpPr/>
            <p:nvPr/>
          </p:nvSpPr>
          <p:spPr>
            <a:xfrm>
              <a:off x="3929298" y="3948698"/>
              <a:ext cx="1291478" cy="738986"/>
            </a:xfrm>
            <a:custGeom>
              <a:avLst/>
              <a:gdLst/>
              <a:ahLst/>
              <a:cxnLst/>
              <a:rect l="l" t="t" r="r" b="b"/>
              <a:pathLst>
                <a:path w="38434" h="21992" extrusionOk="0">
                  <a:moveTo>
                    <a:pt x="0" y="0"/>
                  </a:moveTo>
                  <a:lnTo>
                    <a:pt x="0" y="21991"/>
                  </a:lnTo>
                  <a:lnTo>
                    <a:pt x="38434" y="21991"/>
                  </a:lnTo>
                  <a:lnTo>
                    <a:pt x="38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9"/>
            <p:cNvSpPr/>
            <p:nvPr/>
          </p:nvSpPr>
          <p:spPr>
            <a:xfrm>
              <a:off x="3868475" y="4667850"/>
              <a:ext cx="1407060" cy="126496"/>
            </a:xfrm>
            <a:custGeom>
              <a:avLst/>
              <a:gdLst/>
              <a:ahLst/>
              <a:cxnLst/>
              <a:rect l="l" t="t" r="r" b="b"/>
              <a:pathLst>
                <a:path w="47114" h="4311" extrusionOk="0">
                  <a:moveTo>
                    <a:pt x="0" y="1"/>
                  </a:moveTo>
                  <a:lnTo>
                    <a:pt x="0" y="2227"/>
                  </a:lnTo>
                  <a:cubicBezTo>
                    <a:pt x="0" y="3370"/>
                    <a:pt x="917" y="4311"/>
                    <a:pt x="2084" y="4311"/>
                  </a:cubicBezTo>
                  <a:lnTo>
                    <a:pt x="45030" y="4311"/>
                  </a:lnTo>
                  <a:cubicBezTo>
                    <a:pt x="46185" y="4311"/>
                    <a:pt x="47113" y="3382"/>
                    <a:pt x="47113" y="2227"/>
                  </a:cubicBezTo>
                  <a:lnTo>
                    <a:pt x="471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9"/>
            <p:cNvSpPr/>
            <p:nvPr/>
          </p:nvSpPr>
          <p:spPr>
            <a:xfrm>
              <a:off x="4025707" y="3893084"/>
              <a:ext cx="1100247" cy="763785"/>
            </a:xfrm>
            <a:custGeom>
              <a:avLst/>
              <a:gdLst/>
              <a:ahLst/>
              <a:cxnLst/>
              <a:rect l="l" t="t" r="r" b="b"/>
              <a:pathLst>
                <a:path w="32743" h="22730" extrusionOk="0">
                  <a:moveTo>
                    <a:pt x="1" y="0"/>
                  </a:moveTo>
                  <a:cubicBezTo>
                    <a:pt x="3168" y="18431"/>
                    <a:pt x="16372" y="22729"/>
                    <a:pt x="16372" y="22729"/>
                  </a:cubicBezTo>
                  <a:cubicBezTo>
                    <a:pt x="16372" y="22729"/>
                    <a:pt x="29552" y="18443"/>
                    <a:pt x="32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9"/>
            <p:cNvSpPr/>
            <p:nvPr/>
          </p:nvSpPr>
          <p:spPr>
            <a:xfrm>
              <a:off x="4058504" y="3400962"/>
              <a:ext cx="1033445" cy="1137478"/>
            </a:xfrm>
            <a:custGeom>
              <a:avLst/>
              <a:gdLst/>
              <a:ahLst/>
              <a:cxnLst/>
              <a:rect l="l" t="t" r="r" b="b"/>
              <a:pathLst>
                <a:path w="30755" h="33851" extrusionOk="0">
                  <a:moveTo>
                    <a:pt x="15384" y="1"/>
                  </a:moveTo>
                  <a:cubicBezTo>
                    <a:pt x="11934" y="7241"/>
                    <a:pt x="3427" y="7820"/>
                    <a:pt x="792" y="7820"/>
                  </a:cubicBezTo>
                  <a:cubicBezTo>
                    <a:pt x="290" y="7820"/>
                    <a:pt x="1" y="7799"/>
                    <a:pt x="1" y="7799"/>
                  </a:cubicBezTo>
                  <a:lnTo>
                    <a:pt x="1" y="7799"/>
                  </a:lnTo>
                  <a:cubicBezTo>
                    <a:pt x="1037" y="29123"/>
                    <a:pt x="15384" y="33850"/>
                    <a:pt x="15384" y="33850"/>
                  </a:cubicBezTo>
                  <a:cubicBezTo>
                    <a:pt x="15384" y="33850"/>
                    <a:pt x="29731" y="29123"/>
                    <a:pt x="30755" y="7799"/>
                  </a:cubicBezTo>
                  <a:lnTo>
                    <a:pt x="30755" y="7799"/>
                  </a:lnTo>
                  <a:cubicBezTo>
                    <a:pt x="30755" y="7799"/>
                    <a:pt x="30466" y="7820"/>
                    <a:pt x="29964" y="7820"/>
                  </a:cubicBezTo>
                  <a:cubicBezTo>
                    <a:pt x="27332" y="7820"/>
                    <a:pt x="18834" y="7241"/>
                    <a:pt x="153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9"/>
            <p:cNvSpPr/>
            <p:nvPr/>
          </p:nvSpPr>
          <p:spPr>
            <a:xfrm>
              <a:off x="4120132" y="3510980"/>
              <a:ext cx="910225" cy="965030"/>
            </a:xfrm>
            <a:custGeom>
              <a:avLst/>
              <a:gdLst/>
              <a:ahLst/>
              <a:cxnLst/>
              <a:rect l="l" t="t" r="r" b="b"/>
              <a:pathLst>
                <a:path w="27088" h="28719" extrusionOk="0">
                  <a:moveTo>
                    <a:pt x="13550" y="1"/>
                  </a:moveTo>
                  <a:cubicBezTo>
                    <a:pt x="9633" y="5109"/>
                    <a:pt x="3156" y="6085"/>
                    <a:pt x="0" y="6240"/>
                  </a:cubicBezTo>
                  <a:cubicBezTo>
                    <a:pt x="655" y="13741"/>
                    <a:pt x="3108" y="19777"/>
                    <a:pt x="7335" y="24218"/>
                  </a:cubicBezTo>
                  <a:cubicBezTo>
                    <a:pt x="9918" y="26921"/>
                    <a:pt x="12454" y="28243"/>
                    <a:pt x="13550" y="28719"/>
                  </a:cubicBezTo>
                  <a:cubicBezTo>
                    <a:pt x="14633" y="28231"/>
                    <a:pt x="17181" y="26921"/>
                    <a:pt x="19753" y="24218"/>
                  </a:cubicBezTo>
                  <a:cubicBezTo>
                    <a:pt x="23968" y="19777"/>
                    <a:pt x="26432" y="13741"/>
                    <a:pt x="27087" y="6240"/>
                  </a:cubicBezTo>
                  <a:cubicBezTo>
                    <a:pt x="23932" y="6073"/>
                    <a:pt x="17479" y="5109"/>
                    <a:pt x="13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9"/>
            <p:cNvSpPr/>
            <p:nvPr/>
          </p:nvSpPr>
          <p:spPr>
            <a:xfrm>
              <a:off x="4341378" y="3720632"/>
              <a:ext cx="688986" cy="755384"/>
            </a:xfrm>
            <a:custGeom>
              <a:avLst/>
              <a:gdLst/>
              <a:ahLst/>
              <a:cxnLst/>
              <a:rect l="l" t="t" r="r" b="b"/>
              <a:pathLst>
                <a:path w="20504" h="22480" extrusionOk="0">
                  <a:moveTo>
                    <a:pt x="20503" y="1"/>
                  </a:moveTo>
                  <a:cubicBezTo>
                    <a:pt x="20499" y="1"/>
                    <a:pt x="14488" y="16230"/>
                    <a:pt x="7156" y="19467"/>
                  </a:cubicBezTo>
                  <a:cubicBezTo>
                    <a:pt x="7156" y="19467"/>
                    <a:pt x="3823" y="19098"/>
                    <a:pt x="1" y="17122"/>
                  </a:cubicBezTo>
                  <a:lnTo>
                    <a:pt x="1" y="17122"/>
                  </a:lnTo>
                  <a:lnTo>
                    <a:pt x="751" y="17979"/>
                  </a:lnTo>
                  <a:cubicBezTo>
                    <a:pt x="3334" y="20682"/>
                    <a:pt x="5870" y="22015"/>
                    <a:pt x="6966" y="22480"/>
                  </a:cubicBezTo>
                  <a:cubicBezTo>
                    <a:pt x="8049" y="22004"/>
                    <a:pt x="10597" y="20682"/>
                    <a:pt x="13169" y="17979"/>
                  </a:cubicBezTo>
                  <a:cubicBezTo>
                    <a:pt x="17396" y="13538"/>
                    <a:pt x="19848" y="7502"/>
                    <a:pt x="20503" y="1"/>
                  </a:cubicBezTo>
                  <a:cubicBezTo>
                    <a:pt x="20503" y="1"/>
                    <a:pt x="20503" y="1"/>
                    <a:pt x="20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9"/>
            <p:cNvSpPr/>
            <p:nvPr/>
          </p:nvSpPr>
          <p:spPr>
            <a:xfrm>
              <a:off x="4424614" y="3923495"/>
              <a:ext cx="301280" cy="253262"/>
            </a:xfrm>
            <a:custGeom>
              <a:avLst/>
              <a:gdLst/>
              <a:ahLst/>
              <a:cxnLst/>
              <a:rect l="l" t="t" r="r" b="b"/>
              <a:pathLst>
                <a:path w="8966" h="7537" extrusionOk="0">
                  <a:moveTo>
                    <a:pt x="988" y="0"/>
                  </a:moveTo>
                  <a:cubicBezTo>
                    <a:pt x="441" y="0"/>
                    <a:pt x="0" y="453"/>
                    <a:pt x="0" y="988"/>
                  </a:cubicBezTo>
                  <a:lnTo>
                    <a:pt x="0" y="6549"/>
                  </a:lnTo>
                  <a:cubicBezTo>
                    <a:pt x="0" y="7108"/>
                    <a:pt x="453" y="7537"/>
                    <a:pt x="988" y="7537"/>
                  </a:cubicBezTo>
                  <a:lnTo>
                    <a:pt x="7977" y="7537"/>
                  </a:lnTo>
                  <a:cubicBezTo>
                    <a:pt x="8537" y="7537"/>
                    <a:pt x="8966" y="7084"/>
                    <a:pt x="8966" y="6549"/>
                  </a:cubicBezTo>
                  <a:lnTo>
                    <a:pt x="8966" y="988"/>
                  </a:lnTo>
                  <a:cubicBezTo>
                    <a:pt x="8966" y="453"/>
                    <a:pt x="8513" y="0"/>
                    <a:pt x="7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9"/>
            <p:cNvSpPr/>
            <p:nvPr/>
          </p:nvSpPr>
          <p:spPr>
            <a:xfrm>
              <a:off x="4425387" y="3925478"/>
              <a:ext cx="300507" cy="251279"/>
            </a:xfrm>
            <a:custGeom>
              <a:avLst/>
              <a:gdLst/>
              <a:ahLst/>
              <a:cxnLst/>
              <a:rect l="l" t="t" r="r" b="b"/>
              <a:pathLst>
                <a:path w="8943" h="7478" extrusionOk="0">
                  <a:moveTo>
                    <a:pt x="8311" y="1"/>
                  </a:moveTo>
                  <a:lnTo>
                    <a:pt x="8311" y="1"/>
                  </a:lnTo>
                  <a:cubicBezTo>
                    <a:pt x="8335" y="60"/>
                    <a:pt x="8335" y="144"/>
                    <a:pt x="8335" y="215"/>
                  </a:cubicBezTo>
                  <a:lnTo>
                    <a:pt x="8335" y="5775"/>
                  </a:lnTo>
                  <a:cubicBezTo>
                    <a:pt x="8335" y="6335"/>
                    <a:pt x="7883" y="6764"/>
                    <a:pt x="7347" y="6764"/>
                  </a:cubicBezTo>
                  <a:lnTo>
                    <a:pt x="358" y="6764"/>
                  </a:lnTo>
                  <a:cubicBezTo>
                    <a:pt x="239" y="6764"/>
                    <a:pt x="120" y="6728"/>
                    <a:pt x="1" y="6692"/>
                  </a:cubicBezTo>
                  <a:lnTo>
                    <a:pt x="1" y="6692"/>
                  </a:lnTo>
                  <a:cubicBezTo>
                    <a:pt x="84" y="7133"/>
                    <a:pt x="489" y="7478"/>
                    <a:pt x="965" y="7478"/>
                  </a:cubicBezTo>
                  <a:lnTo>
                    <a:pt x="7954" y="7478"/>
                  </a:lnTo>
                  <a:cubicBezTo>
                    <a:pt x="8514" y="7478"/>
                    <a:pt x="8943" y="7025"/>
                    <a:pt x="8943" y="6490"/>
                  </a:cubicBezTo>
                  <a:lnTo>
                    <a:pt x="8943" y="929"/>
                  </a:lnTo>
                  <a:cubicBezTo>
                    <a:pt x="8943" y="513"/>
                    <a:pt x="8669" y="156"/>
                    <a:pt x="8311" y="1"/>
                  </a:cubicBezTo>
                  <a:close/>
                </a:path>
              </a:pathLst>
            </a:custGeom>
            <a:solidFill>
              <a:srgbClr val="E8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9"/>
            <p:cNvSpPr/>
            <p:nvPr/>
          </p:nvSpPr>
          <p:spPr>
            <a:xfrm>
              <a:off x="4467794" y="3810655"/>
              <a:ext cx="214888" cy="220500"/>
            </a:xfrm>
            <a:custGeom>
              <a:avLst/>
              <a:gdLst/>
              <a:ahLst/>
              <a:cxnLst/>
              <a:rect l="l" t="t" r="r" b="b"/>
              <a:pathLst>
                <a:path w="6395" h="6562" extrusionOk="0">
                  <a:moveTo>
                    <a:pt x="4037" y="715"/>
                  </a:moveTo>
                  <a:cubicBezTo>
                    <a:pt x="4942" y="715"/>
                    <a:pt x="5668" y="1453"/>
                    <a:pt x="5668" y="2346"/>
                  </a:cubicBezTo>
                  <a:lnTo>
                    <a:pt x="5668" y="5811"/>
                  </a:lnTo>
                  <a:lnTo>
                    <a:pt x="727" y="5811"/>
                  </a:lnTo>
                  <a:lnTo>
                    <a:pt x="727" y="2346"/>
                  </a:lnTo>
                  <a:cubicBezTo>
                    <a:pt x="727" y="1441"/>
                    <a:pt x="1477" y="715"/>
                    <a:pt x="2370" y="715"/>
                  </a:cubicBezTo>
                  <a:close/>
                  <a:moveTo>
                    <a:pt x="2370" y="1"/>
                  </a:moveTo>
                  <a:cubicBezTo>
                    <a:pt x="1061" y="1"/>
                    <a:pt x="1" y="1048"/>
                    <a:pt x="1" y="2358"/>
                  </a:cubicBezTo>
                  <a:lnTo>
                    <a:pt x="1" y="6561"/>
                  </a:lnTo>
                  <a:lnTo>
                    <a:pt x="6395" y="6561"/>
                  </a:lnTo>
                  <a:lnTo>
                    <a:pt x="6395" y="2358"/>
                  </a:lnTo>
                  <a:cubicBezTo>
                    <a:pt x="6395" y="1048"/>
                    <a:pt x="5347" y="1"/>
                    <a:pt x="4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9"/>
            <p:cNvSpPr/>
            <p:nvPr/>
          </p:nvSpPr>
          <p:spPr>
            <a:xfrm>
              <a:off x="4537824" y="3989492"/>
              <a:ext cx="74866" cy="121675"/>
            </a:xfrm>
            <a:custGeom>
              <a:avLst/>
              <a:gdLst/>
              <a:ahLst/>
              <a:cxnLst/>
              <a:rect l="l" t="t" r="r" b="b"/>
              <a:pathLst>
                <a:path w="2228" h="3621" extrusionOk="0">
                  <a:moveTo>
                    <a:pt x="1120" y="1"/>
                  </a:moveTo>
                  <a:cubicBezTo>
                    <a:pt x="501" y="1"/>
                    <a:pt x="1" y="513"/>
                    <a:pt x="1" y="1120"/>
                  </a:cubicBezTo>
                  <a:cubicBezTo>
                    <a:pt x="1" y="1549"/>
                    <a:pt x="239" y="1930"/>
                    <a:pt x="584" y="2108"/>
                  </a:cubicBezTo>
                  <a:lnTo>
                    <a:pt x="584" y="3085"/>
                  </a:lnTo>
                  <a:cubicBezTo>
                    <a:pt x="584" y="3382"/>
                    <a:pt x="822" y="3620"/>
                    <a:pt x="1120" y="3620"/>
                  </a:cubicBezTo>
                  <a:cubicBezTo>
                    <a:pt x="1417" y="3620"/>
                    <a:pt x="1656" y="3382"/>
                    <a:pt x="1656" y="3085"/>
                  </a:cubicBezTo>
                  <a:lnTo>
                    <a:pt x="1656" y="2108"/>
                  </a:lnTo>
                  <a:cubicBezTo>
                    <a:pt x="1989" y="1906"/>
                    <a:pt x="2227" y="1537"/>
                    <a:pt x="2227" y="1120"/>
                  </a:cubicBezTo>
                  <a:cubicBezTo>
                    <a:pt x="2227" y="489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1A5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9"/>
            <p:cNvSpPr/>
            <p:nvPr/>
          </p:nvSpPr>
          <p:spPr>
            <a:xfrm>
              <a:off x="4187339" y="3670630"/>
              <a:ext cx="354103" cy="395300"/>
            </a:xfrm>
            <a:custGeom>
              <a:avLst/>
              <a:gdLst/>
              <a:ahLst/>
              <a:cxnLst/>
              <a:rect l="l" t="t" r="r" b="b"/>
              <a:pathLst>
                <a:path w="10538" h="11764" extrusionOk="0">
                  <a:moveTo>
                    <a:pt x="10538" y="1"/>
                  </a:moveTo>
                  <a:cubicBezTo>
                    <a:pt x="10537" y="1"/>
                    <a:pt x="5534" y="2919"/>
                    <a:pt x="222" y="2919"/>
                  </a:cubicBezTo>
                  <a:cubicBezTo>
                    <a:pt x="148" y="2919"/>
                    <a:pt x="75" y="2919"/>
                    <a:pt x="1" y="2918"/>
                  </a:cubicBezTo>
                  <a:lnTo>
                    <a:pt x="1" y="2918"/>
                  </a:lnTo>
                  <a:cubicBezTo>
                    <a:pt x="1" y="2918"/>
                    <a:pt x="358" y="8406"/>
                    <a:pt x="2394" y="11764"/>
                  </a:cubicBezTo>
                  <a:lnTo>
                    <a:pt x="1763" y="4680"/>
                  </a:lnTo>
                  <a:lnTo>
                    <a:pt x="1763" y="4680"/>
                  </a:lnTo>
                  <a:cubicBezTo>
                    <a:pt x="1763" y="4680"/>
                    <a:pt x="1763" y="4680"/>
                    <a:pt x="1763" y="4680"/>
                  </a:cubicBezTo>
                  <a:cubicBezTo>
                    <a:pt x="1818" y="4680"/>
                    <a:pt x="7540" y="3437"/>
                    <a:pt x="1053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57" name="Google Shape;3557;p39"/>
            <p:cNvGrpSpPr/>
            <p:nvPr/>
          </p:nvGrpSpPr>
          <p:grpSpPr>
            <a:xfrm>
              <a:off x="4291376" y="2205225"/>
              <a:ext cx="566135" cy="622957"/>
              <a:chOff x="4291376" y="2205225"/>
              <a:chExt cx="566135" cy="622957"/>
            </a:xfrm>
          </p:grpSpPr>
          <p:sp>
            <p:nvSpPr>
              <p:cNvPr id="3558" name="Google Shape;3558;p39"/>
              <p:cNvSpPr/>
              <p:nvPr/>
            </p:nvSpPr>
            <p:spPr>
              <a:xfrm>
                <a:off x="4291376" y="2205225"/>
                <a:ext cx="566135" cy="622957"/>
              </a:xfrm>
              <a:custGeom>
                <a:avLst/>
                <a:gdLst/>
                <a:ahLst/>
                <a:cxnLst/>
                <a:rect l="l" t="t" r="r" b="b"/>
                <a:pathLst>
                  <a:path w="16848" h="18539" extrusionOk="0">
                    <a:moveTo>
                      <a:pt x="16848" y="4263"/>
                    </a:moveTo>
                    <a:cubicBezTo>
                      <a:pt x="16848" y="4263"/>
                      <a:pt x="16848" y="4263"/>
                      <a:pt x="16848" y="4263"/>
                    </a:cubicBezTo>
                    <a:lnTo>
                      <a:pt x="16848" y="4263"/>
                    </a:lnTo>
                    <a:cubicBezTo>
                      <a:pt x="16848" y="4263"/>
                      <a:pt x="16848" y="4263"/>
                      <a:pt x="16848" y="4263"/>
                    </a:cubicBezTo>
                    <a:close/>
                    <a:moveTo>
                      <a:pt x="8418" y="1"/>
                    </a:moveTo>
                    <a:cubicBezTo>
                      <a:pt x="6530" y="3957"/>
                      <a:pt x="1885" y="4275"/>
                      <a:pt x="438" y="4275"/>
                    </a:cubicBezTo>
                    <a:cubicBezTo>
                      <a:pt x="160" y="4275"/>
                      <a:pt x="0" y="4263"/>
                      <a:pt x="0" y="4263"/>
                    </a:cubicBezTo>
                    <a:lnTo>
                      <a:pt x="0" y="4263"/>
                    </a:lnTo>
                    <a:cubicBezTo>
                      <a:pt x="560" y="15955"/>
                      <a:pt x="8418" y="18539"/>
                      <a:pt x="8418" y="18539"/>
                    </a:cubicBezTo>
                    <a:cubicBezTo>
                      <a:pt x="8418" y="18539"/>
                      <a:pt x="16288" y="15955"/>
                      <a:pt x="16848" y="4263"/>
                    </a:cubicBezTo>
                    <a:lnTo>
                      <a:pt x="16848" y="4263"/>
                    </a:lnTo>
                    <a:cubicBezTo>
                      <a:pt x="16846" y="4264"/>
                      <a:pt x="16687" y="4275"/>
                      <a:pt x="16413" y="4275"/>
                    </a:cubicBezTo>
                    <a:cubicBezTo>
                      <a:pt x="14968" y="4275"/>
                      <a:pt x="10306" y="3957"/>
                      <a:pt x="84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39"/>
              <p:cNvSpPr/>
              <p:nvPr/>
            </p:nvSpPr>
            <p:spPr>
              <a:xfrm>
                <a:off x="4324576" y="2265644"/>
                <a:ext cx="499333" cy="528534"/>
              </a:xfrm>
              <a:custGeom>
                <a:avLst/>
                <a:gdLst/>
                <a:ahLst/>
                <a:cxnLst/>
                <a:rect l="l" t="t" r="r" b="b"/>
                <a:pathLst>
                  <a:path w="14860" h="15729" extrusionOk="0">
                    <a:moveTo>
                      <a:pt x="7430" y="1"/>
                    </a:moveTo>
                    <a:cubicBezTo>
                      <a:pt x="5275" y="2787"/>
                      <a:pt x="1727" y="3323"/>
                      <a:pt x="1" y="3406"/>
                    </a:cubicBezTo>
                    <a:cubicBezTo>
                      <a:pt x="358" y="7514"/>
                      <a:pt x="1715" y="10823"/>
                      <a:pt x="4025" y="13264"/>
                    </a:cubicBezTo>
                    <a:cubicBezTo>
                      <a:pt x="5442" y="14753"/>
                      <a:pt x="6835" y="15455"/>
                      <a:pt x="7430" y="15729"/>
                    </a:cubicBezTo>
                    <a:cubicBezTo>
                      <a:pt x="8025" y="15467"/>
                      <a:pt x="9430" y="14753"/>
                      <a:pt x="10835" y="13252"/>
                    </a:cubicBezTo>
                    <a:cubicBezTo>
                      <a:pt x="13145" y="10835"/>
                      <a:pt x="14502" y="7514"/>
                      <a:pt x="14860" y="3406"/>
                    </a:cubicBezTo>
                    <a:cubicBezTo>
                      <a:pt x="13133" y="3334"/>
                      <a:pt x="9573" y="2799"/>
                      <a:pt x="7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39"/>
              <p:cNvSpPr/>
              <p:nvPr/>
            </p:nvSpPr>
            <p:spPr>
              <a:xfrm>
                <a:off x="4445817" y="2380064"/>
                <a:ext cx="378095" cy="414117"/>
              </a:xfrm>
              <a:custGeom>
                <a:avLst/>
                <a:gdLst/>
                <a:ahLst/>
                <a:cxnLst/>
                <a:rect l="l" t="t" r="r" b="b"/>
                <a:pathLst>
                  <a:path w="11252" h="12324" extrusionOk="0">
                    <a:moveTo>
                      <a:pt x="11252" y="1"/>
                    </a:moveTo>
                    <a:cubicBezTo>
                      <a:pt x="11251" y="2"/>
                      <a:pt x="7965" y="8907"/>
                      <a:pt x="3929" y="10669"/>
                    </a:cubicBezTo>
                    <a:cubicBezTo>
                      <a:pt x="3929" y="10669"/>
                      <a:pt x="2096" y="10466"/>
                      <a:pt x="0" y="9395"/>
                    </a:cubicBezTo>
                    <a:lnTo>
                      <a:pt x="0" y="9395"/>
                    </a:lnTo>
                    <a:cubicBezTo>
                      <a:pt x="131" y="9562"/>
                      <a:pt x="286" y="9704"/>
                      <a:pt x="417" y="9859"/>
                    </a:cubicBezTo>
                    <a:cubicBezTo>
                      <a:pt x="1834" y="11348"/>
                      <a:pt x="3227" y="12062"/>
                      <a:pt x="3822" y="12324"/>
                    </a:cubicBezTo>
                    <a:cubicBezTo>
                      <a:pt x="4417" y="12050"/>
                      <a:pt x="5822" y="11348"/>
                      <a:pt x="7227" y="9859"/>
                    </a:cubicBezTo>
                    <a:cubicBezTo>
                      <a:pt x="9537" y="7418"/>
                      <a:pt x="10894" y="4109"/>
                      <a:pt x="112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39"/>
              <p:cNvSpPr/>
              <p:nvPr/>
            </p:nvSpPr>
            <p:spPr>
              <a:xfrm>
                <a:off x="4361775" y="2352476"/>
                <a:ext cx="194088" cy="217274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6466" extrusionOk="0">
                    <a:moveTo>
                      <a:pt x="5775" y="0"/>
                    </a:moveTo>
                    <a:cubicBezTo>
                      <a:pt x="5775" y="1"/>
                      <a:pt x="3044" y="1609"/>
                      <a:pt x="127" y="1609"/>
                    </a:cubicBezTo>
                    <a:cubicBezTo>
                      <a:pt x="85" y="1609"/>
                      <a:pt x="43" y="1608"/>
                      <a:pt x="1" y="1608"/>
                    </a:cubicBezTo>
                    <a:lnTo>
                      <a:pt x="1" y="1608"/>
                    </a:lnTo>
                    <a:cubicBezTo>
                      <a:pt x="1" y="1608"/>
                      <a:pt x="191" y="4620"/>
                      <a:pt x="1311" y="6465"/>
                    </a:cubicBezTo>
                    <a:lnTo>
                      <a:pt x="965" y="2584"/>
                    </a:lnTo>
                    <a:cubicBezTo>
                      <a:pt x="977" y="2584"/>
                      <a:pt x="4120" y="1893"/>
                      <a:pt x="5775" y="0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39"/>
              <p:cNvSpPr/>
              <p:nvPr/>
            </p:nvSpPr>
            <p:spPr>
              <a:xfrm>
                <a:off x="4452202" y="2407686"/>
                <a:ext cx="244089" cy="244089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7264" extrusionOk="0">
                    <a:moveTo>
                      <a:pt x="3632" y="417"/>
                    </a:moveTo>
                    <a:cubicBezTo>
                      <a:pt x="5418" y="417"/>
                      <a:pt x="6859" y="1858"/>
                      <a:pt x="6847" y="3632"/>
                    </a:cubicBezTo>
                    <a:cubicBezTo>
                      <a:pt x="6847" y="5406"/>
                      <a:pt x="5406" y="6847"/>
                      <a:pt x="3632" y="6847"/>
                    </a:cubicBezTo>
                    <a:cubicBezTo>
                      <a:pt x="1858" y="6847"/>
                      <a:pt x="417" y="5406"/>
                      <a:pt x="417" y="3632"/>
                    </a:cubicBezTo>
                    <a:cubicBezTo>
                      <a:pt x="417" y="1858"/>
                      <a:pt x="1858" y="417"/>
                      <a:pt x="3632" y="417"/>
                    </a:cubicBezTo>
                    <a:close/>
                    <a:moveTo>
                      <a:pt x="3632" y="0"/>
                    </a:moveTo>
                    <a:cubicBezTo>
                      <a:pt x="1620" y="0"/>
                      <a:pt x="1" y="1632"/>
                      <a:pt x="1" y="3632"/>
                    </a:cubicBezTo>
                    <a:cubicBezTo>
                      <a:pt x="1" y="5644"/>
                      <a:pt x="1644" y="7263"/>
                      <a:pt x="3632" y="7263"/>
                    </a:cubicBezTo>
                    <a:cubicBezTo>
                      <a:pt x="5644" y="7263"/>
                      <a:pt x="7263" y="5644"/>
                      <a:pt x="7263" y="3632"/>
                    </a:cubicBezTo>
                    <a:cubicBezTo>
                      <a:pt x="7263" y="1620"/>
                      <a:pt x="5632" y="0"/>
                      <a:pt x="36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39"/>
              <p:cNvSpPr/>
              <p:nvPr/>
            </p:nvSpPr>
            <p:spPr>
              <a:xfrm>
                <a:off x="4514637" y="2407686"/>
                <a:ext cx="119625" cy="244089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264" extrusionOk="0">
                    <a:moveTo>
                      <a:pt x="1774" y="417"/>
                    </a:moveTo>
                    <a:cubicBezTo>
                      <a:pt x="2441" y="417"/>
                      <a:pt x="3143" y="1715"/>
                      <a:pt x="3143" y="3632"/>
                    </a:cubicBezTo>
                    <a:cubicBezTo>
                      <a:pt x="3143" y="5549"/>
                      <a:pt x="2429" y="6847"/>
                      <a:pt x="1774" y="6847"/>
                    </a:cubicBezTo>
                    <a:cubicBezTo>
                      <a:pt x="1119" y="6847"/>
                      <a:pt x="405" y="5549"/>
                      <a:pt x="405" y="3632"/>
                    </a:cubicBezTo>
                    <a:cubicBezTo>
                      <a:pt x="405" y="1703"/>
                      <a:pt x="1119" y="417"/>
                      <a:pt x="1774" y="417"/>
                    </a:cubicBezTo>
                    <a:close/>
                    <a:moveTo>
                      <a:pt x="1774" y="0"/>
                    </a:moveTo>
                    <a:cubicBezTo>
                      <a:pt x="774" y="0"/>
                      <a:pt x="0" y="1596"/>
                      <a:pt x="0" y="3632"/>
                    </a:cubicBezTo>
                    <a:cubicBezTo>
                      <a:pt x="0" y="5668"/>
                      <a:pt x="774" y="7263"/>
                      <a:pt x="1774" y="7263"/>
                    </a:cubicBezTo>
                    <a:cubicBezTo>
                      <a:pt x="2774" y="7263"/>
                      <a:pt x="3560" y="5668"/>
                      <a:pt x="3548" y="3632"/>
                    </a:cubicBezTo>
                    <a:cubicBezTo>
                      <a:pt x="3548" y="1584"/>
                      <a:pt x="2774" y="0"/>
                      <a:pt x="1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39"/>
              <p:cNvSpPr/>
              <p:nvPr/>
            </p:nvSpPr>
            <p:spPr>
              <a:xfrm>
                <a:off x="4459393" y="2523315"/>
                <a:ext cx="230110" cy="13239"/>
              </a:xfrm>
              <a:custGeom>
                <a:avLst/>
                <a:gdLst/>
                <a:ahLst/>
                <a:cxnLst/>
                <a:rect l="l" t="t" r="r" b="b"/>
                <a:pathLst>
                  <a:path w="6848" h="394" extrusionOk="0">
                    <a:moveTo>
                      <a:pt x="1" y="0"/>
                    </a:moveTo>
                    <a:lnTo>
                      <a:pt x="1" y="393"/>
                    </a:lnTo>
                    <a:lnTo>
                      <a:pt x="6847" y="393"/>
                    </a:lnTo>
                    <a:lnTo>
                      <a:pt x="68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39"/>
              <p:cNvSpPr/>
              <p:nvPr/>
            </p:nvSpPr>
            <p:spPr>
              <a:xfrm>
                <a:off x="4567832" y="2414474"/>
                <a:ext cx="13239" cy="230076"/>
              </a:xfrm>
              <a:custGeom>
                <a:avLst/>
                <a:gdLst/>
                <a:ahLst/>
                <a:cxnLst/>
                <a:rect l="l" t="t" r="r" b="b"/>
                <a:pathLst>
                  <a:path w="394" h="6847" extrusionOk="0">
                    <a:moveTo>
                      <a:pt x="1" y="1"/>
                    </a:moveTo>
                    <a:lnTo>
                      <a:pt x="1" y="6847"/>
                    </a:lnTo>
                    <a:lnTo>
                      <a:pt x="393" y="6847"/>
                    </a:lnTo>
                    <a:lnTo>
                      <a:pt x="393" y="1"/>
                    </a:lnTo>
                    <a:close/>
                  </a:path>
                </a:pathLst>
              </a:custGeom>
              <a:solidFill>
                <a:srgbClr val="FFF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66" name="Google Shape;3566;p39"/>
            <p:cNvGrpSpPr/>
            <p:nvPr/>
          </p:nvGrpSpPr>
          <p:grpSpPr>
            <a:xfrm>
              <a:off x="5464844" y="2470248"/>
              <a:ext cx="772191" cy="766315"/>
              <a:chOff x="5464844" y="2470248"/>
              <a:chExt cx="772191" cy="766315"/>
            </a:xfrm>
          </p:grpSpPr>
          <p:sp>
            <p:nvSpPr>
              <p:cNvPr id="3567" name="Google Shape;3567;p39"/>
              <p:cNvSpPr/>
              <p:nvPr/>
            </p:nvSpPr>
            <p:spPr>
              <a:xfrm>
                <a:off x="5519651" y="2470248"/>
                <a:ext cx="658575" cy="510321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15187" extrusionOk="0">
                    <a:moveTo>
                      <a:pt x="16602" y="1"/>
                    </a:moveTo>
                    <a:cubicBezTo>
                      <a:pt x="16549" y="1"/>
                      <a:pt x="16496" y="6"/>
                      <a:pt x="16443" y="16"/>
                    </a:cubicBezTo>
                    <a:lnTo>
                      <a:pt x="715" y="3207"/>
                    </a:lnTo>
                    <a:cubicBezTo>
                      <a:pt x="274" y="3290"/>
                      <a:pt x="1" y="3719"/>
                      <a:pt x="84" y="4147"/>
                    </a:cubicBezTo>
                    <a:lnTo>
                      <a:pt x="2203" y="14541"/>
                    </a:lnTo>
                    <a:cubicBezTo>
                      <a:pt x="2277" y="14920"/>
                      <a:pt x="2619" y="15187"/>
                      <a:pt x="3002" y="15187"/>
                    </a:cubicBezTo>
                    <a:cubicBezTo>
                      <a:pt x="3053" y="15187"/>
                      <a:pt x="3104" y="15182"/>
                      <a:pt x="3156" y="15172"/>
                    </a:cubicBezTo>
                    <a:lnTo>
                      <a:pt x="18884" y="11982"/>
                    </a:lnTo>
                    <a:cubicBezTo>
                      <a:pt x="19312" y="11886"/>
                      <a:pt x="19598" y="11458"/>
                      <a:pt x="19503" y="11029"/>
                    </a:cubicBezTo>
                    <a:lnTo>
                      <a:pt x="17396" y="647"/>
                    </a:lnTo>
                    <a:cubicBezTo>
                      <a:pt x="17333" y="259"/>
                      <a:pt x="16984" y="1"/>
                      <a:pt x="166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39"/>
              <p:cNvSpPr/>
              <p:nvPr/>
            </p:nvSpPr>
            <p:spPr>
              <a:xfrm>
                <a:off x="5527649" y="2517159"/>
                <a:ext cx="597352" cy="195701"/>
              </a:xfrm>
              <a:custGeom>
                <a:avLst/>
                <a:gdLst/>
                <a:ahLst/>
                <a:cxnLst/>
                <a:rect l="l" t="t" r="r" b="b"/>
                <a:pathLst>
                  <a:path w="17777" h="5824" extrusionOk="0">
                    <a:moveTo>
                      <a:pt x="17312" y="1"/>
                    </a:moveTo>
                    <a:lnTo>
                      <a:pt x="1" y="3513"/>
                    </a:lnTo>
                    <a:lnTo>
                      <a:pt x="465" y="5823"/>
                    </a:lnTo>
                    <a:lnTo>
                      <a:pt x="17777" y="2311"/>
                    </a:lnTo>
                    <a:lnTo>
                      <a:pt x="17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39"/>
              <p:cNvSpPr/>
              <p:nvPr/>
            </p:nvSpPr>
            <p:spPr>
              <a:xfrm>
                <a:off x="5858139" y="2707018"/>
                <a:ext cx="150438" cy="138039"/>
              </a:xfrm>
              <a:custGeom>
                <a:avLst/>
                <a:gdLst/>
                <a:ahLst/>
                <a:cxnLst/>
                <a:rect l="l" t="t" r="r" b="b"/>
                <a:pathLst>
                  <a:path w="4477" h="4108" extrusionOk="0">
                    <a:moveTo>
                      <a:pt x="2246" y="0"/>
                    </a:moveTo>
                    <a:cubicBezTo>
                      <a:pt x="2110" y="0"/>
                      <a:pt x="1972" y="14"/>
                      <a:pt x="1834" y="42"/>
                    </a:cubicBezTo>
                    <a:cubicBezTo>
                      <a:pt x="726" y="268"/>
                      <a:pt x="0" y="1352"/>
                      <a:pt x="226" y="2459"/>
                    </a:cubicBezTo>
                    <a:cubicBezTo>
                      <a:pt x="425" y="3430"/>
                      <a:pt x="1282" y="4108"/>
                      <a:pt x="2244" y="4108"/>
                    </a:cubicBezTo>
                    <a:cubicBezTo>
                      <a:pt x="2380" y="4108"/>
                      <a:pt x="2517" y="4094"/>
                      <a:pt x="2655" y="4066"/>
                    </a:cubicBezTo>
                    <a:cubicBezTo>
                      <a:pt x="3763" y="3840"/>
                      <a:pt x="4477" y="2757"/>
                      <a:pt x="4251" y="1638"/>
                    </a:cubicBezTo>
                    <a:cubicBezTo>
                      <a:pt x="4053" y="668"/>
                      <a:pt x="3198" y="0"/>
                      <a:pt x="2246" y="0"/>
                    </a:cubicBezTo>
                    <a:close/>
                  </a:path>
                </a:pathLst>
              </a:custGeom>
              <a:solidFill>
                <a:srgbClr val="FF9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39"/>
              <p:cNvSpPr/>
              <p:nvPr/>
            </p:nvSpPr>
            <p:spPr>
              <a:xfrm>
                <a:off x="5945340" y="2689007"/>
                <a:ext cx="150472" cy="13803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4108" extrusionOk="0">
                    <a:moveTo>
                      <a:pt x="2238" y="0"/>
                    </a:moveTo>
                    <a:cubicBezTo>
                      <a:pt x="2101" y="0"/>
                      <a:pt x="1962" y="14"/>
                      <a:pt x="1822" y="42"/>
                    </a:cubicBezTo>
                    <a:cubicBezTo>
                      <a:pt x="715" y="269"/>
                      <a:pt x="1" y="1352"/>
                      <a:pt x="227" y="2459"/>
                    </a:cubicBezTo>
                    <a:cubicBezTo>
                      <a:pt x="415" y="3430"/>
                      <a:pt x="1280" y="4108"/>
                      <a:pt x="2236" y="4108"/>
                    </a:cubicBezTo>
                    <a:cubicBezTo>
                      <a:pt x="2371" y="4108"/>
                      <a:pt x="2507" y="4094"/>
                      <a:pt x="2644" y="4067"/>
                    </a:cubicBezTo>
                    <a:cubicBezTo>
                      <a:pt x="3751" y="3840"/>
                      <a:pt x="4478" y="2757"/>
                      <a:pt x="4251" y="1638"/>
                    </a:cubicBezTo>
                    <a:cubicBezTo>
                      <a:pt x="4053" y="669"/>
                      <a:pt x="3199" y="0"/>
                      <a:pt x="2238" y="0"/>
                    </a:cubicBezTo>
                    <a:close/>
                  </a:path>
                </a:pathLst>
              </a:custGeom>
              <a:solidFill>
                <a:srgbClr val="4CA3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39"/>
              <p:cNvSpPr/>
              <p:nvPr/>
            </p:nvSpPr>
            <p:spPr>
              <a:xfrm>
                <a:off x="5590454" y="2470248"/>
                <a:ext cx="587775" cy="510321"/>
              </a:xfrm>
              <a:custGeom>
                <a:avLst/>
                <a:gdLst/>
                <a:ahLst/>
                <a:cxnLst/>
                <a:rect l="l" t="t" r="r" b="b"/>
                <a:pathLst>
                  <a:path w="17492" h="15187" extrusionOk="0">
                    <a:moveTo>
                      <a:pt x="14495" y="1"/>
                    </a:moveTo>
                    <a:cubicBezTo>
                      <a:pt x="14442" y="1"/>
                      <a:pt x="14389" y="6"/>
                      <a:pt x="14336" y="16"/>
                    </a:cubicBezTo>
                    <a:lnTo>
                      <a:pt x="14038" y="75"/>
                    </a:lnTo>
                    <a:lnTo>
                      <a:pt x="16062" y="10053"/>
                    </a:lnTo>
                    <a:cubicBezTo>
                      <a:pt x="16146" y="10481"/>
                      <a:pt x="15872" y="10910"/>
                      <a:pt x="15431" y="11005"/>
                    </a:cubicBezTo>
                    <a:lnTo>
                      <a:pt x="1" y="14125"/>
                    </a:lnTo>
                    <a:lnTo>
                      <a:pt x="84" y="14541"/>
                    </a:lnTo>
                    <a:cubicBezTo>
                      <a:pt x="168" y="14920"/>
                      <a:pt x="512" y="15187"/>
                      <a:pt x="887" y="15187"/>
                    </a:cubicBezTo>
                    <a:cubicBezTo>
                      <a:pt x="936" y="15187"/>
                      <a:pt x="987" y="15182"/>
                      <a:pt x="1037" y="15172"/>
                    </a:cubicBezTo>
                    <a:lnTo>
                      <a:pt x="16777" y="11982"/>
                    </a:lnTo>
                    <a:cubicBezTo>
                      <a:pt x="17205" y="11898"/>
                      <a:pt x="17491" y="11458"/>
                      <a:pt x="17396" y="11029"/>
                    </a:cubicBezTo>
                    <a:lnTo>
                      <a:pt x="15289" y="647"/>
                    </a:lnTo>
                    <a:cubicBezTo>
                      <a:pt x="15226" y="259"/>
                      <a:pt x="14877" y="1"/>
                      <a:pt x="144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39"/>
              <p:cNvSpPr/>
              <p:nvPr/>
            </p:nvSpPr>
            <p:spPr>
              <a:xfrm>
                <a:off x="5550869" y="2552778"/>
                <a:ext cx="228867" cy="248894"/>
              </a:xfrm>
              <a:custGeom>
                <a:avLst/>
                <a:gdLst/>
                <a:ahLst/>
                <a:cxnLst/>
                <a:rect l="l" t="t" r="r" b="b"/>
                <a:pathLst>
                  <a:path w="6811" h="7407" extrusionOk="0">
                    <a:moveTo>
                      <a:pt x="6811" y="1"/>
                    </a:moveTo>
                    <a:lnTo>
                      <a:pt x="798" y="1215"/>
                    </a:lnTo>
                    <a:cubicBezTo>
                      <a:pt x="322" y="1310"/>
                      <a:pt x="0" y="1786"/>
                      <a:pt x="107" y="2251"/>
                    </a:cubicBezTo>
                    <a:lnTo>
                      <a:pt x="1155" y="7406"/>
                    </a:lnTo>
                    <a:lnTo>
                      <a:pt x="1453" y="3227"/>
                    </a:lnTo>
                    <a:cubicBezTo>
                      <a:pt x="1465" y="2918"/>
                      <a:pt x="1655" y="2644"/>
                      <a:pt x="1929" y="2513"/>
                    </a:cubicBezTo>
                    <a:lnTo>
                      <a:pt x="6811" y="1"/>
                    </a:ln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39"/>
              <p:cNvSpPr/>
              <p:nvPr/>
            </p:nvSpPr>
            <p:spPr>
              <a:xfrm>
                <a:off x="5644085" y="2652816"/>
                <a:ext cx="592950" cy="410085"/>
              </a:xfrm>
              <a:custGeom>
                <a:avLst/>
                <a:gdLst/>
                <a:ahLst/>
                <a:cxnLst/>
                <a:rect l="l" t="t" r="r" b="b"/>
                <a:pathLst>
                  <a:path w="17646" h="12204" extrusionOk="0">
                    <a:moveTo>
                      <a:pt x="798" y="0"/>
                    </a:moveTo>
                    <a:cubicBezTo>
                      <a:pt x="358" y="0"/>
                      <a:pt x="0" y="357"/>
                      <a:pt x="0" y="798"/>
                    </a:cubicBezTo>
                    <a:lnTo>
                      <a:pt x="0" y="11394"/>
                    </a:lnTo>
                    <a:cubicBezTo>
                      <a:pt x="0" y="11847"/>
                      <a:pt x="358" y="12204"/>
                      <a:pt x="798" y="12204"/>
                    </a:cubicBezTo>
                    <a:lnTo>
                      <a:pt x="16848" y="12204"/>
                    </a:lnTo>
                    <a:cubicBezTo>
                      <a:pt x="17288" y="12204"/>
                      <a:pt x="17645" y="11847"/>
                      <a:pt x="17645" y="11394"/>
                    </a:cubicBezTo>
                    <a:lnTo>
                      <a:pt x="17645" y="798"/>
                    </a:lnTo>
                    <a:cubicBezTo>
                      <a:pt x="17645" y="357"/>
                      <a:pt x="17288" y="0"/>
                      <a:pt x="168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39"/>
              <p:cNvSpPr/>
              <p:nvPr/>
            </p:nvSpPr>
            <p:spPr>
              <a:xfrm>
                <a:off x="5643278" y="2705204"/>
                <a:ext cx="593756" cy="79268"/>
              </a:xfrm>
              <a:custGeom>
                <a:avLst/>
                <a:gdLst/>
                <a:ahLst/>
                <a:cxnLst/>
                <a:rect l="l" t="t" r="r" b="b"/>
                <a:pathLst>
                  <a:path w="17670" h="2359" extrusionOk="0">
                    <a:moveTo>
                      <a:pt x="1" y="1"/>
                    </a:moveTo>
                    <a:lnTo>
                      <a:pt x="1" y="2358"/>
                    </a:lnTo>
                    <a:lnTo>
                      <a:pt x="17669" y="2358"/>
                    </a:lnTo>
                    <a:lnTo>
                      <a:pt x="176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39"/>
              <p:cNvSpPr/>
              <p:nvPr/>
            </p:nvSpPr>
            <p:spPr>
              <a:xfrm>
                <a:off x="5944534" y="2854840"/>
                <a:ext cx="138073" cy="138073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4109" extrusionOk="0">
                    <a:moveTo>
                      <a:pt x="2049" y="1"/>
                    </a:moveTo>
                    <a:cubicBezTo>
                      <a:pt x="918" y="1"/>
                      <a:pt x="1" y="918"/>
                      <a:pt x="1" y="2049"/>
                    </a:cubicBezTo>
                    <a:cubicBezTo>
                      <a:pt x="1" y="3192"/>
                      <a:pt x="918" y="4108"/>
                      <a:pt x="2049" y="4108"/>
                    </a:cubicBezTo>
                    <a:cubicBezTo>
                      <a:pt x="3192" y="4108"/>
                      <a:pt x="4109" y="3192"/>
                      <a:pt x="4109" y="2049"/>
                    </a:cubicBezTo>
                    <a:cubicBezTo>
                      <a:pt x="4109" y="918"/>
                      <a:pt x="3192" y="1"/>
                      <a:pt x="20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39"/>
              <p:cNvSpPr/>
              <p:nvPr/>
            </p:nvSpPr>
            <p:spPr>
              <a:xfrm>
                <a:off x="6033381" y="2854840"/>
                <a:ext cx="138442" cy="138073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109" extrusionOk="0">
                    <a:moveTo>
                      <a:pt x="2060" y="1"/>
                    </a:moveTo>
                    <a:cubicBezTo>
                      <a:pt x="929" y="1"/>
                      <a:pt x="0" y="918"/>
                      <a:pt x="0" y="2049"/>
                    </a:cubicBezTo>
                    <a:cubicBezTo>
                      <a:pt x="0" y="3192"/>
                      <a:pt x="929" y="4108"/>
                      <a:pt x="2060" y="4108"/>
                    </a:cubicBezTo>
                    <a:cubicBezTo>
                      <a:pt x="3191" y="4108"/>
                      <a:pt x="4120" y="3192"/>
                      <a:pt x="4120" y="2049"/>
                    </a:cubicBezTo>
                    <a:cubicBezTo>
                      <a:pt x="4120" y="918"/>
                      <a:pt x="3191" y="1"/>
                      <a:pt x="20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39"/>
              <p:cNvSpPr/>
              <p:nvPr/>
            </p:nvSpPr>
            <p:spPr>
              <a:xfrm>
                <a:off x="5644085" y="2652816"/>
                <a:ext cx="592950" cy="410085"/>
              </a:xfrm>
              <a:custGeom>
                <a:avLst/>
                <a:gdLst/>
                <a:ahLst/>
                <a:cxnLst/>
                <a:rect l="l" t="t" r="r" b="b"/>
                <a:pathLst>
                  <a:path w="17646" h="12204" extrusionOk="0">
                    <a:moveTo>
                      <a:pt x="16550" y="0"/>
                    </a:moveTo>
                    <a:lnTo>
                      <a:pt x="16550" y="10180"/>
                    </a:lnTo>
                    <a:cubicBezTo>
                      <a:pt x="16550" y="10632"/>
                      <a:pt x="16193" y="10990"/>
                      <a:pt x="15740" y="10990"/>
                    </a:cubicBezTo>
                    <a:lnTo>
                      <a:pt x="0" y="10990"/>
                    </a:lnTo>
                    <a:lnTo>
                      <a:pt x="0" y="11406"/>
                    </a:lnTo>
                    <a:cubicBezTo>
                      <a:pt x="0" y="11847"/>
                      <a:pt x="358" y="12204"/>
                      <a:pt x="798" y="12204"/>
                    </a:cubicBezTo>
                    <a:lnTo>
                      <a:pt x="16848" y="12204"/>
                    </a:lnTo>
                    <a:cubicBezTo>
                      <a:pt x="17288" y="12204"/>
                      <a:pt x="17645" y="11847"/>
                      <a:pt x="17645" y="11406"/>
                    </a:cubicBezTo>
                    <a:lnTo>
                      <a:pt x="17645" y="810"/>
                    </a:lnTo>
                    <a:cubicBezTo>
                      <a:pt x="17645" y="357"/>
                      <a:pt x="17288" y="0"/>
                      <a:pt x="168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39"/>
              <p:cNvSpPr/>
              <p:nvPr/>
            </p:nvSpPr>
            <p:spPr>
              <a:xfrm>
                <a:off x="5670900" y="2674792"/>
                <a:ext cx="236058" cy="206487"/>
              </a:xfrm>
              <a:custGeom>
                <a:avLst/>
                <a:gdLst/>
                <a:ahLst/>
                <a:cxnLst/>
                <a:rect l="l" t="t" r="r" b="b"/>
                <a:pathLst>
                  <a:path w="7025" h="6145" extrusionOk="0">
                    <a:moveTo>
                      <a:pt x="881" y="1"/>
                    </a:moveTo>
                    <a:cubicBezTo>
                      <a:pt x="393" y="1"/>
                      <a:pt x="0" y="394"/>
                      <a:pt x="0" y="882"/>
                    </a:cubicBezTo>
                    <a:lnTo>
                      <a:pt x="0" y="6145"/>
                    </a:lnTo>
                    <a:lnTo>
                      <a:pt x="1119" y="2108"/>
                    </a:lnTo>
                    <a:cubicBezTo>
                      <a:pt x="1203" y="1811"/>
                      <a:pt x="1429" y="1596"/>
                      <a:pt x="1726" y="1501"/>
                    </a:cubicBezTo>
                    <a:lnTo>
                      <a:pt x="7025" y="13"/>
                    </a:lnTo>
                    <a:lnTo>
                      <a:pt x="881" y="13"/>
                    </a:lnTo>
                    <a:lnTo>
                      <a:pt x="881" y="1"/>
                    </a:ln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39"/>
              <p:cNvSpPr/>
              <p:nvPr/>
            </p:nvSpPr>
            <p:spPr>
              <a:xfrm>
                <a:off x="5464844" y="2852050"/>
                <a:ext cx="350104" cy="384513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1443" extrusionOk="0">
                    <a:moveTo>
                      <a:pt x="5215" y="0"/>
                    </a:moveTo>
                    <a:cubicBezTo>
                      <a:pt x="4060" y="2440"/>
                      <a:pt x="1191" y="2639"/>
                      <a:pt x="281" y="2639"/>
                    </a:cubicBezTo>
                    <a:cubicBezTo>
                      <a:pt x="103" y="2639"/>
                      <a:pt x="0" y="2632"/>
                      <a:pt x="0" y="2632"/>
                    </a:cubicBezTo>
                    <a:lnTo>
                      <a:pt x="0" y="2632"/>
                    </a:lnTo>
                    <a:cubicBezTo>
                      <a:pt x="346" y="9847"/>
                      <a:pt x="5215" y="11442"/>
                      <a:pt x="5215" y="11442"/>
                    </a:cubicBezTo>
                    <a:cubicBezTo>
                      <a:pt x="5215" y="11442"/>
                      <a:pt x="10061" y="9847"/>
                      <a:pt x="10418" y="2632"/>
                    </a:cubicBezTo>
                    <a:lnTo>
                      <a:pt x="10418" y="2632"/>
                    </a:lnTo>
                    <a:cubicBezTo>
                      <a:pt x="10418" y="2632"/>
                      <a:pt x="10316" y="2639"/>
                      <a:pt x="10138" y="2639"/>
                    </a:cubicBezTo>
                    <a:cubicBezTo>
                      <a:pt x="9232" y="2639"/>
                      <a:pt x="6370" y="2440"/>
                      <a:pt x="52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39"/>
              <p:cNvSpPr/>
              <p:nvPr/>
            </p:nvSpPr>
            <p:spPr>
              <a:xfrm>
                <a:off x="5486048" y="2888846"/>
                <a:ext cx="308101" cy="327322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9741" extrusionOk="0">
                    <a:moveTo>
                      <a:pt x="4584" y="1"/>
                    </a:moveTo>
                    <a:cubicBezTo>
                      <a:pt x="3263" y="1727"/>
                      <a:pt x="1072" y="2061"/>
                      <a:pt x="0" y="2120"/>
                    </a:cubicBezTo>
                    <a:cubicBezTo>
                      <a:pt x="227" y="4656"/>
                      <a:pt x="1060" y="6704"/>
                      <a:pt x="2489" y="8204"/>
                    </a:cubicBezTo>
                    <a:cubicBezTo>
                      <a:pt x="3358" y="9121"/>
                      <a:pt x="4215" y="9573"/>
                      <a:pt x="4584" y="9740"/>
                    </a:cubicBezTo>
                    <a:cubicBezTo>
                      <a:pt x="4953" y="9573"/>
                      <a:pt x="5799" y="9121"/>
                      <a:pt x="6680" y="8204"/>
                    </a:cubicBezTo>
                    <a:cubicBezTo>
                      <a:pt x="8109" y="6704"/>
                      <a:pt x="8942" y="4656"/>
                      <a:pt x="9168" y="2120"/>
                    </a:cubicBezTo>
                    <a:cubicBezTo>
                      <a:pt x="8097" y="2061"/>
                      <a:pt x="5906" y="1727"/>
                      <a:pt x="45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39"/>
              <p:cNvSpPr/>
              <p:nvPr/>
            </p:nvSpPr>
            <p:spPr>
              <a:xfrm>
                <a:off x="5560446" y="2960085"/>
                <a:ext cx="233302" cy="255681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7609" extrusionOk="0">
                    <a:moveTo>
                      <a:pt x="6942" y="0"/>
                    </a:moveTo>
                    <a:lnTo>
                      <a:pt x="6942" y="0"/>
                    </a:lnTo>
                    <a:cubicBezTo>
                      <a:pt x="6942" y="0"/>
                      <a:pt x="6942" y="1"/>
                      <a:pt x="6942" y="1"/>
                    </a:cubicBezTo>
                    <a:lnTo>
                      <a:pt x="6942" y="1"/>
                    </a:lnTo>
                    <a:cubicBezTo>
                      <a:pt x="6942" y="0"/>
                      <a:pt x="6942" y="0"/>
                      <a:pt x="6942" y="0"/>
                    </a:cubicBezTo>
                    <a:close/>
                    <a:moveTo>
                      <a:pt x="6942" y="1"/>
                    </a:moveTo>
                    <a:cubicBezTo>
                      <a:pt x="6923" y="83"/>
                      <a:pt x="4888" y="5497"/>
                      <a:pt x="2430" y="6584"/>
                    </a:cubicBezTo>
                    <a:cubicBezTo>
                      <a:pt x="2430" y="6584"/>
                      <a:pt x="1299" y="6453"/>
                      <a:pt x="1" y="5798"/>
                    </a:cubicBezTo>
                    <a:lnTo>
                      <a:pt x="1" y="5798"/>
                    </a:lnTo>
                    <a:cubicBezTo>
                      <a:pt x="96" y="5906"/>
                      <a:pt x="168" y="5989"/>
                      <a:pt x="251" y="6084"/>
                    </a:cubicBezTo>
                    <a:cubicBezTo>
                      <a:pt x="1132" y="7001"/>
                      <a:pt x="2001" y="7453"/>
                      <a:pt x="2358" y="7608"/>
                    </a:cubicBezTo>
                    <a:cubicBezTo>
                      <a:pt x="2727" y="7453"/>
                      <a:pt x="3573" y="7001"/>
                      <a:pt x="4454" y="6084"/>
                    </a:cubicBezTo>
                    <a:cubicBezTo>
                      <a:pt x="5882" y="4572"/>
                      <a:pt x="6716" y="2537"/>
                      <a:pt x="69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39"/>
              <p:cNvSpPr/>
              <p:nvPr/>
            </p:nvSpPr>
            <p:spPr>
              <a:xfrm>
                <a:off x="5508864" y="2942880"/>
                <a:ext cx="119625" cy="133637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3977" extrusionOk="0">
                    <a:moveTo>
                      <a:pt x="3560" y="0"/>
                    </a:moveTo>
                    <a:cubicBezTo>
                      <a:pt x="3560" y="0"/>
                      <a:pt x="1862" y="989"/>
                      <a:pt x="64" y="989"/>
                    </a:cubicBezTo>
                    <a:cubicBezTo>
                      <a:pt x="42" y="989"/>
                      <a:pt x="21" y="989"/>
                      <a:pt x="0" y="988"/>
                    </a:cubicBezTo>
                    <a:lnTo>
                      <a:pt x="0" y="988"/>
                    </a:lnTo>
                    <a:cubicBezTo>
                      <a:pt x="0" y="988"/>
                      <a:pt x="119" y="2846"/>
                      <a:pt x="810" y="3977"/>
                    </a:cubicBezTo>
                    <a:lnTo>
                      <a:pt x="595" y="1584"/>
                    </a:lnTo>
                    <a:lnTo>
                      <a:pt x="595" y="1584"/>
                    </a:lnTo>
                    <a:cubicBezTo>
                      <a:pt x="595" y="1584"/>
                      <a:pt x="596" y="1584"/>
                      <a:pt x="596" y="1584"/>
                    </a:cubicBezTo>
                    <a:cubicBezTo>
                      <a:pt x="649" y="1584"/>
                      <a:pt x="2562" y="1163"/>
                      <a:pt x="3560" y="0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83" name="Google Shape;3583;p39"/>
            <p:cNvGrpSpPr/>
            <p:nvPr/>
          </p:nvGrpSpPr>
          <p:grpSpPr>
            <a:xfrm>
              <a:off x="2539524" y="3703427"/>
              <a:ext cx="624548" cy="931048"/>
              <a:chOff x="2539524" y="3703427"/>
              <a:chExt cx="624548" cy="931048"/>
            </a:xfrm>
          </p:grpSpPr>
          <p:sp>
            <p:nvSpPr>
              <p:cNvPr id="3584" name="Google Shape;3584;p39"/>
              <p:cNvSpPr/>
              <p:nvPr/>
            </p:nvSpPr>
            <p:spPr>
              <a:xfrm>
                <a:off x="2539524" y="3751043"/>
                <a:ext cx="544125" cy="451718"/>
              </a:xfrm>
              <a:custGeom>
                <a:avLst/>
                <a:gdLst/>
                <a:ahLst/>
                <a:cxnLst/>
                <a:rect l="l" t="t" r="r" b="b"/>
                <a:pathLst>
                  <a:path w="16193" h="13443" extrusionOk="0">
                    <a:moveTo>
                      <a:pt x="7870" y="1"/>
                    </a:moveTo>
                    <a:cubicBezTo>
                      <a:pt x="7870" y="1"/>
                      <a:pt x="131" y="6359"/>
                      <a:pt x="0" y="6561"/>
                    </a:cubicBezTo>
                    <a:lnTo>
                      <a:pt x="8454" y="13443"/>
                    </a:lnTo>
                    <a:lnTo>
                      <a:pt x="16193" y="6561"/>
                    </a:lnTo>
                    <a:lnTo>
                      <a:pt x="78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39"/>
              <p:cNvSpPr/>
              <p:nvPr/>
            </p:nvSpPr>
            <p:spPr>
              <a:xfrm>
                <a:off x="2604748" y="3703427"/>
                <a:ext cx="414890" cy="501349"/>
              </a:xfrm>
              <a:custGeom>
                <a:avLst/>
                <a:gdLst/>
                <a:ahLst/>
                <a:cxnLst/>
                <a:rect l="l" t="t" r="r" b="b"/>
                <a:pathLst>
                  <a:path w="12347" h="14920" extrusionOk="0">
                    <a:moveTo>
                      <a:pt x="0" y="1"/>
                    </a:moveTo>
                    <a:lnTo>
                      <a:pt x="0" y="14919"/>
                    </a:lnTo>
                    <a:lnTo>
                      <a:pt x="12347" y="14919"/>
                    </a:lnTo>
                    <a:lnTo>
                      <a:pt x="123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39"/>
              <p:cNvSpPr/>
              <p:nvPr/>
            </p:nvSpPr>
            <p:spPr>
              <a:xfrm>
                <a:off x="2649945" y="3761460"/>
                <a:ext cx="262872" cy="26445"/>
              </a:xfrm>
              <a:custGeom>
                <a:avLst/>
                <a:gdLst/>
                <a:ahLst/>
                <a:cxnLst/>
                <a:rect l="l" t="t" r="r" b="b"/>
                <a:pathLst>
                  <a:path w="7823" h="787" extrusionOk="0">
                    <a:moveTo>
                      <a:pt x="0" y="0"/>
                    </a:moveTo>
                    <a:lnTo>
                      <a:pt x="0" y="786"/>
                    </a:lnTo>
                    <a:lnTo>
                      <a:pt x="7823" y="786"/>
                    </a:lnTo>
                    <a:lnTo>
                      <a:pt x="78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39"/>
              <p:cNvSpPr/>
              <p:nvPr/>
            </p:nvSpPr>
            <p:spPr>
              <a:xfrm>
                <a:off x="2649945" y="3832665"/>
                <a:ext cx="327692" cy="27655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9752" y="822"/>
                    </a:lnTo>
                    <a:lnTo>
                      <a:pt x="97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39"/>
              <p:cNvSpPr/>
              <p:nvPr/>
            </p:nvSpPr>
            <p:spPr>
              <a:xfrm>
                <a:off x="2649945" y="3903468"/>
                <a:ext cx="327692" cy="27655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9752" y="822"/>
                    </a:lnTo>
                    <a:lnTo>
                      <a:pt x="97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39"/>
              <p:cNvSpPr/>
              <p:nvPr/>
            </p:nvSpPr>
            <p:spPr>
              <a:xfrm>
                <a:off x="2649945" y="3974707"/>
                <a:ext cx="327692" cy="27621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9752" y="822"/>
                    </a:lnTo>
                    <a:lnTo>
                      <a:pt x="97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39"/>
              <p:cNvSpPr/>
              <p:nvPr/>
            </p:nvSpPr>
            <p:spPr>
              <a:xfrm>
                <a:off x="2539524" y="3971515"/>
                <a:ext cx="544529" cy="335689"/>
              </a:xfrm>
              <a:custGeom>
                <a:avLst/>
                <a:gdLst/>
                <a:ahLst/>
                <a:cxnLst/>
                <a:rect l="l" t="t" r="r" b="b"/>
                <a:pathLst>
                  <a:path w="16205" h="9990" extrusionOk="0">
                    <a:moveTo>
                      <a:pt x="0" y="0"/>
                    </a:moveTo>
                    <a:lnTo>
                      <a:pt x="0" y="9989"/>
                    </a:lnTo>
                    <a:lnTo>
                      <a:pt x="16205" y="9989"/>
                    </a:lnTo>
                    <a:lnTo>
                      <a:pt x="16205" y="0"/>
                    </a:lnTo>
                    <a:lnTo>
                      <a:pt x="8097" y="50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39"/>
              <p:cNvSpPr/>
              <p:nvPr/>
            </p:nvSpPr>
            <p:spPr>
              <a:xfrm>
                <a:off x="2539524" y="4140741"/>
                <a:ext cx="544529" cy="166467"/>
              </a:xfrm>
              <a:custGeom>
                <a:avLst/>
                <a:gdLst/>
                <a:ahLst/>
                <a:cxnLst/>
                <a:rect l="l" t="t" r="r" b="b"/>
                <a:pathLst>
                  <a:path w="16205" h="4954" extrusionOk="0">
                    <a:moveTo>
                      <a:pt x="8037" y="0"/>
                    </a:moveTo>
                    <a:lnTo>
                      <a:pt x="0" y="4953"/>
                    </a:lnTo>
                    <a:lnTo>
                      <a:pt x="16205" y="4953"/>
                    </a:lnTo>
                    <a:lnTo>
                      <a:pt x="8168" y="0"/>
                    </a:lnTo>
                    <a:lnTo>
                      <a:pt x="8097" y="48"/>
                    </a:lnTo>
                    <a:lnTo>
                      <a:pt x="80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39"/>
              <p:cNvSpPr/>
              <p:nvPr/>
            </p:nvSpPr>
            <p:spPr>
              <a:xfrm>
                <a:off x="2539524" y="3971515"/>
                <a:ext cx="544529" cy="335689"/>
              </a:xfrm>
              <a:custGeom>
                <a:avLst/>
                <a:gdLst/>
                <a:ahLst/>
                <a:cxnLst/>
                <a:rect l="l" t="t" r="r" b="b"/>
                <a:pathLst>
                  <a:path w="16205" h="9990" extrusionOk="0">
                    <a:moveTo>
                      <a:pt x="16205" y="0"/>
                    </a:moveTo>
                    <a:lnTo>
                      <a:pt x="14919" y="8418"/>
                    </a:lnTo>
                    <a:lnTo>
                      <a:pt x="0" y="9989"/>
                    </a:lnTo>
                    <a:lnTo>
                      <a:pt x="16205" y="9989"/>
                    </a:lnTo>
                    <a:lnTo>
                      <a:pt x="162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39"/>
              <p:cNvSpPr/>
              <p:nvPr/>
            </p:nvSpPr>
            <p:spPr>
              <a:xfrm>
                <a:off x="2558711" y="4012712"/>
                <a:ext cx="156890" cy="188073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5597" extrusionOk="0">
                    <a:moveTo>
                      <a:pt x="1" y="0"/>
                    </a:moveTo>
                    <a:lnTo>
                      <a:pt x="1" y="5596"/>
                    </a:lnTo>
                    <a:lnTo>
                      <a:pt x="1072" y="2084"/>
                    </a:lnTo>
                    <a:lnTo>
                      <a:pt x="4668" y="28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39"/>
              <p:cNvSpPr/>
              <p:nvPr/>
            </p:nvSpPr>
            <p:spPr>
              <a:xfrm>
                <a:off x="2795582" y="4147966"/>
                <a:ext cx="358102" cy="439689"/>
              </a:xfrm>
              <a:custGeom>
                <a:avLst/>
                <a:gdLst/>
                <a:ahLst/>
                <a:cxnLst/>
                <a:rect l="l" t="t" r="r" b="b"/>
                <a:pathLst>
                  <a:path w="10657" h="13085" extrusionOk="0">
                    <a:moveTo>
                      <a:pt x="8419" y="857"/>
                    </a:moveTo>
                    <a:cubicBezTo>
                      <a:pt x="8598" y="857"/>
                      <a:pt x="8778" y="911"/>
                      <a:pt x="8930" y="1024"/>
                    </a:cubicBezTo>
                    <a:cubicBezTo>
                      <a:pt x="9299" y="1297"/>
                      <a:pt x="9382" y="1833"/>
                      <a:pt x="9097" y="2214"/>
                    </a:cubicBezTo>
                    <a:cubicBezTo>
                      <a:pt x="8929" y="2430"/>
                      <a:pt x="8676" y="2544"/>
                      <a:pt x="8421" y="2544"/>
                    </a:cubicBezTo>
                    <a:cubicBezTo>
                      <a:pt x="8241" y="2544"/>
                      <a:pt x="8059" y="2487"/>
                      <a:pt x="7906" y="2369"/>
                    </a:cubicBezTo>
                    <a:cubicBezTo>
                      <a:pt x="7537" y="2095"/>
                      <a:pt x="7454" y="1559"/>
                      <a:pt x="7739" y="1178"/>
                    </a:cubicBezTo>
                    <a:cubicBezTo>
                      <a:pt x="7908" y="968"/>
                      <a:pt x="8163" y="857"/>
                      <a:pt x="8419" y="857"/>
                    </a:cubicBezTo>
                    <a:close/>
                    <a:moveTo>
                      <a:pt x="7771" y="1"/>
                    </a:moveTo>
                    <a:cubicBezTo>
                      <a:pt x="6998" y="1"/>
                      <a:pt x="6235" y="353"/>
                      <a:pt x="5727" y="1024"/>
                    </a:cubicBezTo>
                    <a:cubicBezTo>
                      <a:pt x="5049" y="1940"/>
                      <a:pt x="5060" y="3179"/>
                      <a:pt x="5715" y="4060"/>
                    </a:cubicBezTo>
                    <a:lnTo>
                      <a:pt x="0" y="11656"/>
                    </a:lnTo>
                    <a:lnTo>
                      <a:pt x="1191" y="12549"/>
                    </a:lnTo>
                    <a:lnTo>
                      <a:pt x="1715" y="11870"/>
                    </a:lnTo>
                    <a:lnTo>
                      <a:pt x="3334" y="13085"/>
                    </a:lnTo>
                    <a:lnTo>
                      <a:pt x="4060" y="12120"/>
                    </a:lnTo>
                    <a:lnTo>
                      <a:pt x="2441" y="10906"/>
                    </a:lnTo>
                    <a:lnTo>
                      <a:pt x="3036" y="10096"/>
                    </a:lnTo>
                    <a:lnTo>
                      <a:pt x="4179" y="10953"/>
                    </a:lnTo>
                    <a:lnTo>
                      <a:pt x="4977" y="9906"/>
                    </a:lnTo>
                    <a:lnTo>
                      <a:pt x="3822" y="9036"/>
                    </a:lnTo>
                    <a:lnTo>
                      <a:pt x="6906" y="4953"/>
                    </a:lnTo>
                    <a:cubicBezTo>
                      <a:pt x="7182" y="5052"/>
                      <a:pt x="7470" y="5101"/>
                      <a:pt x="7757" y="5101"/>
                    </a:cubicBezTo>
                    <a:cubicBezTo>
                      <a:pt x="8535" y="5101"/>
                      <a:pt x="9307" y="4745"/>
                      <a:pt x="9811" y="4084"/>
                    </a:cubicBezTo>
                    <a:cubicBezTo>
                      <a:pt x="10656" y="2952"/>
                      <a:pt x="10430" y="1357"/>
                      <a:pt x="9299" y="512"/>
                    </a:cubicBezTo>
                    <a:cubicBezTo>
                      <a:pt x="8838" y="167"/>
                      <a:pt x="8303" y="1"/>
                      <a:pt x="77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39"/>
              <p:cNvSpPr/>
              <p:nvPr/>
            </p:nvSpPr>
            <p:spPr>
              <a:xfrm>
                <a:off x="2911615" y="4190340"/>
                <a:ext cx="236058" cy="262100"/>
              </a:xfrm>
              <a:custGeom>
                <a:avLst/>
                <a:gdLst/>
                <a:ahLst/>
                <a:cxnLst/>
                <a:rect l="l" t="t" r="r" b="b"/>
                <a:pathLst>
                  <a:path w="7025" h="7800" extrusionOk="0">
                    <a:moveTo>
                      <a:pt x="6501" y="1"/>
                    </a:moveTo>
                    <a:lnTo>
                      <a:pt x="6501" y="1"/>
                    </a:lnTo>
                    <a:cubicBezTo>
                      <a:pt x="6763" y="751"/>
                      <a:pt x="6644" y="1632"/>
                      <a:pt x="6120" y="2334"/>
                    </a:cubicBezTo>
                    <a:cubicBezTo>
                      <a:pt x="5620" y="2998"/>
                      <a:pt x="4858" y="3344"/>
                      <a:pt x="4087" y="3344"/>
                    </a:cubicBezTo>
                    <a:cubicBezTo>
                      <a:pt x="3793" y="3344"/>
                      <a:pt x="3497" y="3293"/>
                      <a:pt x="3215" y="3192"/>
                    </a:cubicBezTo>
                    <a:lnTo>
                      <a:pt x="0" y="7502"/>
                    </a:lnTo>
                    <a:lnTo>
                      <a:pt x="393" y="7799"/>
                    </a:lnTo>
                    <a:lnTo>
                      <a:pt x="3453" y="3704"/>
                    </a:lnTo>
                    <a:cubicBezTo>
                      <a:pt x="3729" y="3803"/>
                      <a:pt x="4017" y="3851"/>
                      <a:pt x="4304" y="3851"/>
                    </a:cubicBezTo>
                    <a:cubicBezTo>
                      <a:pt x="5082" y="3851"/>
                      <a:pt x="5854" y="3495"/>
                      <a:pt x="6358" y="2834"/>
                    </a:cubicBezTo>
                    <a:cubicBezTo>
                      <a:pt x="7001" y="1989"/>
                      <a:pt x="7025" y="858"/>
                      <a:pt x="65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39"/>
              <p:cNvSpPr/>
              <p:nvPr/>
            </p:nvSpPr>
            <p:spPr>
              <a:xfrm>
                <a:off x="2864806" y="4470794"/>
                <a:ext cx="98455" cy="46069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1371" extrusionOk="0">
                    <a:moveTo>
                      <a:pt x="750" y="1"/>
                    </a:moveTo>
                    <a:lnTo>
                      <a:pt x="0" y="1001"/>
                    </a:lnTo>
                    <a:lnTo>
                      <a:pt x="381" y="1299"/>
                    </a:lnTo>
                    <a:lnTo>
                      <a:pt x="976" y="501"/>
                    </a:lnTo>
                    <a:lnTo>
                      <a:pt x="2119" y="1370"/>
                    </a:lnTo>
                    <a:lnTo>
                      <a:pt x="2929" y="311"/>
                    </a:lnTo>
                    <a:lnTo>
                      <a:pt x="2524" y="13"/>
                    </a:lnTo>
                    <a:lnTo>
                      <a:pt x="1905" y="858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39"/>
              <p:cNvSpPr/>
              <p:nvPr/>
            </p:nvSpPr>
            <p:spPr>
              <a:xfrm>
                <a:off x="2795582" y="4530440"/>
                <a:ext cx="136460" cy="58032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1727" extrusionOk="0">
                    <a:moveTo>
                      <a:pt x="1477" y="0"/>
                    </a:moveTo>
                    <a:lnTo>
                      <a:pt x="953" y="691"/>
                    </a:lnTo>
                    <a:lnTo>
                      <a:pt x="155" y="83"/>
                    </a:lnTo>
                    <a:lnTo>
                      <a:pt x="0" y="298"/>
                    </a:lnTo>
                    <a:lnTo>
                      <a:pt x="1191" y="1191"/>
                    </a:lnTo>
                    <a:lnTo>
                      <a:pt x="1715" y="500"/>
                    </a:lnTo>
                    <a:lnTo>
                      <a:pt x="3334" y="1726"/>
                    </a:lnTo>
                    <a:lnTo>
                      <a:pt x="4060" y="738"/>
                    </a:lnTo>
                    <a:lnTo>
                      <a:pt x="3679" y="452"/>
                    </a:lnTo>
                    <a:lnTo>
                      <a:pt x="3096" y="1214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39"/>
              <p:cNvSpPr/>
              <p:nvPr/>
            </p:nvSpPr>
            <p:spPr>
              <a:xfrm>
                <a:off x="2944816" y="4147462"/>
                <a:ext cx="219256" cy="487001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14493" extrusionOk="0">
                    <a:moveTo>
                      <a:pt x="3960" y="666"/>
                    </a:moveTo>
                    <a:cubicBezTo>
                      <a:pt x="4032" y="666"/>
                      <a:pt x="4106" y="675"/>
                      <a:pt x="4179" y="693"/>
                    </a:cubicBezTo>
                    <a:cubicBezTo>
                      <a:pt x="4644" y="812"/>
                      <a:pt x="4918" y="1277"/>
                      <a:pt x="4799" y="1729"/>
                    </a:cubicBezTo>
                    <a:cubicBezTo>
                      <a:pt x="4698" y="2122"/>
                      <a:pt x="4358" y="2387"/>
                      <a:pt x="3975" y="2387"/>
                    </a:cubicBezTo>
                    <a:cubicBezTo>
                      <a:pt x="3905" y="2387"/>
                      <a:pt x="3834" y="2378"/>
                      <a:pt x="3763" y="2360"/>
                    </a:cubicBezTo>
                    <a:cubicBezTo>
                      <a:pt x="3298" y="2241"/>
                      <a:pt x="3013" y="1777"/>
                      <a:pt x="3132" y="1312"/>
                    </a:cubicBezTo>
                    <a:cubicBezTo>
                      <a:pt x="3222" y="921"/>
                      <a:pt x="3574" y="666"/>
                      <a:pt x="3960" y="666"/>
                    </a:cubicBezTo>
                    <a:close/>
                    <a:moveTo>
                      <a:pt x="3708" y="1"/>
                    </a:moveTo>
                    <a:cubicBezTo>
                      <a:pt x="2550" y="1"/>
                      <a:pt x="1497" y="778"/>
                      <a:pt x="1203" y="1943"/>
                    </a:cubicBezTo>
                    <a:cubicBezTo>
                      <a:pt x="917" y="3075"/>
                      <a:pt x="1429" y="4206"/>
                      <a:pt x="2358" y="4777"/>
                    </a:cubicBezTo>
                    <a:lnTo>
                      <a:pt x="0" y="14112"/>
                    </a:lnTo>
                    <a:lnTo>
                      <a:pt x="1453" y="14493"/>
                    </a:lnTo>
                    <a:lnTo>
                      <a:pt x="1667" y="13635"/>
                    </a:lnTo>
                    <a:lnTo>
                      <a:pt x="3656" y="14147"/>
                    </a:lnTo>
                    <a:lnTo>
                      <a:pt x="3965" y="12945"/>
                    </a:lnTo>
                    <a:lnTo>
                      <a:pt x="1977" y="12433"/>
                    </a:lnTo>
                    <a:lnTo>
                      <a:pt x="2227" y="11457"/>
                    </a:lnTo>
                    <a:lnTo>
                      <a:pt x="3644" y="11814"/>
                    </a:lnTo>
                    <a:lnTo>
                      <a:pt x="3965" y="10516"/>
                    </a:lnTo>
                    <a:lnTo>
                      <a:pt x="2560" y="10159"/>
                    </a:lnTo>
                    <a:lnTo>
                      <a:pt x="3822" y="5134"/>
                    </a:lnTo>
                    <a:cubicBezTo>
                      <a:pt x="4918" y="5075"/>
                      <a:pt x="5906" y="4325"/>
                      <a:pt x="6192" y="3206"/>
                    </a:cubicBezTo>
                    <a:cubicBezTo>
                      <a:pt x="6525" y="1824"/>
                      <a:pt x="5692" y="419"/>
                      <a:pt x="4322" y="74"/>
                    </a:cubicBezTo>
                    <a:cubicBezTo>
                      <a:pt x="4117" y="25"/>
                      <a:pt x="3911" y="1"/>
                      <a:pt x="37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39"/>
              <p:cNvSpPr/>
              <p:nvPr/>
            </p:nvSpPr>
            <p:spPr>
              <a:xfrm>
                <a:off x="3014812" y="4163928"/>
                <a:ext cx="146877" cy="324903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9669" extrusionOk="0">
                    <a:moveTo>
                      <a:pt x="3132" y="1"/>
                    </a:moveTo>
                    <a:lnTo>
                      <a:pt x="3132" y="1"/>
                    </a:lnTo>
                    <a:cubicBezTo>
                      <a:pt x="3668" y="632"/>
                      <a:pt x="3906" y="1501"/>
                      <a:pt x="3704" y="2346"/>
                    </a:cubicBezTo>
                    <a:cubicBezTo>
                      <a:pt x="3418" y="3466"/>
                      <a:pt x="2442" y="4240"/>
                      <a:pt x="1334" y="4275"/>
                    </a:cubicBezTo>
                    <a:lnTo>
                      <a:pt x="1" y="9550"/>
                    </a:lnTo>
                    <a:lnTo>
                      <a:pt x="477" y="9669"/>
                    </a:lnTo>
                    <a:lnTo>
                      <a:pt x="1739" y="4644"/>
                    </a:lnTo>
                    <a:cubicBezTo>
                      <a:pt x="2835" y="4585"/>
                      <a:pt x="3823" y="3835"/>
                      <a:pt x="4109" y="2716"/>
                    </a:cubicBezTo>
                    <a:cubicBezTo>
                      <a:pt x="4371" y="1668"/>
                      <a:pt x="3954" y="596"/>
                      <a:pt x="3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39"/>
              <p:cNvSpPr/>
              <p:nvPr/>
            </p:nvSpPr>
            <p:spPr>
              <a:xfrm>
                <a:off x="2995221" y="4497206"/>
                <a:ext cx="82461" cy="6804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2025" extrusionOk="0">
                    <a:moveTo>
                      <a:pt x="1977" y="1"/>
                    </a:moveTo>
                    <a:lnTo>
                      <a:pt x="1727" y="1025"/>
                    </a:lnTo>
                    <a:lnTo>
                      <a:pt x="310" y="668"/>
                    </a:lnTo>
                    <a:lnTo>
                      <a:pt x="1" y="1906"/>
                    </a:lnTo>
                    <a:lnTo>
                      <a:pt x="477" y="2025"/>
                    </a:lnTo>
                    <a:lnTo>
                      <a:pt x="727" y="1060"/>
                    </a:lnTo>
                    <a:lnTo>
                      <a:pt x="2132" y="1418"/>
                    </a:lnTo>
                    <a:lnTo>
                      <a:pt x="2453" y="120"/>
                    </a:lnTo>
                    <a:lnTo>
                      <a:pt x="19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39"/>
              <p:cNvSpPr/>
              <p:nvPr/>
            </p:nvSpPr>
            <p:spPr>
              <a:xfrm>
                <a:off x="2944816" y="4578426"/>
                <a:ext cx="133268" cy="56049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1668" extrusionOk="0">
                    <a:moveTo>
                      <a:pt x="3489" y="1"/>
                    </a:moveTo>
                    <a:lnTo>
                      <a:pt x="3251" y="929"/>
                    </a:lnTo>
                    <a:lnTo>
                      <a:pt x="1262" y="441"/>
                    </a:lnTo>
                    <a:lnTo>
                      <a:pt x="1048" y="1275"/>
                    </a:lnTo>
                    <a:lnTo>
                      <a:pt x="72" y="1037"/>
                    </a:lnTo>
                    <a:lnTo>
                      <a:pt x="0" y="1287"/>
                    </a:lnTo>
                    <a:lnTo>
                      <a:pt x="1465" y="1668"/>
                    </a:lnTo>
                    <a:lnTo>
                      <a:pt x="1679" y="810"/>
                    </a:lnTo>
                    <a:lnTo>
                      <a:pt x="3667" y="1322"/>
                    </a:lnTo>
                    <a:lnTo>
                      <a:pt x="3965" y="120"/>
                    </a:lnTo>
                    <a:lnTo>
                      <a:pt x="3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39"/>
              <p:cNvSpPr/>
              <p:nvPr/>
            </p:nvSpPr>
            <p:spPr>
              <a:xfrm>
                <a:off x="2995221" y="4154586"/>
                <a:ext cx="114450" cy="89013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2649" extrusionOk="0">
                    <a:moveTo>
                      <a:pt x="2158" y="0"/>
                    </a:moveTo>
                    <a:cubicBezTo>
                      <a:pt x="1201" y="0"/>
                      <a:pt x="326" y="644"/>
                      <a:pt x="84" y="1612"/>
                    </a:cubicBezTo>
                    <a:cubicBezTo>
                      <a:pt x="1" y="1970"/>
                      <a:pt x="1" y="2327"/>
                      <a:pt x="84" y="2648"/>
                    </a:cubicBezTo>
                    <a:lnTo>
                      <a:pt x="132" y="2434"/>
                    </a:lnTo>
                    <a:cubicBezTo>
                      <a:pt x="439" y="1172"/>
                      <a:pt x="1568" y="344"/>
                      <a:pt x="2804" y="344"/>
                    </a:cubicBezTo>
                    <a:cubicBezTo>
                      <a:pt x="3003" y="344"/>
                      <a:pt x="3204" y="365"/>
                      <a:pt x="3406" y="410"/>
                    </a:cubicBezTo>
                    <a:cubicBezTo>
                      <a:pt x="3203" y="255"/>
                      <a:pt x="2941" y="124"/>
                      <a:pt x="2679" y="65"/>
                    </a:cubicBezTo>
                    <a:cubicBezTo>
                      <a:pt x="2505" y="21"/>
                      <a:pt x="2330" y="0"/>
                      <a:pt x="2158" y="0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39"/>
              <p:cNvSpPr/>
              <p:nvPr/>
            </p:nvSpPr>
            <p:spPr>
              <a:xfrm>
                <a:off x="3035243" y="4100921"/>
                <a:ext cx="124430" cy="104941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3123" extrusionOk="0">
                    <a:moveTo>
                      <a:pt x="1883" y="0"/>
                    </a:moveTo>
                    <a:cubicBezTo>
                      <a:pt x="1793" y="0"/>
                      <a:pt x="1701" y="6"/>
                      <a:pt x="1608" y="19"/>
                    </a:cubicBezTo>
                    <a:cubicBezTo>
                      <a:pt x="726" y="126"/>
                      <a:pt x="72" y="769"/>
                      <a:pt x="0" y="1495"/>
                    </a:cubicBezTo>
                    <a:cubicBezTo>
                      <a:pt x="60" y="1483"/>
                      <a:pt x="179" y="1447"/>
                      <a:pt x="286" y="1435"/>
                    </a:cubicBezTo>
                    <a:cubicBezTo>
                      <a:pt x="381" y="876"/>
                      <a:pt x="917" y="376"/>
                      <a:pt x="1631" y="292"/>
                    </a:cubicBezTo>
                    <a:cubicBezTo>
                      <a:pt x="1712" y="282"/>
                      <a:pt x="1792" y="277"/>
                      <a:pt x="1871" y="277"/>
                    </a:cubicBezTo>
                    <a:cubicBezTo>
                      <a:pt x="2622" y="277"/>
                      <a:pt x="3236" y="729"/>
                      <a:pt x="3322" y="1376"/>
                    </a:cubicBezTo>
                    <a:cubicBezTo>
                      <a:pt x="3405" y="2078"/>
                      <a:pt x="2798" y="2733"/>
                      <a:pt x="1953" y="2828"/>
                    </a:cubicBezTo>
                    <a:cubicBezTo>
                      <a:pt x="1868" y="2839"/>
                      <a:pt x="1783" y="2844"/>
                      <a:pt x="1700" y="2844"/>
                    </a:cubicBezTo>
                    <a:cubicBezTo>
                      <a:pt x="1318" y="2844"/>
                      <a:pt x="962" y="2732"/>
                      <a:pt x="679" y="2507"/>
                    </a:cubicBezTo>
                    <a:cubicBezTo>
                      <a:pt x="595" y="2555"/>
                      <a:pt x="536" y="2638"/>
                      <a:pt x="524" y="2733"/>
                    </a:cubicBezTo>
                    <a:lnTo>
                      <a:pt x="524" y="2745"/>
                    </a:lnTo>
                    <a:cubicBezTo>
                      <a:pt x="834" y="2997"/>
                      <a:pt x="1245" y="3122"/>
                      <a:pt x="1676" y="3122"/>
                    </a:cubicBezTo>
                    <a:cubicBezTo>
                      <a:pt x="1776" y="3122"/>
                      <a:pt x="1876" y="3116"/>
                      <a:pt x="1977" y="3102"/>
                    </a:cubicBezTo>
                    <a:cubicBezTo>
                      <a:pt x="2977" y="2971"/>
                      <a:pt x="3703" y="2185"/>
                      <a:pt x="3596" y="1328"/>
                    </a:cubicBezTo>
                    <a:cubicBezTo>
                      <a:pt x="3509" y="562"/>
                      <a:pt x="2767" y="0"/>
                      <a:pt x="18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4" name="Google Shape;3604;p39"/>
            <p:cNvGrpSpPr/>
            <p:nvPr/>
          </p:nvGrpSpPr>
          <p:grpSpPr>
            <a:xfrm>
              <a:off x="3017870" y="2511177"/>
              <a:ext cx="507744" cy="632177"/>
              <a:chOff x="3017870" y="2511177"/>
              <a:chExt cx="507744" cy="632177"/>
            </a:xfrm>
          </p:grpSpPr>
          <p:sp>
            <p:nvSpPr>
              <p:cNvPr id="3605" name="Google Shape;3605;p39"/>
              <p:cNvSpPr/>
              <p:nvPr/>
            </p:nvSpPr>
            <p:spPr>
              <a:xfrm>
                <a:off x="3047072" y="2511177"/>
                <a:ext cx="389319" cy="470536"/>
              </a:xfrm>
              <a:custGeom>
                <a:avLst/>
                <a:gdLst/>
                <a:ahLst/>
                <a:cxnLst/>
                <a:rect l="l" t="t" r="r" b="b"/>
                <a:pathLst>
                  <a:path w="11586" h="14003" extrusionOk="0">
                    <a:moveTo>
                      <a:pt x="1" y="0"/>
                    </a:moveTo>
                    <a:lnTo>
                      <a:pt x="1" y="14002"/>
                    </a:lnTo>
                    <a:lnTo>
                      <a:pt x="11586" y="14002"/>
                    </a:lnTo>
                    <a:lnTo>
                      <a:pt x="115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39"/>
              <p:cNvSpPr/>
              <p:nvPr/>
            </p:nvSpPr>
            <p:spPr>
              <a:xfrm>
                <a:off x="3090286" y="2565178"/>
                <a:ext cx="246878" cy="24429"/>
              </a:xfrm>
              <a:custGeom>
                <a:avLst/>
                <a:gdLst/>
                <a:ahLst/>
                <a:cxnLst/>
                <a:rect l="l" t="t" r="r" b="b"/>
                <a:pathLst>
                  <a:path w="7347" h="727" extrusionOk="0">
                    <a:moveTo>
                      <a:pt x="1" y="1"/>
                    </a:moveTo>
                    <a:lnTo>
                      <a:pt x="1" y="727"/>
                    </a:lnTo>
                    <a:lnTo>
                      <a:pt x="7347" y="727"/>
                    </a:lnTo>
                    <a:lnTo>
                      <a:pt x="73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39"/>
              <p:cNvSpPr/>
              <p:nvPr/>
            </p:nvSpPr>
            <p:spPr>
              <a:xfrm>
                <a:off x="3090286" y="2632385"/>
                <a:ext cx="307698" cy="26042"/>
              </a:xfrm>
              <a:custGeom>
                <a:avLst/>
                <a:gdLst/>
                <a:ahLst/>
                <a:cxnLst/>
                <a:rect l="l" t="t" r="r" b="b"/>
                <a:pathLst>
                  <a:path w="9157" h="775" extrusionOk="0">
                    <a:moveTo>
                      <a:pt x="1" y="1"/>
                    </a:moveTo>
                    <a:lnTo>
                      <a:pt x="1" y="775"/>
                    </a:lnTo>
                    <a:lnTo>
                      <a:pt x="9157" y="775"/>
                    </a:lnTo>
                    <a:lnTo>
                      <a:pt x="91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39"/>
              <p:cNvSpPr/>
              <p:nvPr/>
            </p:nvSpPr>
            <p:spPr>
              <a:xfrm>
                <a:off x="3090286" y="2698819"/>
                <a:ext cx="307698" cy="26042"/>
              </a:xfrm>
              <a:custGeom>
                <a:avLst/>
                <a:gdLst/>
                <a:ahLst/>
                <a:cxnLst/>
                <a:rect l="l" t="t" r="r" b="b"/>
                <a:pathLst>
                  <a:path w="9157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9157" y="774"/>
                    </a:lnTo>
                    <a:lnTo>
                      <a:pt x="91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39"/>
              <p:cNvSpPr/>
              <p:nvPr/>
            </p:nvSpPr>
            <p:spPr>
              <a:xfrm>
                <a:off x="3090286" y="2765622"/>
                <a:ext cx="307698" cy="26042"/>
              </a:xfrm>
              <a:custGeom>
                <a:avLst/>
                <a:gdLst/>
                <a:ahLst/>
                <a:cxnLst/>
                <a:rect l="l" t="t" r="r" b="b"/>
                <a:pathLst>
                  <a:path w="9157" h="775" extrusionOk="0">
                    <a:moveTo>
                      <a:pt x="1" y="1"/>
                    </a:moveTo>
                    <a:lnTo>
                      <a:pt x="1" y="775"/>
                    </a:lnTo>
                    <a:lnTo>
                      <a:pt x="9157" y="775"/>
                    </a:lnTo>
                    <a:lnTo>
                      <a:pt x="91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39"/>
              <p:cNvSpPr/>
              <p:nvPr/>
            </p:nvSpPr>
            <p:spPr>
              <a:xfrm>
                <a:off x="3017870" y="2777216"/>
                <a:ext cx="448123" cy="318921"/>
              </a:xfrm>
              <a:custGeom>
                <a:avLst/>
                <a:gdLst/>
                <a:ahLst/>
                <a:cxnLst/>
                <a:rect l="l" t="t" r="r" b="b"/>
                <a:pathLst>
                  <a:path w="13336" h="9491" extrusionOk="0">
                    <a:moveTo>
                      <a:pt x="1" y="1"/>
                    </a:moveTo>
                    <a:lnTo>
                      <a:pt x="1" y="9490"/>
                    </a:lnTo>
                    <a:lnTo>
                      <a:pt x="13336" y="9490"/>
                    </a:lnTo>
                    <a:lnTo>
                      <a:pt x="13336" y="2346"/>
                    </a:lnTo>
                    <a:lnTo>
                      <a:pt x="7633" y="2346"/>
                    </a:lnTo>
                    <a:lnTo>
                      <a:pt x="51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39"/>
              <p:cNvSpPr/>
              <p:nvPr/>
            </p:nvSpPr>
            <p:spPr>
              <a:xfrm>
                <a:off x="3017870" y="2856049"/>
                <a:ext cx="448123" cy="240090"/>
              </a:xfrm>
              <a:custGeom>
                <a:avLst/>
                <a:gdLst/>
                <a:ahLst/>
                <a:cxnLst/>
                <a:rect l="l" t="t" r="r" b="b"/>
                <a:pathLst>
                  <a:path w="13336" h="7145" extrusionOk="0">
                    <a:moveTo>
                      <a:pt x="13336" y="0"/>
                    </a:moveTo>
                    <a:lnTo>
                      <a:pt x="12490" y="6037"/>
                    </a:lnTo>
                    <a:lnTo>
                      <a:pt x="1" y="7144"/>
                    </a:lnTo>
                    <a:lnTo>
                      <a:pt x="13336" y="7144"/>
                    </a:lnTo>
                    <a:lnTo>
                      <a:pt x="1333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39"/>
              <p:cNvSpPr/>
              <p:nvPr/>
            </p:nvSpPr>
            <p:spPr>
              <a:xfrm>
                <a:off x="3043073" y="2802049"/>
                <a:ext cx="114853" cy="100438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2989" extrusionOk="0">
                    <a:moveTo>
                      <a:pt x="1" y="0"/>
                    </a:moveTo>
                    <a:lnTo>
                      <a:pt x="1" y="2989"/>
                    </a:lnTo>
                    <a:lnTo>
                      <a:pt x="608" y="786"/>
                    </a:lnTo>
                    <a:lnTo>
                      <a:pt x="3418" y="0"/>
                    </a:ln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39"/>
              <p:cNvSpPr/>
              <p:nvPr/>
            </p:nvSpPr>
            <p:spPr>
              <a:xfrm>
                <a:off x="3355955" y="3000880"/>
                <a:ext cx="169659" cy="142071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4228" extrusionOk="0">
                    <a:moveTo>
                      <a:pt x="548" y="1"/>
                    </a:moveTo>
                    <a:cubicBezTo>
                      <a:pt x="239" y="1"/>
                      <a:pt x="1" y="251"/>
                      <a:pt x="1" y="548"/>
                    </a:cubicBezTo>
                    <a:lnTo>
                      <a:pt x="1" y="3680"/>
                    </a:lnTo>
                    <a:cubicBezTo>
                      <a:pt x="1" y="3989"/>
                      <a:pt x="251" y="4227"/>
                      <a:pt x="548" y="4227"/>
                    </a:cubicBezTo>
                    <a:lnTo>
                      <a:pt x="4501" y="4227"/>
                    </a:lnTo>
                    <a:cubicBezTo>
                      <a:pt x="4811" y="4227"/>
                      <a:pt x="5049" y="3977"/>
                      <a:pt x="5049" y="3680"/>
                    </a:cubicBezTo>
                    <a:lnTo>
                      <a:pt x="5049" y="548"/>
                    </a:lnTo>
                    <a:cubicBezTo>
                      <a:pt x="5049" y="251"/>
                      <a:pt x="4799" y="1"/>
                      <a:pt x="45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39"/>
              <p:cNvSpPr/>
              <p:nvPr/>
            </p:nvSpPr>
            <p:spPr>
              <a:xfrm>
                <a:off x="3356358" y="3002493"/>
                <a:ext cx="169256" cy="140862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4192" extrusionOk="0">
                    <a:moveTo>
                      <a:pt x="4680" y="0"/>
                    </a:moveTo>
                    <a:lnTo>
                      <a:pt x="4680" y="0"/>
                    </a:lnTo>
                    <a:cubicBezTo>
                      <a:pt x="4691" y="24"/>
                      <a:pt x="4691" y="72"/>
                      <a:pt x="4691" y="119"/>
                    </a:cubicBezTo>
                    <a:lnTo>
                      <a:pt x="4691" y="3239"/>
                    </a:lnTo>
                    <a:cubicBezTo>
                      <a:pt x="4691" y="3560"/>
                      <a:pt x="4441" y="3798"/>
                      <a:pt x="4144" y="3798"/>
                    </a:cubicBezTo>
                    <a:lnTo>
                      <a:pt x="203" y="3798"/>
                    </a:lnTo>
                    <a:cubicBezTo>
                      <a:pt x="119" y="3798"/>
                      <a:pt x="60" y="3774"/>
                      <a:pt x="0" y="3751"/>
                    </a:cubicBezTo>
                    <a:lnTo>
                      <a:pt x="0" y="3751"/>
                    </a:lnTo>
                    <a:cubicBezTo>
                      <a:pt x="60" y="4001"/>
                      <a:pt x="286" y="4191"/>
                      <a:pt x="560" y="4191"/>
                    </a:cubicBezTo>
                    <a:lnTo>
                      <a:pt x="4489" y="4191"/>
                    </a:lnTo>
                    <a:cubicBezTo>
                      <a:pt x="4799" y="4191"/>
                      <a:pt x="5037" y="3941"/>
                      <a:pt x="5037" y="3643"/>
                    </a:cubicBezTo>
                    <a:lnTo>
                      <a:pt x="5037" y="524"/>
                    </a:lnTo>
                    <a:cubicBezTo>
                      <a:pt x="5037" y="262"/>
                      <a:pt x="4882" y="72"/>
                      <a:pt x="4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39"/>
              <p:cNvSpPr/>
              <p:nvPr/>
            </p:nvSpPr>
            <p:spPr>
              <a:xfrm>
                <a:off x="3380351" y="2936865"/>
                <a:ext cx="121675" cy="124464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3704" extrusionOk="0">
                    <a:moveTo>
                      <a:pt x="2251" y="417"/>
                    </a:moveTo>
                    <a:cubicBezTo>
                      <a:pt x="2763" y="417"/>
                      <a:pt x="3180" y="834"/>
                      <a:pt x="3180" y="1346"/>
                    </a:cubicBezTo>
                    <a:lnTo>
                      <a:pt x="3180" y="3287"/>
                    </a:lnTo>
                    <a:lnTo>
                      <a:pt x="394" y="3287"/>
                    </a:lnTo>
                    <a:lnTo>
                      <a:pt x="394" y="1346"/>
                    </a:lnTo>
                    <a:cubicBezTo>
                      <a:pt x="394" y="834"/>
                      <a:pt x="810" y="417"/>
                      <a:pt x="1310" y="417"/>
                    </a:cubicBezTo>
                    <a:close/>
                    <a:moveTo>
                      <a:pt x="1346" y="1"/>
                    </a:moveTo>
                    <a:cubicBezTo>
                      <a:pt x="596" y="1"/>
                      <a:pt x="1" y="608"/>
                      <a:pt x="1" y="1346"/>
                    </a:cubicBezTo>
                    <a:lnTo>
                      <a:pt x="1" y="3703"/>
                    </a:lnTo>
                    <a:lnTo>
                      <a:pt x="3620" y="3703"/>
                    </a:lnTo>
                    <a:lnTo>
                      <a:pt x="3620" y="1346"/>
                    </a:lnTo>
                    <a:cubicBezTo>
                      <a:pt x="3620" y="596"/>
                      <a:pt x="3013" y="1"/>
                      <a:pt x="2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39"/>
              <p:cNvSpPr/>
              <p:nvPr/>
            </p:nvSpPr>
            <p:spPr>
              <a:xfrm>
                <a:off x="3419970" y="3038079"/>
                <a:ext cx="42037" cy="67642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2013" extrusionOk="0">
                    <a:moveTo>
                      <a:pt x="632" y="1"/>
                    </a:moveTo>
                    <a:cubicBezTo>
                      <a:pt x="286" y="1"/>
                      <a:pt x="1" y="275"/>
                      <a:pt x="1" y="620"/>
                    </a:cubicBezTo>
                    <a:cubicBezTo>
                      <a:pt x="1" y="858"/>
                      <a:pt x="131" y="1072"/>
                      <a:pt x="334" y="1168"/>
                    </a:cubicBezTo>
                    <a:lnTo>
                      <a:pt x="334" y="1715"/>
                    </a:lnTo>
                    <a:cubicBezTo>
                      <a:pt x="334" y="1882"/>
                      <a:pt x="465" y="2013"/>
                      <a:pt x="632" y="2013"/>
                    </a:cubicBezTo>
                    <a:cubicBezTo>
                      <a:pt x="786" y="2013"/>
                      <a:pt x="929" y="1882"/>
                      <a:pt x="929" y="1715"/>
                    </a:cubicBezTo>
                    <a:lnTo>
                      <a:pt x="929" y="1168"/>
                    </a:lnTo>
                    <a:cubicBezTo>
                      <a:pt x="1120" y="1084"/>
                      <a:pt x="1251" y="870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4" name="Google Shape;3624;p39"/>
            <p:cNvGrpSpPr/>
            <p:nvPr/>
          </p:nvGrpSpPr>
          <p:grpSpPr>
            <a:xfrm>
              <a:off x="6033379" y="3851542"/>
              <a:ext cx="658591" cy="639656"/>
              <a:chOff x="4671700" y="2748075"/>
              <a:chExt cx="496525" cy="482250"/>
            </a:xfrm>
          </p:grpSpPr>
          <p:sp>
            <p:nvSpPr>
              <p:cNvPr id="3625" name="Google Shape;3625;p39"/>
              <p:cNvSpPr/>
              <p:nvPr/>
            </p:nvSpPr>
            <p:spPr>
              <a:xfrm>
                <a:off x="4671700" y="2748075"/>
                <a:ext cx="282200" cy="481650"/>
              </a:xfrm>
              <a:custGeom>
                <a:avLst/>
                <a:gdLst/>
                <a:ahLst/>
                <a:cxnLst/>
                <a:rect l="l" t="t" r="r" b="b"/>
                <a:pathLst>
                  <a:path w="11288" h="19266" extrusionOk="0">
                    <a:moveTo>
                      <a:pt x="965" y="1"/>
                    </a:moveTo>
                    <a:cubicBezTo>
                      <a:pt x="429" y="1"/>
                      <a:pt x="1" y="430"/>
                      <a:pt x="1" y="965"/>
                    </a:cubicBezTo>
                    <a:lnTo>
                      <a:pt x="1" y="18301"/>
                    </a:lnTo>
                    <a:cubicBezTo>
                      <a:pt x="1" y="18837"/>
                      <a:pt x="429" y="19265"/>
                      <a:pt x="965" y="19265"/>
                    </a:cubicBezTo>
                    <a:lnTo>
                      <a:pt x="10311" y="19265"/>
                    </a:lnTo>
                    <a:cubicBezTo>
                      <a:pt x="10847" y="19265"/>
                      <a:pt x="11288" y="18837"/>
                      <a:pt x="11288" y="18301"/>
                    </a:cubicBezTo>
                    <a:lnTo>
                      <a:pt x="11288" y="953"/>
                    </a:lnTo>
                    <a:cubicBezTo>
                      <a:pt x="11288" y="430"/>
                      <a:pt x="10847" y="1"/>
                      <a:pt x="103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39"/>
              <p:cNvSpPr/>
              <p:nvPr/>
            </p:nvSpPr>
            <p:spPr>
              <a:xfrm>
                <a:off x="4687775" y="2773675"/>
                <a:ext cx="250050" cy="440275"/>
              </a:xfrm>
              <a:custGeom>
                <a:avLst/>
                <a:gdLst/>
                <a:ahLst/>
                <a:cxnLst/>
                <a:rect l="l" t="t" r="r" b="b"/>
                <a:pathLst>
                  <a:path w="10002" h="17611" extrusionOk="0">
                    <a:moveTo>
                      <a:pt x="322" y="1"/>
                    </a:moveTo>
                    <a:cubicBezTo>
                      <a:pt x="143" y="1"/>
                      <a:pt x="1" y="144"/>
                      <a:pt x="1" y="322"/>
                    </a:cubicBezTo>
                    <a:lnTo>
                      <a:pt x="1" y="17265"/>
                    </a:lnTo>
                    <a:cubicBezTo>
                      <a:pt x="1" y="17444"/>
                      <a:pt x="143" y="17586"/>
                      <a:pt x="322" y="17586"/>
                    </a:cubicBezTo>
                    <a:lnTo>
                      <a:pt x="322" y="17610"/>
                    </a:lnTo>
                    <a:lnTo>
                      <a:pt x="9668" y="17610"/>
                    </a:lnTo>
                    <a:cubicBezTo>
                      <a:pt x="9847" y="17610"/>
                      <a:pt x="10002" y="17455"/>
                      <a:pt x="10002" y="17277"/>
                    </a:cubicBezTo>
                    <a:lnTo>
                      <a:pt x="10002" y="322"/>
                    </a:lnTo>
                    <a:cubicBezTo>
                      <a:pt x="10002" y="144"/>
                      <a:pt x="9847" y="1"/>
                      <a:pt x="96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39"/>
              <p:cNvSpPr/>
              <p:nvPr/>
            </p:nvSpPr>
            <p:spPr>
              <a:xfrm>
                <a:off x="4699675" y="2782625"/>
                <a:ext cx="148850" cy="197950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7918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2"/>
                    </a:cubicBezTo>
                    <a:lnTo>
                      <a:pt x="1" y="7918"/>
                    </a:lnTo>
                    <a:lnTo>
                      <a:pt x="703" y="1024"/>
                    </a:lnTo>
                    <a:cubicBezTo>
                      <a:pt x="715" y="845"/>
                      <a:pt x="846" y="703"/>
                      <a:pt x="1025" y="703"/>
                    </a:cubicBezTo>
                    <a:lnTo>
                      <a:pt x="59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39"/>
              <p:cNvSpPr/>
              <p:nvPr/>
            </p:nvSpPr>
            <p:spPr>
              <a:xfrm>
                <a:off x="4778550" y="2757900"/>
                <a:ext cx="85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419" h="287" extrusionOk="0">
                    <a:moveTo>
                      <a:pt x="72" y="1"/>
                    </a:moveTo>
                    <a:cubicBezTo>
                      <a:pt x="25" y="1"/>
                      <a:pt x="1" y="37"/>
                      <a:pt x="1" y="84"/>
                    </a:cubicBezTo>
                    <a:lnTo>
                      <a:pt x="1" y="215"/>
                    </a:lnTo>
                    <a:cubicBezTo>
                      <a:pt x="1" y="263"/>
                      <a:pt x="25" y="287"/>
                      <a:pt x="72" y="287"/>
                    </a:cubicBezTo>
                    <a:lnTo>
                      <a:pt x="3347" y="287"/>
                    </a:lnTo>
                    <a:cubicBezTo>
                      <a:pt x="3394" y="287"/>
                      <a:pt x="3418" y="239"/>
                      <a:pt x="3418" y="215"/>
                    </a:cubicBezTo>
                    <a:lnTo>
                      <a:pt x="3418" y="84"/>
                    </a:lnTo>
                    <a:cubicBezTo>
                      <a:pt x="3418" y="37"/>
                      <a:pt x="3394" y="1"/>
                      <a:pt x="3347" y="1"/>
                    </a:cubicBezTo>
                    <a:close/>
                  </a:path>
                </a:pathLst>
              </a:custGeom>
              <a:solidFill>
                <a:srgbClr val="FFF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39"/>
              <p:cNvSpPr/>
              <p:nvPr/>
            </p:nvSpPr>
            <p:spPr>
              <a:xfrm>
                <a:off x="4761300" y="2756425"/>
                <a:ext cx="9850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203" y="0"/>
                    </a:moveTo>
                    <a:cubicBezTo>
                      <a:pt x="96" y="0"/>
                      <a:pt x="0" y="96"/>
                      <a:pt x="0" y="191"/>
                    </a:cubicBezTo>
                    <a:cubicBezTo>
                      <a:pt x="0" y="298"/>
                      <a:pt x="96" y="393"/>
                      <a:pt x="203" y="393"/>
                    </a:cubicBezTo>
                    <a:cubicBezTo>
                      <a:pt x="298" y="393"/>
                      <a:pt x="393" y="298"/>
                      <a:pt x="393" y="191"/>
                    </a:cubicBezTo>
                    <a:cubicBezTo>
                      <a:pt x="393" y="96"/>
                      <a:pt x="298" y="0"/>
                      <a:pt x="203" y="0"/>
                    </a:cubicBezTo>
                    <a:close/>
                  </a:path>
                </a:pathLst>
              </a:custGeom>
              <a:solidFill>
                <a:srgbClr val="FFF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39"/>
              <p:cNvSpPr/>
              <p:nvPr/>
            </p:nvSpPr>
            <p:spPr>
              <a:xfrm>
                <a:off x="4750575" y="2873400"/>
                <a:ext cx="202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633" extrusionOk="0">
                    <a:moveTo>
                      <a:pt x="1" y="0"/>
                    </a:moveTo>
                    <a:lnTo>
                      <a:pt x="1" y="9633"/>
                    </a:lnTo>
                    <a:lnTo>
                      <a:pt x="810" y="963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39"/>
              <p:cNvSpPr/>
              <p:nvPr/>
            </p:nvSpPr>
            <p:spPr>
              <a:xfrm>
                <a:off x="4671700" y="2748075"/>
                <a:ext cx="282200" cy="482250"/>
              </a:xfrm>
              <a:custGeom>
                <a:avLst/>
                <a:gdLst/>
                <a:ahLst/>
                <a:cxnLst/>
                <a:rect l="l" t="t" r="r" b="b"/>
                <a:pathLst>
                  <a:path w="11288" h="19290" extrusionOk="0">
                    <a:moveTo>
                      <a:pt x="10419" y="1"/>
                    </a:moveTo>
                    <a:lnTo>
                      <a:pt x="10419" y="16920"/>
                    </a:lnTo>
                    <a:cubicBezTo>
                      <a:pt x="10419" y="17455"/>
                      <a:pt x="9990" y="17884"/>
                      <a:pt x="9454" y="17884"/>
                    </a:cubicBezTo>
                    <a:lnTo>
                      <a:pt x="1" y="17884"/>
                    </a:lnTo>
                    <a:lnTo>
                      <a:pt x="1" y="18313"/>
                    </a:lnTo>
                    <a:cubicBezTo>
                      <a:pt x="1" y="18849"/>
                      <a:pt x="429" y="19289"/>
                      <a:pt x="965" y="19289"/>
                    </a:cubicBezTo>
                    <a:lnTo>
                      <a:pt x="10311" y="19289"/>
                    </a:lnTo>
                    <a:cubicBezTo>
                      <a:pt x="10847" y="19289"/>
                      <a:pt x="11276" y="18849"/>
                      <a:pt x="11276" y="18313"/>
                    </a:cubicBezTo>
                    <a:lnTo>
                      <a:pt x="11276" y="953"/>
                    </a:lnTo>
                    <a:cubicBezTo>
                      <a:pt x="11288" y="453"/>
                      <a:pt x="10895" y="37"/>
                      <a:pt x="104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39"/>
              <p:cNvSpPr/>
              <p:nvPr/>
            </p:nvSpPr>
            <p:spPr>
              <a:xfrm>
                <a:off x="4771125" y="2899600"/>
                <a:ext cx="397100" cy="188425"/>
              </a:xfrm>
              <a:custGeom>
                <a:avLst/>
                <a:gdLst/>
                <a:ahLst/>
                <a:cxnLst/>
                <a:rect l="l" t="t" r="r" b="b"/>
                <a:pathLst>
                  <a:path w="15884" h="7537" extrusionOk="0">
                    <a:moveTo>
                      <a:pt x="11466" y="0"/>
                    </a:moveTo>
                    <a:cubicBezTo>
                      <a:pt x="10383" y="0"/>
                      <a:pt x="9501" y="881"/>
                      <a:pt x="9501" y="1977"/>
                    </a:cubicBezTo>
                    <a:cubicBezTo>
                      <a:pt x="9501" y="2239"/>
                      <a:pt x="9549" y="2477"/>
                      <a:pt x="9656" y="2715"/>
                    </a:cubicBezTo>
                    <a:lnTo>
                      <a:pt x="0" y="2715"/>
                    </a:lnTo>
                    <a:lnTo>
                      <a:pt x="0" y="4846"/>
                    </a:lnTo>
                    <a:lnTo>
                      <a:pt x="1191" y="4846"/>
                    </a:lnTo>
                    <a:lnTo>
                      <a:pt x="1191" y="6739"/>
                    </a:lnTo>
                    <a:lnTo>
                      <a:pt x="3096" y="6739"/>
                    </a:lnTo>
                    <a:lnTo>
                      <a:pt x="3096" y="4834"/>
                    </a:lnTo>
                    <a:lnTo>
                      <a:pt x="4144" y="4834"/>
                    </a:lnTo>
                    <a:lnTo>
                      <a:pt x="4144" y="7299"/>
                    </a:lnTo>
                    <a:lnTo>
                      <a:pt x="6049" y="7299"/>
                    </a:lnTo>
                    <a:lnTo>
                      <a:pt x="6049" y="4834"/>
                    </a:lnTo>
                    <a:lnTo>
                      <a:pt x="9644" y="4834"/>
                    </a:lnTo>
                    <a:cubicBezTo>
                      <a:pt x="9549" y="5048"/>
                      <a:pt x="9490" y="5310"/>
                      <a:pt x="9490" y="5572"/>
                    </a:cubicBezTo>
                    <a:cubicBezTo>
                      <a:pt x="9490" y="6656"/>
                      <a:pt x="10371" y="7537"/>
                      <a:pt x="11454" y="7537"/>
                    </a:cubicBezTo>
                    <a:cubicBezTo>
                      <a:pt x="12514" y="7537"/>
                      <a:pt x="13359" y="6715"/>
                      <a:pt x="13419" y="5680"/>
                    </a:cubicBezTo>
                    <a:cubicBezTo>
                      <a:pt x="13573" y="5727"/>
                      <a:pt x="13728" y="5739"/>
                      <a:pt x="13895" y="5739"/>
                    </a:cubicBezTo>
                    <a:cubicBezTo>
                      <a:pt x="14978" y="5739"/>
                      <a:pt x="15859" y="4858"/>
                      <a:pt x="15859" y="3775"/>
                    </a:cubicBezTo>
                    <a:cubicBezTo>
                      <a:pt x="15883" y="2679"/>
                      <a:pt x="15002" y="1810"/>
                      <a:pt x="13919" y="1810"/>
                    </a:cubicBezTo>
                    <a:cubicBezTo>
                      <a:pt x="13752" y="1810"/>
                      <a:pt x="13585" y="1822"/>
                      <a:pt x="13431" y="1870"/>
                    </a:cubicBezTo>
                    <a:cubicBezTo>
                      <a:pt x="13395" y="822"/>
                      <a:pt x="12526" y="0"/>
                      <a:pt x="11466" y="0"/>
                    </a:cubicBezTo>
                    <a:close/>
                  </a:path>
                </a:pathLst>
              </a:custGeom>
              <a:solidFill>
                <a:srgbClr val="4CA3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39"/>
              <p:cNvSpPr/>
              <p:nvPr/>
            </p:nvSpPr>
            <p:spPr>
              <a:xfrm>
                <a:off x="4771125" y="2899600"/>
                <a:ext cx="397100" cy="188425"/>
              </a:xfrm>
              <a:custGeom>
                <a:avLst/>
                <a:gdLst/>
                <a:ahLst/>
                <a:cxnLst/>
                <a:rect l="l" t="t" r="r" b="b"/>
                <a:pathLst>
                  <a:path w="15884" h="7537" extrusionOk="0">
                    <a:moveTo>
                      <a:pt x="11466" y="0"/>
                    </a:moveTo>
                    <a:cubicBezTo>
                      <a:pt x="10383" y="0"/>
                      <a:pt x="9501" y="881"/>
                      <a:pt x="9501" y="1977"/>
                    </a:cubicBezTo>
                    <a:cubicBezTo>
                      <a:pt x="9501" y="2239"/>
                      <a:pt x="9549" y="2477"/>
                      <a:pt x="9656" y="2715"/>
                    </a:cubicBezTo>
                    <a:lnTo>
                      <a:pt x="0" y="2715"/>
                    </a:lnTo>
                    <a:lnTo>
                      <a:pt x="0" y="4846"/>
                    </a:lnTo>
                    <a:lnTo>
                      <a:pt x="1191" y="4846"/>
                    </a:lnTo>
                    <a:lnTo>
                      <a:pt x="1191" y="6739"/>
                    </a:lnTo>
                    <a:lnTo>
                      <a:pt x="3096" y="6739"/>
                    </a:lnTo>
                    <a:lnTo>
                      <a:pt x="3096" y="4834"/>
                    </a:lnTo>
                    <a:lnTo>
                      <a:pt x="4144" y="4834"/>
                    </a:lnTo>
                    <a:lnTo>
                      <a:pt x="4144" y="7299"/>
                    </a:lnTo>
                    <a:lnTo>
                      <a:pt x="6049" y="7299"/>
                    </a:lnTo>
                    <a:lnTo>
                      <a:pt x="6049" y="4834"/>
                    </a:lnTo>
                    <a:lnTo>
                      <a:pt x="9644" y="4834"/>
                    </a:lnTo>
                    <a:cubicBezTo>
                      <a:pt x="9549" y="5048"/>
                      <a:pt x="9490" y="5310"/>
                      <a:pt x="9490" y="5572"/>
                    </a:cubicBezTo>
                    <a:cubicBezTo>
                      <a:pt x="9490" y="6656"/>
                      <a:pt x="10371" y="7537"/>
                      <a:pt x="11454" y="7537"/>
                    </a:cubicBezTo>
                    <a:cubicBezTo>
                      <a:pt x="12514" y="7537"/>
                      <a:pt x="13359" y="6715"/>
                      <a:pt x="13419" y="5680"/>
                    </a:cubicBezTo>
                    <a:cubicBezTo>
                      <a:pt x="13573" y="5727"/>
                      <a:pt x="13728" y="5739"/>
                      <a:pt x="13895" y="5739"/>
                    </a:cubicBezTo>
                    <a:cubicBezTo>
                      <a:pt x="14978" y="5739"/>
                      <a:pt x="15859" y="4858"/>
                      <a:pt x="15859" y="3775"/>
                    </a:cubicBezTo>
                    <a:cubicBezTo>
                      <a:pt x="15883" y="2679"/>
                      <a:pt x="15002" y="1810"/>
                      <a:pt x="13919" y="1810"/>
                    </a:cubicBezTo>
                    <a:cubicBezTo>
                      <a:pt x="13752" y="1810"/>
                      <a:pt x="13585" y="1822"/>
                      <a:pt x="13431" y="1870"/>
                    </a:cubicBezTo>
                    <a:cubicBezTo>
                      <a:pt x="13395" y="822"/>
                      <a:pt x="12526" y="0"/>
                      <a:pt x="114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39"/>
              <p:cNvSpPr/>
              <p:nvPr/>
            </p:nvSpPr>
            <p:spPr>
              <a:xfrm>
                <a:off x="5012825" y="2963300"/>
                <a:ext cx="155400" cy="1244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4977" extrusionOk="0">
                    <a:moveTo>
                      <a:pt x="5775" y="0"/>
                    </a:moveTo>
                    <a:cubicBezTo>
                      <a:pt x="5882" y="238"/>
                      <a:pt x="5941" y="512"/>
                      <a:pt x="5941" y="774"/>
                    </a:cubicBezTo>
                    <a:cubicBezTo>
                      <a:pt x="5941" y="1869"/>
                      <a:pt x="5060" y="2739"/>
                      <a:pt x="3977" y="2739"/>
                    </a:cubicBezTo>
                    <a:cubicBezTo>
                      <a:pt x="3810" y="2739"/>
                      <a:pt x="3643" y="2727"/>
                      <a:pt x="3501" y="2679"/>
                    </a:cubicBezTo>
                    <a:cubicBezTo>
                      <a:pt x="3453" y="3727"/>
                      <a:pt x="2596" y="4548"/>
                      <a:pt x="1536" y="4548"/>
                    </a:cubicBezTo>
                    <a:cubicBezTo>
                      <a:pt x="905" y="4548"/>
                      <a:pt x="357" y="4251"/>
                      <a:pt x="0" y="3798"/>
                    </a:cubicBezTo>
                    <a:lnTo>
                      <a:pt x="0" y="3798"/>
                    </a:lnTo>
                    <a:cubicBezTo>
                      <a:pt x="298" y="4501"/>
                      <a:pt x="1000" y="4977"/>
                      <a:pt x="1798" y="4977"/>
                    </a:cubicBezTo>
                    <a:cubicBezTo>
                      <a:pt x="2858" y="4977"/>
                      <a:pt x="3703" y="4155"/>
                      <a:pt x="3763" y="3120"/>
                    </a:cubicBezTo>
                    <a:cubicBezTo>
                      <a:pt x="3917" y="3155"/>
                      <a:pt x="4084" y="3179"/>
                      <a:pt x="4239" y="3179"/>
                    </a:cubicBezTo>
                    <a:cubicBezTo>
                      <a:pt x="5334" y="3179"/>
                      <a:pt x="6203" y="2298"/>
                      <a:pt x="6203" y="1215"/>
                    </a:cubicBezTo>
                    <a:cubicBezTo>
                      <a:pt x="6215" y="750"/>
                      <a:pt x="6049" y="334"/>
                      <a:pt x="5775" y="0"/>
                    </a:cubicBezTo>
                    <a:close/>
                  </a:path>
                </a:pathLst>
              </a:custGeom>
              <a:solidFill>
                <a:srgbClr val="2C8C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39"/>
              <p:cNvSpPr/>
              <p:nvPr/>
            </p:nvSpPr>
            <p:spPr>
              <a:xfrm>
                <a:off x="4800875" y="3009125"/>
                <a:ext cx="67600" cy="58975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359" extrusionOk="0">
                    <a:moveTo>
                      <a:pt x="1632" y="1"/>
                    </a:moveTo>
                    <a:lnTo>
                      <a:pt x="1632" y="1918"/>
                    </a:lnTo>
                    <a:lnTo>
                      <a:pt x="1" y="1918"/>
                    </a:lnTo>
                    <a:lnTo>
                      <a:pt x="1" y="2358"/>
                    </a:lnTo>
                    <a:lnTo>
                      <a:pt x="1906" y="2358"/>
                    </a:lnTo>
                    <a:lnTo>
                      <a:pt x="1906" y="453"/>
                    </a:lnTo>
                    <a:lnTo>
                      <a:pt x="2704" y="45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rgbClr val="2C8C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39"/>
              <p:cNvSpPr/>
              <p:nvPr/>
            </p:nvSpPr>
            <p:spPr>
              <a:xfrm>
                <a:off x="4771125" y="3009125"/>
                <a:ext cx="229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430" extrusionOk="0">
                    <a:moveTo>
                      <a:pt x="0" y="1"/>
                    </a:moveTo>
                    <a:lnTo>
                      <a:pt x="0" y="429"/>
                    </a:lnTo>
                    <a:lnTo>
                      <a:pt x="917" y="429"/>
                    </a:lnTo>
                    <a:lnTo>
                      <a:pt x="917" y="1"/>
                    </a:lnTo>
                    <a:close/>
                  </a:path>
                </a:pathLst>
              </a:custGeom>
              <a:solidFill>
                <a:srgbClr val="2C8C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39"/>
              <p:cNvSpPr/>
              <p:nvPr/>
            </p:nvSpPr>
            <p:spPr>
              <a:xfrm>
                <a:off x="4875000" y="3009125"/>
                <a:ext cx="130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5228" h="2906" extrusionOk="0">
                    <a:moveTo>
                      <a:pt x="1644" y="1"/>
                    </a:moveTo>
                    <a:lnTo>
                      <a:pt x="1644" y="2477"/>
                    </a:lnTo>
                    <a:lnTo>
                      <a:pt x="1" y="2477"/>
                    </a:lnTo>
                    <a:lnTo>
                      <a:pt x="1" y="2906"/>
                    </a:lnTo>
                    <a:lnTo>
                      <a:pt x="1906" y="2906"/>
                    </a:lnTo>
                    <a:lnTo>
                      <a:pt x="1906" y="429"/>
                    </a:lnTo>
                    <a:lnTo>
                      <a:pt x="5108" y="429"/>
                    </a:lnTo>
                    <a:cubicBezTo>
                      <a:pt x="5144" y="286"/>
                      <a:pt x="5180" y="132"/>
                      <a:pt x="5227" y="1"/>
                    </a:cubicBezTo>
                    <a:close/>
                  </a:path>
                </a:pathLst>
              </a:custGeom>
              <a:solidFill>
                <a:srgbClr val="2C8C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39"/>
              <p:cNvSpPr/>
              <p:nvPr/>
            </p:nvSpPr>
            <p:spPr>
              <a:xfrm>
                <a:off x="4771125" y="3009125"/>
                <a:ext cx="2977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430" extrusionOk="0">
                    <a:moveTo>
                      <a:pt x="0" y="1"/>
                    </a:moveTo>
                    <a:lnTo>
                      <a:pt x="0" y="429"/>
                    </a:lnTo>
                    <a:lnTo>
                      <a:pt x="1191" y="429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39"/>
              <p:cNvSpPr/>
              <p:nvPr/>
            </p:nvSpPr>
            <p:spPr>
              <a:xfrm>
                <a:off x="4875000" y="3009125"/>
                <a:ext cx="139925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2906" extrusionOk="0">
                    <a:moveTo>
                      <a:pt x="1644" y="1"/>
                    </a:moveTo>
                    <a:lnTo>
                      <a:pt x="1644" y="2477"/>
                    </a:lnTo>
                    <a:lnTo>
                      <a:pt x="1" y="2477"/>
                    </a:lnTo>
                    <a:lnTo>
                      <a:pt x="1" y="2906"/>
                    </a:lnTo>
                    <a:lnTo>
                      <a:pt x="1906" y="2906"/>
                    </a:lnTo>
                    <a:lnTo>
                      <a:pt x="1906" y="429"/>
                    </a:lnTo>
                    <a:lnTo>
                      <a:pt x="5477" y="429"/>
                    </a:lnTo>
                    <a:cubicBezTo>
                      <a:pt x="5501" y="286"/>
                      <a:pt x="5537" y="132"/>
                      <a:pt x="55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39"/>
              <p:cNvSpPr/>
              <p:nvPr/>
            </p:nvSpPr>
            <p:spPr>
              <a:xfrm>
                <a:off x="4800875" y="3009125"/>
                <a:ext cx="74450" cy="58975"/>
              </a:xfrm>
              <a:custGeom>
                <a:avLst/>
                <a:gdLst/>
                <a:ahLst/>
                <a:cxnLst/>
                <a:rect l="l" t="t" r="r" b="b"/>
                <a:pathLst>
                  <a:path w="2978" h="2359" extrusionOk="0">
                    <a:moveTo>
                      <a:pt x="1632" y="1"/>
                    </a:moveTo>
                    <a:lnTo>
                      <a:pt x="1632" y="1918"/>
                    </a:lnTo>
                    <a:lnTo>
                      <a:pt x="1" y="1918"/>
                    </a:lnTo>
                    <a:lnTo>
                      <a:pt x="1" y="2358"/>
                    </a:lnTo>
                    <a:lnTo>
                      <a:pt x="1906" y="2358"/>
                    </a:lnTo>
                    <a:lnTo>
                      <a:pt x="1906" y="453"/>
                    </a:lnTo>
                    <a:lnTo>
                      <a:pt x="2977" y="453"/>
                    </a:lnTo>
                    <a:lnTo>
                      <a:pt x="29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39"/>
              <p:cNvSpPr/>
              <p:nvPr/>
            </p:nvSpPr>
            <p:spPr>
              <a:xfrm>
                <a:off x="5012825" y="2963300"/>
                <a:ext cx="155400" cy="1244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4977" extrusionOk="0">
                    <a:moveTo>
                      <a:pt x="5775" y="0"/>
                    </a:moveTo>
                    <a:cubicBezTo>
                      <a:pt x="5882" y="238"/>
                      <a:pt x="5941" y="512"/>
                      <a:pt x="5941" y="774"/>
                    </a:cubicBezTo>
                    <a:cubicBezTo>
                      <a:pt x="5941" y="1869"/>
                      <a:pt x="5060" y="2739"/>
                      <a:pt x="3977" y="2739"/>
                    </a:cubicBezTo>
                    <a:cubicBezTo>
                      <a:pt x="3810" y="2739"/>
                      <a:pt x="3643" y="2727"/>
                      <a:pt x="3501" y="2679"/>
                    </a:cubicBezTo>
                    <a:cubicBezTo>
                      <a:pt x="3453" y="3727"/>
                      <a:pt x="2596" y="4548"/>
                      <a:pt x="1536" y="4548"/>
                    </a:cubicBezTo>
                    <a:cubicBezTo>
                      <a:pt x="905" y="4548"/>
                      <a:pt x="357" y="4251"/>
                      <a:pt x="0" y="3798"/>
                    </a:cubicBezTo>
                    <a:lnTo>
                      <a:pt x="0" y="3798"/>
                    </a:lnTo>
                    <a:cubicBezTo>
                      <a:pt x="298" y="4501"/>
                      <a:pt x="1000" y="4977"/>
                      <a:pt x="1798" y="4977"/>
                    </a:cubicBezTo>
                    <a:cubicBezTo>
                      <a:pt x="2858" y="4977"/>
                      <a:pt x="3703" y="4155"/>
                      <a:pt x="3763" y="3120"/>
                    </a:cubicBezTo>
                    <a:cubicBezTo>
                      <a:pt x="3917" y="3155"/>
                      <a:pt x="4084" y="3179"/>
                      <a:pt x="4239" y="3179"/>
                    </a:cubicBezTo>
                    <a:cubicBezTo>
                      <a:pt x="5334" y="3179"/>
                      <a:pt x="6203" y="2298"/>
                      <a:pt x="6203" y="1215"/>
                    </a:cubicBezTo>
                    <a:cubicBezTo>
                      <a:pt x="6215" y="750"/>
                      <a:pt x="6049" y="334"/>
                      <a:pt x="57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39"/>
              <p:cNvSpPr/>
              <p:nvPr/>
            </p:nvSpPr>
            <p:spPr>
              <a:xfrm>
                <a:off x="5027100" y="2917750"/>
                <a:ext cx="61650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2466" extrusionOk="0">
                    <a:moveTo>
                      <a:pt x="1239" y="1"/>
                    </a:moveTo>
                    <a:cubicBezTo>
                      <a:pt x="548" y="1"/>
                      <a:pt x="1" y="548"/>
                      <a:pt x="1" y="1227"/>
                    </a:cubicBezTo>
                    <a:cubicBezTo>
                      <a:pt x="1" y="1917"/>
                      <a:pt x="548" y="2465"/>
                      <a:pt x="1239" y="2465"/>
                    </a:cubicBezTo>
                    <a:cubicBezTo>
                      <a:pt x="1918" y="2465"/>
                      <a:pt x="2465" y="1917"/>
                      <a:pt x="2465" y="1227"/>
                    </a:cubicBezTo>
                    <a:cubicBezTo>
                      <a:pt x="2465" y="548"/>
                      <a:pt x="1918" y="1"/>
                      <a:pt x="1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39"/>
              <p:cNvSpPr/>
              <p:nvPr/>
            </p:nvSpPr>
            <p:spPr>
              <a:xfrm>
                <a:off x="5027100" y="3007950"/>
                <a:ext cx="61650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2477" extrusionOk="0">
                    <a:moveTo>
                      <a:pt x="1239" y="0"/>
                    </a:moveTo>
                    <a:cubicBezTo>
                      <a:pt x="548" y="0"/>
                      <a:pt x="1" y="560"/>
                      <a:pt x="1" y="1238"/>
                    </a:cubicBezTo>
                    <a:cubicBezTo>
                      <a:pt x="1" y="1917"/>
                      <a:pt x="548" y="2477"/>
                      <a:pt x="1239" y="2477"/>
                    </a:cubicBezTo>
                    <a:cubicBezTo>
                      <a:pt x="1918" y="2477"/>
                      <a:pt x="2465" y="1917"/>
                      <a:pt x="2465" y="1238"/>
                    </a:cubicBezTo>
                    <a:cubicBezTo>
                      <a:pt x="2465" y="560"/>
                      <a:pt x="1918" y="0"/>
                      <a:pt x="12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39"/>
              <p:cNvSpPr/>
              <p:nvPr/>
            </p:nvSpPr>
            <p:spPr>
              <a:xfrm>
                <a:off x="5088125" y="2962700"/>
                <a:ext cx="616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2465" extrusionOk="0">
                    <a:moveTo>
                      <a:pt x="1239" y="0"/>
                    </a:moveTo>
                    <a:cubicBezTo>
                      <a:pt x="548" y="0"/>
                      <a:pt x="0" y="548"/>
                      <a:pt x="0" y="1239"/>
                    </a:cubicBezTo>
                    <a:cubicBezTo>
                      <a:pt x="0" y="1917"/>
                      <a:pt x="548" y="2465"/>
                      <a:pt x="1239" y="2465"/>
                    </a:cubicBezTo>
                    <a:cubicBezTo>
                      <a:pt x="1917" y="2465"/>
                      <a:pt x="2465" y="1917"/>
                      <a:pt x="2465" y="1239"/>
                    </a:cubicBezTo>
                    <a:cubicBezTo>
                      <a:pt x="2465" y="548"/>
                      <a:pt x="1917" y="0"/>
                      <a:pt x="12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39"/>
              <p:cNvSpPr/>
              <p:nvPr/>
            </p:nvSpPr>
            <p:spPr>
              <a:xfrm>
                <a:off x="4782725" y="2976100"/>
                <a:ext cx="222675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441" extrusionOk="0">
                    <a:moveTo>
                      <a:pt x="1" y="0"/>
                    </a:moveTo>
                    <a:lnTo>
                      <a:pt x="1" y="441"/>
                    </a:lnTo>
                    <a:lnTo>
                      <a:pt x="8907" y="441"/>
                    </a:lnTo>
                    <a:lnTo>
                      <a:pt x="8907" y="0"/>
                    </a:ln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207;p25">
            <a:extLst>
              <a:ext uri="{FF2B5EF4-FFF2-40B4-BE49-F238E27FC236}">
                <a16:creationId xmlns:a16="http://schemas.microsoft.com/office/drawing/2014/main" id="{CEC713E3-2E81-979B-41D5-71542F5EA7BB}"/>
              </a:ext>
            </a:extLst>
          </p:cNvPr>
          <p:cNvSpPr txBox="1">
            <a:spLocks/>
          </p:cNvSpPr>
          <p:nvPr/>
        </p:nvSpPr>
        <p:spPr>
          <a:xfrm>
            <a:off x="0" y="2814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PRINCIPIOS DE ASEGURAMIENTO DE LA INFORMACIÓN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9B4E38B-A67F-0FBB-95C8-5019D7834A8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569802" y="854175"/>
            <a:ext cx="2198" cy="2097170"/>
          </a:xfrm>
          <a:prstGeom prst="line">
            <a:avLst/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F02A04B8-385A-87EA-11C4-F7BCC5769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88" y="3308118"/>
            <a:ext cx="2636694" cy="6985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1A1608F-1A23-B708-F6D3-C3CCB36EF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78" y="3047616"/>
            <a:ext cx="2627369" cy="1318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1281;p25">
            <a:extLst>
              <a:ext uri="{FF2B5EF4-FFF2-40B4-BE49-F238E27FC236}">
                <a16:creationId xmlns:a16="http://schemas.microsoft.com/office/drawing/2014/main" id="{8D7A9CE0-31C9-B9FF-ADAB-E562FEBC9839}"/>
              </a:ext>
            </a:extLst>
          </p:cNvPr>
          <p:cNvSpPr txBox="1"/>
          <p:nvPr/>
        </p:nvSpPr>
        <p:spPr>
          <a:xfrm>
            <a:off x="1452040" y="979099"/>
            <a:ext cx="1665722" cy="12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NO REPUDIO</a:t>
            </a:r>
            <a:endParaRPr sz="1800"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" name="Google Shape;1287;p25">
            <a:extLst>
              <a:ext uri="{FF2B5EF4-FFF2-40B4-BE49-F238E27FC236}">
                <a16:creationId xmlns:a16="http://schemas.microsoft.com/office/drawing/2014/main" id="{A2D81F21-5AA9-B6E8-7EA3-C5432A8F949C}"/>
              </a:ext>
            </a:extLst>
          </p:cNvPr>
          <p:cNvSpPr txBox="1"/>
          <p:nvPr/>
        </p:nvSpPr>
        <p:spPr>
          <a:xfrm>
            <a:off x="5960781" y="981774"/>
            <a:ext cx="1793689" cy="25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AUTENTICACIÓN</a:t>
            </a:r>
            <a:endParaRPr sz="1800"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7371A6-8F5C-E9C5-441E-B1EE07A7680D}"/>
              </a:ext>
            </a:extLst>
          </p:cNvPr>
          <p:cNvSpPr txBox="1"/>
          <p:nvPr/>
        </p:nvSpPr>
        <p:spPr>
          <a:xfrm>
            <a:off x="770924" y="1358328"/>
            <a:ext cx="30279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no repudio otorga acceso a información protegida al validar que la firma digital proviene de la parte prevista.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86B014-2251-9853-C024-E15115557C3B}"/>
              </a:ext>
            </a:extLst>
          </p:cNvPr>
          <p:cNvSpPr txBox="1"/>
          <p:nvPr/>
        </p:nvSpPr>
        <p:spPr>
          <a:xfrm>
            <a:off x="5096386" y="1321829"/>
            <a:ext cx="35224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Autorización de usuarios con las credenciales proporcionadas, comparándolas con las de una base de datos de usuarios autorizados en un servidor de autenticación, para otorgar acceso a la red.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BENEFICIOS DE LA DEFENSA DE RED</a:t>
            </a:r>
            <a:endParaRPr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70" name="Google Shape;1070;p24"/>
          <p:cNvGrpSpPr/>
          <p:nvPr/>
        </p:nvGrpSpPr>
        <p:grpSpPr>
          <a:xfrm>
            <a:off x="1341530" y="2786289"/>
            <a:ext cx="2257786" cy="351534"/>
            <a:chOff x="1341530" y="2712139"/>
            <a:chExt cx="2257786" cy="351534"/>
          </a:xfrm>
        </p:grpSpPr>
        <p:sp>
          <p:nvSpPr>
            <p:cNvPr id="1071" name="Google Shape;1071;p24"/>
            <p:cNvSpPr/>
            <p:nvPr/>
          </p:nvSpPr>
          <p:spPr>
            <a:xfrm>
              <a:off x="1370850" y="2734875"/>
              <a:ext cx="2200310" cy="294494"/>
            </a:xfrm>
            <a:custGeom>
              <a:avLst/>
              <a:gdLst/>
              <a:ahLst/>
              <a:cxnLst/>
              <a:rect l="l" t="t" r="r" b="b"/>
              <a:pathLst>
                <a:path w="47971" h="11479" fill="none" extrusionOk="0">
                  <a:moveTo>
                    <a:pt x="0" y="11478"/>
                  </a:moveTo>
                  <a:lnTo>
                    <a:pt x="0" y="4584"/>
                  </a:lnTo>
                  <a:cubicBezTo>
                    <a:pt x="0" y="3584"/>
                    <a:pt x="810" y="2775"/>
                    <a:pt x="1798" y="2775"/>
                  </a:cubicBezTo>
                  <a:lnTo>
                    <a:pt x="47078" y="2775"/>
                  </a:lnTo>
                  <a:cubicBezTo>
                    <a:pt x="47578" y="2775"/>
                    <a:pt x="47971" y="2382"/>
                    <a:pt x="47971" y="1882"/>
                  </a:cubicBezTo>
                  <a:lnTo>
                    <a:pt x="47971" y="1"/>
                  </a:lnTo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542942" y="2712139"/>
              <a:ext cx="56374" cy="45061"/>
            </a:xfrm>
            <a:custGeom>
              <a:avLst/>
              <a:gdLst/>
              <a:ahLst/>
              <a:cxnLst/>
              <a:rect l="l" t="t" r="r" b="b"/>
              <a:pathLst>
                <a:path w="1500" h="1199" extrusionOk="0">
                  <a:moveTo>
                    <a:pt x="801" y="1"/>
                  </a:moveTo>
                  <a:cubicBezTo>
                    <a:pt x="306" y="1"/>
                    <a:pt x="0" y="634"/>
                    <a:pt x="389" y="1022"/>
                  </a:cubicBezTo>
                  <a:cubicBezTo>
                    <a:pt x="512" y="1145"/>
                    <a:pt x="659" y="1198"/>
                    <a:pt x="803" y="1198"/>
                  </a:cubicBezTo>
                  <a:cubicBezTo>
                    <a:pt x="1161" y="1198"/>
                    <a:pt x="1499" y="867"/>
                    <a:pt x="1389" y="451"/>
                  </a:cubicBezTo>
                  <a:cubicBezTo>
                    <a:pt x="1341" y="236"/>
                    <a:pt x="1175" y="70"/>
                    <a:pt x="960" y="22"/>
                  </a:cubicBezTo>
                  <a:cubicBezTo>
                    <a:pt x="906" y="8"/>
                    <a:pt x="852" y="1"/>
                    <a:pt x="8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1341530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1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24"/>
          <p:cNvGrpSpPr/>
          <p:nvPr/>
        </p:nvGrpSpPr>
        <p:grpSpPr>
          <a:xfrm>
            <a:off x="2942467" y="2786289"/>
            <a:ext cx="1213680" cy="351534"/>
            <a:chOff x="2984242" y="2712139"/>
            <a:chExt cx="1213680" cy="351534"/>
          </a:xfrm>
        </p:grpSpPr>
        <p:sp>
          <p:nvSpPr>
            <p:cNvPr id="1075" name="Google Shape;1075;p24"/>
            <p:cNvSpPr/>
            <p:nvPr/>
          </p:nvSpPr>
          <p:spPr>
            <a:xfrm>
              <a:off x="3013950" y="2734875"/>
              <a:ext cx="1156002" cy="294494"/>
            </a:xfrm>
            <a:custGeom>
              <a:avLst/>
              <a:gdLst/>
              <a:ahLst/>
              <a:cxnLst/>
              <a:rect l="l" t="t" r="r" b="b"/>
              <a:pathLst>
                <a:path w="24111" h="11479" fill="none" extrusionOk="0">
                  <a:moveTo>
                    <a:pt x="1" y="11478"/>
                  </a:moveTo>
                  <a:lnTo>
                    <a:pt x="1" y="7906"/>
                  </a:lnTo>
                  <a:cubicBezTo>
                    <a:pt x="1" y="6918"/>
                    <a:pt x="977" y="6108"/>
                    <a:pt x="2191" y="6108"/>
                  </a:cubicBezTo>
                  <a:lnTo>
                    <a:pt x="23004" y="6108"/>
                  </a:lnTo>
                  <a:cubicBezTo>
                    <a:pt x="23611" y="6108"/>
                    <a:pt x="24111" y="5704"/>
                    <a:pt x="24111" y="5216"/>
                  </a:cubicBezTo>
                  <a:lnTo>
                    <a:pt x="24111" y="1"/>
                  </a:lnTo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2984242" y="3018498"/>
              <a:ext cx="61072" cy="45174"/>
            </a:xfrm>
            <a:custGeom>
              <a:avLst/>
              <a:gdLst/>
              <a:ahLst/>
              <a:cxnLst/>
              <a:rect l="l" t="t" r="r" b="b"/>
              <a:pathLst>
                <a:path w="1625" h="1202" extrusionOk="0">
                  <a:moveTo>
                    <a:pt x="811" y="1"/>
                  </a:moveTo>
                  <a:cubicBezTo>
                    <a:pt x="341" y="1"/>
                    <a:pt x="0" y="546"/>
                    <a:pt x="367" y="1042"/>
                  </a:cubicBezTo>
                  <a:cubicBezTo>
                    <a:pt x="515" y="1153"/>
                    <a:pt x="666" y="1202"/>
                    <a:pt x="807" y="1202"/>
                  </a:cubicBezTo>
                  <a:cubicBezTo>
                    <a:pt x="1279" y="1202"/>
                    <a:pt x="1625" y="656"/>
                    <a:pt x="1248" y="161"/>
                  </a:cubicBezTo>
                  <a:cubicBezTo>
                    <a:pt x="1101" y="49"/>
                    <a:pt x="950" y="1"/>
                    <a:pt x="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142000" y="2712139"/>
              <a:ext cx="55923" cy="45061"/>
            </a:xfrm>
            <a:custGeom>
              <a:avLst/>
              <a:gdLst/>
              <a:ahLst/>
              <a:cxnLst/>
              <a:rect l="l" t="t" r="r" b="b"/>
              <a:pathLst>
                <a:path w="1488" h="1199" extrusionOk="0">
                  <a:moveTo>
                    <a:pt x="790" y="1"/>
                  </a:moveTo>
                  <a:cubicBezTo>
                    <a:pt x="296" y="1"/>
                    <a:pt x="0" y="634"/>
                    <a:pt x="389" y="1022"/>
                  </a:cubicBezTo>
                  <a:cubicBezTo>
                    <a:pt x="508" y="1145"/>
                    <a:pt x="653" y="1198"/>
                    <a:pt x="795" y="1198"/>
                  </a:cubicBezTo>
                  <a:cubicBezTo>
                    <a:pt x="1149" y="1198"/>
                    <a:pt x="1487" y="867"/>
                    <a:pt x="1377" y="451"/>
                  </a:cubicBezTo>
                  <a:cubicBezTo>
                    <a:pt x="1329" y="236"/>
                    <a:pt x="1163" y="70"/>
                    <a:pt x="948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078" name="Google Shape;1078;p24"/>
          <p:cNvGrpSpPr/>
          <p:nvPr/>
        </p:nvGrpSpPr>
        <p:grpSpPr>
          <a:xfrm>
            <a:off x="4541379" y="2786389"/>
            <a:ext cx="61447" cy="351534"/>
            <a:chOff x="4544192" y="2712139"/>
            <a:chExt cx="61447" cy="351534"/>
          </a:xfrm>
        </p:grpSpPr>
        <p:sp>
          <p:nvSpPr>
            <p:cNvPr id="1079" name="Google Shape;1079;p24"/>
            <p:cNvSpPr/>
            <p:nvPr/>
          </p:nvSpPr>
          <p:spPr>
            <a:xfrm>
              <a:off x="4575795" y="2734875"/>
              <a:ext cx="38" cy="294494"/>
            </a:xfrm>
            <a:custGeom>
              <a:avLst/>
              <a:gdLst/>
              <a:ahLst/>
              <a:cxnLst/>
              <a:rect l="l" t="t" r="r" b="b"/>
              <a:pathLst>
                <a:path w="1" h="11479" fill="none" extrusionOk="0">
                  <a:moveTo>
                    <a:pt x="0" y="1147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544192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0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545507" y="2712139"/>
              <a:ext cx="56073" cy="45061"/>
            </a:xfrm>
            <a:custGeom>
              <a:avLst/>
              <a:gdLst/>
              <a:ahLst/>
              <a:cxnLst/>
              <a:rect l="l" t="t" r="r" b="b"/>
              <a:pathLst>
                <a:path w="1492" h="1199" extrusionOk="0">
                  <a:moveTo>
                    <a:pt x="790" y="1"/>
                  </a:moveTo>
                  <a:cubicBezTo>
                    <a:pt x="297" y="1"/>
                    <a:pt x="1" y="634"/>
                    <a:pt x="389" y="1022"/>
                  </a:cubicBezTo>
                  <a:cubicBezTo>
                    <a:pt x="512" y="1145"/>
                    <a:pt x="658" y="1198"/>
                    <a:pt x="801" y="1198"/>
                  </a:cubicBezTo>
                  <a:cubicBezTo>
                    <a:pt x="1157" y="1198"/>
                    <a:pt x="1491" y="867"/>
                    <a:pt x="1390" y="451"/>
                  </a:cubicBezTo>
                  <a:cubicBezTo>
                    <a:pt x="1330" y="236"/>
                    <a:pt x="1163" y="70"/>
                    <a:pt x="949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24"/>
          <p:cNvGrpSpPr/>
          <p:nvPr/>
        </p:nvGrpSpPr>
        <p:grpSpPr>
          <a:xfrm>
            <a:off x="5018400" y="2786289"/>
            <a:ext cx="1183934" cy="351534"/>
            <a:chOff x="4977138" y="2712139"/>
            <a:chExt cx="1183934" cy="351534"/>
          </a:xfrm>
        </p:grpSpPr>
        <p:sp>
          <p:nvSpPr>
            <p:cNvPr id="1083" name="Google Shape;1083;p24"/>
            <p:cNvSpPr/>
            <p:nvPr/>
          </p:nvSpPr>
          <p:spPr>
            <a:xfrm>
              <a:off x="5005825" y="2734875"/>
              <a:ext cx="1124429" cy="294494"/>
            </a:xfrm>
            <a:custGeom>
              <a:avLst/>
              <a:gdLst/>
              <a:ahLst/>
              <a:cxnLst/>
              <a:rect l="l" t="t" r="r" b="b"/>
              <a:pathLst>
                <a:path w="23766" h="11479" fill="none" extrusionOk="0">
                  <a:moveTo>
                    <a:pt x="23765" y="11478"/>
                  </a:moveTo>
                  <a:lnTo>
                    <a:pt x="23765" y="7906"/>
                  </a:lnTo>
                  <a:cubicBezTo>
                    <a:pt x="23765" y="6918"/>
                    <a:pt x="22813" y="6108"/>
                    <a:pt x="21634" y="6108"/>
                  </a:cubicBezTo>
                  <a:lnTo>
                    <a:pt x="1060" y="6108"/>
                  </a:lnTo>
                  <a:cubicBezTo>
                    <a:pt x="465" y="6108"/>
                    <a:pt x="1" y="5704"/>
                    <a:pt x="1" y="5216"/>
                  </a:cubicBez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6099625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1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4977138" y="2712139"/>
              <a:ext cx="56073" cy="45061"/>
            </a:xfrm>
            <a:custGeom>
              <a:avLst/>
              <a:gdLst/>
              <a:ahLst/>
              <a:cxnLst/>
              <a:rect l="l" t="t" r="r" b="b"/>
              <a:pathLst>
                <a:path w="1492" h="1199" extrusionOk="0">
                  <a:moveTo>
                    <a:pt x="790" y="1"/>
                  </a:moveTo>
                  <a:cubicBezTo>
                    <a:pt x="297" y="1"/>
                    <a:pt x="1" y="634"/>
                    <a:pt x="389" y="1022"/>
                  </a:cubicBezTo>
                  <a:cubicBezTo>
                    <a:pt x="512" y="1145"/>
                    <a:pt x="658" y="1198"/>
                    <a:pt x="801" y="1198"/>
                  </a:cubicBezTo>
                  <a:cubicBezTo>
                    <a:pt x="1157" y="1198"/>
                    <a:pt x="1491" y="867"/>
                    <a:pt x="1389" y="451"/>
                  </a:cubicBezTo>
                  <a:cubicBezTo>
                    <a:pt x="1330" y="236"/>
                    <a:pt x="1163" y="70"/>
                    <a:pt x="949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24"/>
          <p:cNvGrpSpPr/>
          <p:nvPr/>
        </p:nvGrpSpPr>
        <p:grpSpPr>
          <a:xfrm>
            <a:off x="5547759" y="2786289"/>
            <a:ext cx="2253863" cy="351534"/>
            <a:chOff x="5547759" y="2712139"/>
            <a:chExt cx="2253863" cy="351534"/>
          </a:xfrm>
        </p:grpSpPr>
        <p:sp>
          <p:nvSpPr>
            <p:cNvPr id="1087" name="Google Shape;1087;p24"/>
            <p:cNvSpPr/>
            <p:nvPr/>
          </p:nvSpPr>
          <p:spPr>
            <a:xfrm>
              <a:off x="5578625" y="2734875"/>
              <a:ext cx="2194219" cy="294494"/>
            </a:xfrm>
            <a:custGeom>
              <a:avLst/>
              <a:gdLst/>
              <a:ahLst/>
              <a:cxnLst/>
              <a:rect l="l" t="t" r="r" b="b"/>
              <a:pathLst>
                <a:path w="47376" h="11479" fill="none" extrusionOk="0">
                  <a:moveTo>
                    <a:pt x="47375" y="11478"/>
                  </a:moveTo>
                  <a:lnTo>
                    <a:pt x="47375" y="4584"/>
                  </a:lnTo>
                  <a:cubicBezTo>
                    <a:pt x="47375" y="3584"/>
                    <a:pt x="46566" y="2775"/>
                    <a:pt x="45577" y="2775"/>
                  </a:cubicBezTo>
                  <a:lnTo>
                    <a:pt x="893" y="2775"/>
                  </a:lnTo>
                  <a:cubicBezTo>
                    <a:pt x="393" y="2775"/>
                    <a:pt x="0" y="2382"/>
                    <a:pt x="0" y="1882"/>
                  </a:cubicBez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7740175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0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5547759" y="2712139"/>
              <a:ext cx="56036" cy="45061"/>
            </a:xfrm>
            <a:custGeom>
              <a:avLst/>
              <a:gdLst/>
              <a:ahLst/>
              <a:cxnLst/>
              <a:rect l="l" t="t" r="r" b="b"/>
              <a:pathLst>
                <a:path w="1491" h="1199" extrusionOk="0">
                  <a:moveTo>
                    <a:pt x="789" y="1"/>
                  </a:moveTo>
                  <a:cubicBezTo>
                    <a:pt x="296" y="1"/>
                    <a:pt x="0" y="634"/>
                    <a:pt x="389" y="1022"/>
                  </a:cubicBezTo>
                  <a:cubicBezTo>
                    <a:pt x="511" y="1145"/>
                    <a:pt x="658" y="1198"/>
                    <a:pt x="800" y="1198"/>
                  </a:cubicBezTo>
                  <a:cubicBezTo>
                    <a:pt x="1156" y="1198"/>
                    <a:pt x="1491" y="867"/>
                    <a:pt x="1389" y="451"/>
                  </a:cubicBezTo>
                  <a:cubicBezTo>
                    <a:pt x="1329" y="236"/>
                    <a:pt x="1163" y="70"/>
                    <a:pt x="948" y="22"/>
                  </a:cubicBezTo>
                  <a:cubicBezTo>
                    <a:pt x="894" y="8"/>
                    <a:pt x="840" y="1"/>
                    <a:pt x="7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090" name="Google Shape;1090;p24"/>
          <p:cNvGrpSpPr/>
          <p:nvPr/>
        </p:nvGrpSpPr>
        <p:grpSpPr>
          <a:xfrm>
            <a:off x="4331024" y="3211248"/>
            <a:ext cx="482409" cy="568323"/>
            <a:chOff x="4331024" y="3137098"/>
            <a:chExt cx="482409" cy="568323"/>
          </a:xfrm>
        </p:grpSpPr>
        <p:sp>
          <p:nvSpPr>
            <p:cNvPr id="1091" name="Google Shape;1091;p24"/>
            <p:cNvSpPr/>
            <p:nvPr/>
          </p:nvSpPr>
          <p:spPr>
            <a:xfrm>
              <a:off x="4331024" y="3137098"/>
              <a:ext cx="482409" cy="568323"/>
            </a:xfrm>
            <a:custGeom>
              <a:avLst/>
              <a:gdLst/>
              <a:ahLst/>
              <a:cxnLst/>
              <a:rect l="l" t="t" r="r" b="b"/>
              <a:pathLst>
                <a:path w="12836" h="15122" extrusionOk="0">
                  <a:moveTo>
                    <a:pt x="6413" y="0"/>
                  </a:moveTo>
                  <a:cubicBezTo>
                    <a:pt x="6337" y="0"/>
                    <a:pt x="6263" y="9"/>
                    <a:pt x="6192" y="27"/>
                  </a:cubicBezTo>
                  <a:lnTo>
                    <a:pt x="762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12" y="1571"/>
                    <a:pt x="0" y="1968"/>
                  </a:cubicBezTo>
                  <a:lnTo>
                    <a:pt x="0" y="5266"/>
                  </a:lnTo>
                  <a:cubicBezTo>
                    <a:pt x="0" y="6576"/>
                    <a:pt x="191" y="7873"/>
                    <a:pt x="584" y="9124"/>
                  </a:cubicBezTo>
                  <a:cubicBezTo>
                    <a:pt x="1131" y="10886"/>
                    <a:pt x="2108" y="12564"/>
                    <a:pt x="3632" y="13743"/>
                  </a:cubicBezTo>
                  <a:cubicBezTo>
                    <a:pt x="4441" y="14374"/>
                    <a:pt x="5358" y="14839"/>
                    <a:pt x="6358" y="15112"/>
                  </a:cubicBezTo>
                  <a:cubicBezTo>
                    <a:pt x="6382" y="15118"/>
                    <a:pt x="6412" y="15121"/>
                    <a:pt x="6442" y="15121"/>
                  </a:cubicBezTo>
                  <a:cubicBezTo>
                    <a:pt x="6471" y="15121"/>
                    <a:pt x="6501" y="15118"/>
                    <a:pt x="6525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12" y="1571"/>
                    <a:pt x="12479" y="1265"/>
                    <a:pt x="12095" y="1265"/>
                  </a:cubicBezTo>
                  <a:cubicBezTo>
                    <a:pt x="12088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67" y="9"/>
                    <a:pt x="6489" y="0"/>
                    <a:pt x="6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4358760" y="3172539"/>
              <a:ext cx="426486" cy="500336"/>
            </a:xfrm>
            <a:custGeom>
              <a:avLst/>
              <a:gdLst/>
              <a:ahLst/>
              <a:cxnLst/>
              <a:rect l="l" t="t" r="r" b="b"/>
              <a:pathLst>
                <a:path w="11348" h="13313" extrusionOk="0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8" y="977"/>
                    <a:pt x="551" y="977"/>
                  </a:cubicBezTo>
                  <a:cubicBezTo>
                    <a:pt x="262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7" y="13312"/>
                  </a:lnTo>
                  <a:cubicBezTo>
                    <a:pt x="9895" y="12169"/>
                    <a:pt x="11347" y="7847"/>
                    <a:pt x="11347" y="4502"/>
                  </a:cubicBezTo>
                  <a:lnTo>
                    <a:pt x="11347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4365036" y="3180619"/>
              <a:ext cx="413934" cy="484626"/>
            </a:xfrm>
            <a:custGeom>
              <a:avLst/>
              <a:gdLst/>
              <a:ahLst/>
              <a:cxnLst/>
              <a:rect l="l" t="t" r="r" b="b"/>
              <a:pathLst>
                <a:path w="11014" h="12895" extrusionOk="0">
                  <a:moveTo>
                    <a:pt x="10454" y="941"/>
                  </a:moveTo>
                  <a:cubicBezTo>
                    <a:pt x="10752" y="929"/>
                    <a:pt x="11002" y="1155"/>
                    <a:pt x="11014" y="1441"/>
                  </a:cubicBezTo>
                  <a:lnTo>
                    <a:pt x="11014" y="4358"/>
                  </a:lnTo>
                  <a:cubicBezTo>
                    <a:pt x="11014" y="7596"/>
                    <a:pt x="9597" y="11787"/>
                    <a:pt x="5560" y="12895"/>
                  </a:cubicBezTo>
                  <a:cubicBezTo>
                    <a:pt x="5537" y="12895"/>
                    <a:pt x="5525" y="12895"/>
                    <a:pt x="5513" y="12895"/>
                  </a:cubicBezTo>
                  <a:cubicBezTo>
                    <a:pt x="1465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12" y="1155"/>
                    <a:pt x="262" y="929"/>
                    <a:pt x="560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4507323" y="3279047"/>
              <a:ext cx="129810" cy="129810"/>
            </a:xfrm>
            <a:custGeom>
              <a:avLst/>
              <a:gdLst/>
              <a:ahLst/>
              <a:cxnLst/>
              <a:rect l="l" t="t" r="r" b="b"/>
              <a:pathLst>
                <a:path w="3454" h="3454" extrusionOk="0">
                  <a:moveTo>
                    <a:pt x="1727" y="1"/>
                  </a:moveTo>
                  <a:cubicBezTo>
                    <a:pt x="774" y="1"/>
                    <a:pt x="0" y="775"/>
                    <a:pt x="0" y="1727"/>
                  </a:cubicBezTo>
                  <a:cubicBezTo>
                    <a:pt x="0" y="2680"/>
                    <a:pt x="774" y="3453"/>
                    <a:pt x="1727" y="3453"/>
                  </a:cubicBezTo>
                  <a:cubicBezTo>
                    <a:pt x="2679" y="3453"/>
                    <a:pt x="3453" y="2680"/>
                    <a:pt x="3453" y="1727"/>
                  </a:cubicBezTo>
                  <a:cubicBezTo>
                    <a:pt x="3453" y="775"/>
                    <a:pt x="2679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4446477" y="3405700"/>
              <a:ext cx="251051" cy="100270"/>
            </a:xfrm>
            <a:custGeom>
              <a:avLst/>
              <a:gdLst/>
              <a:ahLst/>
              <a:cxnLst/>
              <a:rect l="l" t="t" r="r" b="b"/>
              <a:pathLst>
                <a:path w="6680" h="2668" extrusionOk="0">
                  <a:moveTo>
                    <a:pt x="2072" y="0"/>
                  </a:moveTo>
                  <a:cubicBezTo>
                    <a:pt x="1191" y="357"/>
                    <a:pt x="488" y="1048"/>
                    <a:pt x="143" y="1941"/>
                  </a:cubicBezTo>
                  <a:cubicBezTo>
                    <a:pt x="0" y="2286"/>
                    <a:pt x="262" y="2667"/>
                    <a:pt x="643" y="2667"/>
                  </a:cubicBezTo>
                  <a:lnTo>
                    <a:pt x="6049" y="2667"/>
                  </a:lnTo>
                  <a:cubicBezTo>
                    <a:pt x="6430" y="2667"/>
                    <a:pt x="6680" y="2286"/>
                    <a:pt x="6537" y="1941"/>
                  </a:cubicBezTo>
                  <a:cubicBezTo>
                    <a:pt x="6191" y="1048"/>
                    <a:pt x="5501" y="357"/>
                    <a:pt x="4620" y="0"/>
                  </a:cubicBezTo>
                  <a:cubicBezTo>
                    <a:pt x="4245" y="292"/>
                    <a:pt x="3795" y="438"/>
                    <a:pt x="3346" y="438"/>
                  </a:cubicBezTo>
                  <a:cubicBezTo>
                    <a:pt x="2896" y="438"/>
                    <a:pt x="2447" y="292"/>
                    <a:pt x="2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24"/>
          <p:cNvGrpSpPr/>
          <p:nvPr/>
        </p:nvGrpSpPr>
        <p:grpSpPr>
          <a:xfrm>
            <a:off x="2732240" y="3211248"/>
            <a:ext cx="481507" cy="566970"/>
            <a:chOff x="2774016" y="3137098"/>
            <a:chExt cx="481507" cy="566970"/>
          </a:xfrm>
        </p:grpSpPr>
        <p:sp>
          <p:nvSpPr>
            <p:cNvPr id="1097" name="Google Shape;1097;p24"/>
            <p:cNvSpPr/>
            <p:nvPr/>
          </p:nvSpPr>
          <p:spPr>
            <a:xfrm>
              <a:off x="2774016" y="3137098"/>
              <a:ext cx="481507" cy="566970"/>
            </a:xfrm>
            <a:custGeom>
              <a:avLst/>
              <a:gdLst/>
              <a:ahLst/>
              <a:cxnLst/>
              <a:rect l="l" t="t" r="r" b="b"/>
              <a:pathLst>
                <a:path w="12812" h="15086" extrusionOk="0">
                  <a:moveTo>
                    <a:pt x="6412" y="0"/>
                  </a:moveTo>
                  <a:cubicBezTo>
                    <a:pt x="6338" y="0"/>
                    <a:pt x="6263" y="9"/>
                    <a:pt x="6192" y="27"/>
                  </a:cubicBezTo>
                  <a:lnTo>
                    <a:pt x="775" y="1265"/>
                  </a:lnTo>
                  <a:cubicBezTo>
                    <a:pt x="760" y="1265"/>
                    <a:pt x="746" y="1264"/>
                    <a:pt x="731" y="1264"/>
                  </a:cubicBezTo>
                  <a:cubicBezTo>
                    <a:pt x="335" y="1264"/>
                    <a:pt x="24" y="1577"/>
                    <a:pt x="1" y="1968"/>
                  </a:cubicBezTo>
                  <a:lnTo>
                    <a:pt x="1" y="5254"/>
                  </a:lnTo>
                  <a:cubicBezTo>
                    <a:pt x="1" y="6564"/>
                    <a:pt x="203" y="7861"/>
                    <a:pt x="584" y="9112"/>
                  </a:cubicBezTo>
                  <a:cubicBezTo>
                    <a:pt x="1144" y="10862"/>
                    <a:pt x="2108" y="12529"/>
                    <a:pt x="3620" y="13707"/>
                  </a:cubicBezTo>
                  <a:cubicBezTo>
                    <a:pt x="4430" y="14338"/>
                    <a:pt x="5358" y="14803"/>
                    <a:pt x="6347" y="15077"/>
                  </a:cubicBezTo>
                  <a:cubicBezTo>
                    <a:pt x="6376" y="15083"/>
                    <a:pt x="6406" y="15086"/>
                    <a:pt x="6436" y="15086"/>
                  </a:cubicBezTo>
                  <a:cubicBezTo>
                    <a:pt x="6466" y="15086"/>
                    <a:pt x="6496" y="15083"/>
                    <a:pt x="6525" y="15077"/>
                  </a:cubicBezTo>
                  <a:cubicBezTo>
                    <a:pt x="11181" y="13767"/>
                    <a:pt x="12812" y="9028"/>
                    <a:pt x="12812" y="5254"/>
                  </a:cubicBezTo>
                  <a:lnTo>
                    <a:pt x="12812" y="1968"/>
                  </a:lnTo>
                  <a:cubicBezTo>
                    <a:pt x="12789" y="1577"/>
                    <a:pt x="12478" y="1264"/>
                    <a:pt x="12092" y="1264"/>
                  </a:cubicBezTo>
                  <a:cubicBezTo>
                    <a:pt x="12078" y="1264"/>
                    <a:pt x="12064" y="1265"/>
                    <a:pt x="12050" y="1265"/>
                  </a:cubicBezTo>
                  <a:lnTo>
                    <a:pt x="6632" y="27"/>
                  </a:lnTo>
                  <a:cubicBezTo>
                    <a:pt x="6561" y="9"/>
                    <a:pt x="6487" y="0"/>
                    <a:pt x="6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2801751" y="3172539"/>
              <a:ext cx="426035" cy="499434"/>
            </a:xfrm>
            <a:custGeom>
              <a:avLst/>
              <a:gdLst/>
              <a:ahLst/>
              <a:cxnLst/>
              <a:rect l="l" t="t" r="r" b="b"/>
              <a:pathLst>
                <a:path w="11336" h="13289" extrusionOk="0">
                  <a:moveTo>
                    <a:pt x="5668" y="1"/>
                  </a:moveTo>
                  <a:lnTo>
                    <a:pt x="572" y="977"/>
                  </a:lnTo>
                  <a:cubicBezTo>
                    <a:pt x="565" y="977"/>
                    <a:pt x="557" y="977"/>
                    <a:pt x="550" y="977"/>
                  </a:cubicBezTo>
                  <a:cubicBezTo>
                    <a:pt x="262" y="977"/>
                    <a:pt x="24" y="1199"/>
                    <a:pt x="1" y="1501"/>
                  </a:cubicBezTo>
                  <a:lnTo>
                    <a:pt x="1" y="4502"/>
                  </a:lnTo>
                  <a:cubicBezTo>
                    <a:pt x="1" y="7835"/>
                    <a:pt x="1501" y="12145"/>
                    <a:pt x="5668" y="13288"/>
                  </a:cubicBezTo>
                  <a:lnTo>
                    <a:pt x="5716" y="13288"/>
                  </a:lnTo>
                  <a:cubicBezTo>
                    <a:pt x="9883" y="12157"/>
                    <a:pt x="11336" y="7835"/>
                    <a:pt x="11336" y="4502"/>
                  </a:cubicBezTo>
                  <a:lnTo>
                    <a:pt x="11336" y="1501"/>
                  </a:lnTo>
                  <a:cubicBezTo>
                    <a:pt x="11324" y="1199"/>
                    <a:pt x="11075" y="977"/>
                    <a:pt x="10787" y="977"/>
                  </a:cubicBezTo>
                  <a:cubicBezTo>
                    <a:pt x="10779" y="977"/>
                    <a:pt x="10772" y="977"/>
                    <a:pt x="10764" y="977"/>
                  </a:cubicBezTo>
                  <a:lnTo>
                    <a:pt x="5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2808479" y="3180168"/>
              <a:ext cx="412581" cy="484175"/>
            </a:xfrm>
            <a:custGeom>
              <a:avLst/>
              <a:gdLst/>
              <a:ahLst/>
              <a:cxnLst/>
              <a:rect l="l" t="t" r="r" b="b"/>
              <a:pathLst>
                <a:path w="10978" h="12883" extrusionOk="0">
                  <a:moveTo>
                    <a:pt x="10430" y="941"/>
                  </a:moveTo>
                  <a:cubicBezTo>
                    <a:pt x="10716" y="929"/>
                    <a:pt x="10966" y="1155"/>
                    <a:pt x="10978" y="1453"/>
                  </a:cubicBezTo>
                  <a:lnTo>
                    <a:pt x="10978" y="4358"/>
                  </a:lnTo>
                  <a:cubicBezTo>
                    <a:pt x="10978" y="7597"/>
                    <a:pt x="9573" y="11776"/>
                    <a:pt x="5537" y="12871"/>
                  </a:cubicBezTo>
                  <a:cubicBezTo>
                    <a:pt x="5525" y="12883"/>
                    <a:pt x="5501" y="12883"/>
                    <a:pt x="5489" y="12871"/>
                  </a:cubicBezTo>
                  <a:cubicBezTo>
                    <a:pt x="1453" y="11776"/>
                    <a:pt x="0" y="7597"/>
                    <a:pt x="0" y="4358"/>
                  </a:cubicBezTo>
                  <a:lnTo>
                    <a:pt x="0" y="1453"/>
                  </a:lnTo>
                  <a:cubicBezTo>
                    <a:pt x="12" y="1167"/>
                    <a:pt x="262" y="941"/>
                    <a:pt x="548" y="953"/>
                  </a:cubicBezTo>
                  <a:lnTo>
                    <a:pt x="5489" y="0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2913184" y="3378829"/>
              <a:ext cx="203171" cy="135635"/>
            </a:xfrm>
            <a:custGeom>
              <a:avLst/>
              <a:gdLst/>
              <a:ahLst/>
              <a:cxnLst/>
              <a:rect l="l" t="t" r="r" b="b"/>
              <a:pathLst>
                <a:path w="5406" h="360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3037"/>
                  </a:lnTo>
                  <a:cubicBezTo>
                    <a:pt x="1" y="3358"/>
                    <a:pt x="251" y="3608"/>
                    <a:pt x="572" y="3608"/>
                  </a:cubicBezTo>
                  <a:lnTo>
                    <a:pt x="4846" y="3608"/>
                  </a:lnTo>
                  <a:cubicBezTo>
                    <a:pt x="5156" y="3608"/>
                    <a:pt x="5406" y="3358"/>
                    <a:pt x="5406" y="3037"/>
                  </a:cubicBezTo>
                  <a:lnTo>
                    <a:pt x="5406" y="560"/>
                  </a:lnTo>
                  <a:cubicBezTo>
                    <a:pt x="5406" y="251"/>
                    <a:pt x="5156" y="1"/>
                    <a:pt x="4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2949000" y="3304115"/>
              <a:ext cx="131576" cy="74752"/>
            </a:xfrm>
            <a:custGeom>
              <a:avLst/>
              <a:gdLst/>
              <a:ahLst/>
              <a:cxnLst/>
              <a:rect l="l" t="t" r="r" b="b"/>
              <a:pathLst>
                <a:path w="3501" h="1989" extrusionOk="0">
                  <a:moveTo>
                    <a:pt x="1750" y="0"/>
                  </a:moveTo>
                  <a:cubicBezTo>
                    <a:pt x="786" y="0"/>
                    <a:pt x="0" y="774"/>
                    <a:pt x="0" y="1751"/>
                  </a:cubicBezTo>
                  <a:lnTo>
                    <a:pt x="0" y="1989"/>
                  </a:lnTo>
                  <a:lnTo>
                    <a:pt x="488" y="1989"/>
                  </a:lnTo>
                  <a:lnTo>
                    <a:pt x="488" y="1751"/>
                  </a:lnTo>
                  <a:cubicBezTo>
                    <a:pt x="488" y="1048"/>
                    <a:pt x="1048" y="477"/>
                    <a:pt x="1750" y="477"/>
                  </a:cubicBezTo>
                  <a:cubicBezTo>
                    <a:pt x="2453" y="477"/>
                    <a:pt x="3012" y="1048"/>
                    <a:pt x="3012" y="1751"/>
                  </a:cubicBezTo>
                  <a:lnTo>
                    <a:pt x="3012" y="1989"/>
                  </a:lnTo>
                  <a:lnTo>
                    <a:pt x="3500" y="1989"/>
                  </a:lnTo>
                  <a:lnTo>
                    <a:pt x="3500" y="1751"/>
                  </a:lnTo>
                  <a:cubicBezTo>
                    <a:pt x="3500" y="774"/>
                    <a:pt x="271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3079185" y="3405249"/>
              <a:ext cx="51488" cy="109215"/>
            </a:xfrm>
            <a:custGeom>
              <a:avLst/>
              <a:gdLst/>
              <a:ahLst/>
              <a:cxnLst/>
              <a:rect l="l" t="t" r="r" b="b"/>
              <a:pathLst>
                <a:path w="1370" h="2906" extrusionOk="0">
                  <a:moveTo>
                    <a:pt x="1" y="0"/>
                  </a:moveTo>
                  <a:lnTo>
                    <a:pt x="1" y="2905"/>
                  </a:lnTo>
                  <a:lnTo>
                    <a:pt x="787" y="2905"/>
                  </a:lnTo>
                  <a:cubicBezTo>
                    <a:pt x="1108" y="2905"/>
                    <a:pt x="1370" y="2643"/>
                    <a:pt x="1370" y="2334"/>
                  </a:cubicBezTo>
                  <a:lnTo>
                    <a:pt x="1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3050999" y="3348425"/>
              <a:ext cx="107899" cy="69377"/>
            </a:xfrm>
            <a:custGeom>
              <a:avLst/>
              <a:gdLst/>
              <a:ahLst/>
              <a:cxnLst/>
              <a:rect l="l" t="t" r="r" b="b"/>
              <a:pathLst>
                <a:path w="2871" h="1846" extrusionOk="0">
                  <a:moveTo>
                    <a:pt x="1441" y="0"/>
                  </a:moveTo>
                  <a:lnTo>
                    <a:pt x="1" y="1846"/>
                  </a:lnTo>
                  <a:lnTo>
                    <a:pt x="2870" y="1846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>
            <a:off x="5930609" y="3211248"/>
            <a:ext cx="481094" cy="566970"/>
            <a:chOff x="5889348" y="3137098"/>
            <a:chExt cx="481094" cy="566970"/>
          </a:xfrm>
        </p:grpSpPr>
        <p:sp>
          <p:nvSpPr>
            <p:cNvPr id="1105" name="Google Shape;1105;p24"/>
            <p:cNvSpPr/>
            <p:nvPr/>
          </p:nvSpPr>
          <p:spPr>
            <a:xfrm>
              <a:off x="5889348" y="3137098"/>
              <a:ext cx="481094" cy="566970"/>
            </a:xfrm>
            <a:custGeom>
              <a:avLst/>
              <a:gdLst/>
              <a:ahLst/>
              <a:cxnLst/>
              <a:rect l="l" t="t" r="r" b="b"/>
              <a:pathLst>
                <a:path w="12801" h="15086" extrusionOk="0">
                  <a:moveTo>
                    <a:pt x="6399" y="0"/>
                  </a:moveTo>
                  <a:cubicBezTo>
                    <a:pt x="6323" y="0"/>
                    <a:pt x="6246" y="9"/>
                    <a:pt x="6168" y="27"/>
                  </a:cubicBezTo>
                  <a:lnTo>
                    <a:pt x="763" y="1265"/>
                  </a:lnTo>
                  <a:cubicBezTo>
                    <a:pt x="749" y="1265"/>
                    <a:pt x="735" y="1264"/>
                    <a:pt x="721" y="1264"/>
                  </a:cubicBezTo>
                  <a:cubicBezTo>
                    <a:pt x="334" y="1264"/>
                    <a:pt x="12" y="1577"/>
                    <a:pt x="1" y="1968"/>
                  </a:cubicBezTo>
                  <a:lnTo>
                    <a:pt x="1" y="5254"/>
                  </a:lnTo>
                  <a:cubicBezTo>
                    <a:pt x="1" y="6564"/>
                    <a:pt x="191" y="7861"/>
                    <a:pt x="584" y="9112"/>
                  </a:cubicBezTo>
                  <a:cubicBezTo>
                    <a:pt x="1132" y="10862"/>
                    <a:pt x="2108" y="12529"/>
                    <a:pt x="3620" y="13707"/>
                  </a:cubicBezTo>
                  <a:cubicBezTo>
                    <a:pt x="4430" y="14338"/>
                    <a:pt x="5347" y="14803"/>
                    <a:pt x="6335" y="15077"/>
                  </a:cubicBezTo>
                  <a:cubicBezTo>
                    <a:pt x="6365" y="15083"/>
                    <a:pt x="6394" y="15086"/>
                    <a:pt x="6424" y="15086"/>
                  </a:cubicBezTo>
                  <a:cubicBezTo>
                    <a:pt x="6454" y="15086"/>
                    <a:pt x="6484" y="15083"/>
                    <a:pt x="6514" y="15077"/>
                  </a:cubicBezTo>
                  <a:cubicBezTo>
                    <a:pt x="11181" y="13767"/>
                    <a:pt x="12800" y="9028"/>
                    <a:pt x="12800" y="5254"/>
                  </a:cubicBezTo>
                  <a:lnTo>
                    <a:pt x="12800" y="1968"/>
                  </a:lnTo>
                  <a:cubicBezTo>
                    <a:pt x="12789" y="1577"/>
                    <a:pt x="12467" y="1264"/>
                    <a:pt x="12080" y="1264"/>
                  </a:cubicBezTo>
                  <a:cubicBezTo>
                    <a:pt x="12066" y="1264"/>
                    <a:pt x="12052" y="1265"/>
                    <a:pt x="12038" y="1265"/>
                  </a:cubicBezTo>
                  <a:lnTo>
                    <a:pt x="6621" y="27"/>
                  </a:lnTo>
                  <a:cubicBezTo>
                    <a:pt x="6549" y="9"/>
                    <a:pt x="6475" y="0"/>
                    <a:pt x="6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5917121" y="3172539"/>
              <a:ext cx="425547" cy="499434"/>
            </a:xfrm>
            <a:custGeom>
              <a:avLst/>
              <a:gdLst/>
              <a:ahLst/>
              <a:cxnLst/>
              <a:rect l="l" t="t" r="r" b="b"/>
              <a:pathLst>
                <a:path w="11323" h="13289" extrusionOk="0">
                  <a:moveTo>
                    <a:pt x="5667" y="1"/>
                  </a:moveTo>
                  <a:lnTo>
                    <a:pt x="572" y="977"/>
                  </a:lnTo>
                  <a:cubicBezTo>
                    <a:pt x="564" y="977"/>
                    <a:pt x="556" y="977"/>
                    <a:pt x="548" y="977"/>
                  </a:cubicBezTo>
                  <a:cubicBezTo>
                    <a:pt x="249" y="977"/>
                    <a:pt x="12" y="1199"/>
                    <a:pt x="0" y="1501"/>
                  </a:cubicBezTo>
                  <a:lnTo>
                    <a:pt x="0" y="4502"/>
                  </a:lnTo>
                  <a:cubicBezTo>
                    <a:pt x="0" y="7835"/>
                    <a:pt x="1500" y="12145"/>
                    <a:pt x="5667" y="13288"/>
                  </a:cubicBezTo>
                  <a:lnTo>
                    <a:pt x="5703" y="13288"/>
                  </a:lnTo>
                  <a:cubicBezTo>
                    <a:pt x="9870" y="12157"/>
                    <a:pt x="11323" y="7835"/>
                    <a:pt x="11323" y="4502"/>
                  </a:cubicBezTo>
                  <a:lnTo>
                    <a:pt x="11323" y="1501"/>
                  </a:lnTo>
                  <a:cubicBezTo>
                    <a:pt x="11311" y="1199"/>
                    <a:pt x="11073" y="977"/>
                    <a:pt x="10786" y="977"/>
                  </a:cubicBezTo>
                  <a:cubicBezTo>
                    <a:pt x="10778" y="977"/>
                    <a:pt x="10771" y="977"/>
                    <a:pt x="10763" y="977"/>
                  </a:cubicBezTo>
                  <a:lnTo>
                    <a:pt x="56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5923360" y="3180168"/>
              <a:ext cx="413069" cy="484175"/>
            </a:xfrm>
            <a:custGeom>
              <a:avLst/>
              <a:gdLst/>
              <a:ahLst/>
              <a:cxnLst/>
              <a:rect l="l" t="t" r="r" b="b"/>
              <a:pathLst>
                <a:path w="10991" h="12883" extrusionOk="0">
                  <a:moveTo>
                    <a:pt x="10431" y="941"/>
                  </a:moveTo>
                  <a:cubicBezTo>
                    <a:pt x="10728" y="929"/>
                    <a:pt x="10978" y="1155"/>
                    <a:pt x="10990" y="1453"/>
                  </a:cubicBezTo>
                  <a:lnTo>
                    <a:pt x="10990" y="4358"/>
                  </a:lnTo>
                  <a:cubicBezTo>
                    <a:pt x="10990" y="7597"/>
                    <a:pt x="9585" y="11776"/>
                    <a:pt x="5537" y="12871"/>
                  </a:cubicBezTo>
                  <a:cubicBezTo>
                    <a:pt x="5525" y="12883"/>
                    <a:pt x="5513" y="12883"/>
                    <a:pt x="5501" y="12871"/>
                  </a:cubicBezTo>
                  <a:cubicBezTo>
                    <a:pt x="1453" y="11776"/>
                    <a:pt x="1" y="7597"/>
                    <a:pt x="1" y="4358"/>
                  </a:cubicBezTo>
                  <a:lnTo>
                    <a:pt x="1" y="1453"/>
                  </a:lnTo>
                  <a:cubicBezTo>
                    <a:pt x="13" y="1155"/>
                    <a:pt x="263" y="941"/>
                    <a:pt x="560" y="953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5983792" y="3305017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2" y="0"/>
                  </a:moveTo>
                  <a:cubicBezTo>
                    <a:pt x="95" y="0"/>
                    <a:pt x="0" y="95"/>
                    <a:pt x="0" y="203"/>
                  </a:cubicBezTo>
                  <a:lnTo>
                    <a:pt x="0" y="1262"/>
                  </a:lnTo>
                  <a:cubicBezTo>
                    <a:pt x="0" y="1369"/>
                    <a:pt x="95" y="1465"/>
                    <a:pt x="202" y="1465"/>
                  </a:cubicBezTo>
                  <a:lnTo>
                    <a:pt x="3536" y="1465"/>
                  </a:lnTo>
                  <a:cubicBezTo>
                    <a:pt x="3655" y="1465"/>
                    <a:pt x="3739" y="1369"/>
                    <a:pt x="3739" y="1262"/>
                  </a:cubicBezTo>
                  <a:lnTo>
                    <a:pt x="3739" y="203"/>
                  </a:lnTo>
                  <a:cubicBezTo>
                    <a:pt x="3739" y="95"/>
                    <a:pt x="3655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5983792" y="3366765"/>
              <a:ext cx="70279" cy="55058"/>
            </a:xfrm>
            <a:custGeom>
              <a:avLst/>
              <a:gdLst/>
              <a:ahLst/>
              <a:cxnLst/>
              <a:rect l="l" t="t" r="r" b="b"/>
              <a:pathLst>
                <a:path w="1870" h="1465" extrusionOk="0">
                  <a:moveTo>
                    <a:pt x="202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69"/>
                    <a:pt x="95" y="1465"/>
                    <a:pt x="202" y="1465"/>
                  </a:cubicBezTo>
                  <a:lnTo>
                    <a:pt x="1667" y="1465"/>
                  </a:lnTo>
                  <a:cubicBezTo>
                    <a:pt x="1786" y="1465"/>
                    <a:pt x="1869" y="1369"/>
                    <a:pt x="1869" y="1262"/>
                  </a:cubicBezTo>
                  <a:lnTo>
                    <a:pt x="1869" y="215"/>
                  </a:lnTo>
                  <a:cubicBezTo>
                    <a:pt x="1869" y="96"/>
                    <a:pt x="1786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6205717" y="3366765"/>
              <a:ext cx="70279" cy="55058"/>
            </a:xfrm>
            <a:custGeom>
              <a:avLst/>
              <a:gdLst/>
              <a:ahLst/>
              <a:cxnLst/>
              <a:rect l="l" t="t" r="r" b="b"/>
              <a:pathLst>
                <a:path w="1870" h="1465" extrusionOk="0">
                  <a:moveTo>
                    <a:pt x="203" y="0"/>
                  </a:moveTo>
                  <a:cubicBezTo>
                    <a:pt x="84" y="0"/>
                    <a:pt x="1" y="96"/>
                    <a:pt x="1" y="215"/>
                  </a:cubicBezTo>
                  <a:lnTo>
                    <a:pt x="1" y="1262"/>
                  </a:lnTo>
                  <a:cubicBezTo>
                    <a:pt x="1" y="1369"/>
                    <a:pt x="84" y="1465"/>
                    <a:pt x="203" y="1465"/>
                  </a:cubicBezTo>
                  <a:lnTo>
                    <a:pt x="1667" y="1465"/>
                  </a:lnTo>
                  <a:cubicBezTo>
                    <a:pt x="1775" y="1465"/>
                    <a:pt x="1870" y="1369"/>
                    <a:pt x="1870" y="1262"/>
                  </a:cubicBezTo>
                  <a:lnTo>
                    <a:pt x="1870" y="215"/>
                  </a:lnTo>
                  <a:cubicBezTo>
                    <a:pt x="1870" y="96"/>
                    <a:pt x="1775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6062077" y="3366765"/>
              <a:ext cx="135184" cy="55058"/>
            </a:xfrm>
            <a:custGeom>
              <a:avLst/>
              <a:gdLst/>
              <a:ahLst/>
              <a:cxnLst/>
              <a:rect l="l" t="t" r="r" b="b"/>
              <a:pathLst>
                <a:path w="3597" h="1465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1262"/>
                  </a:lnTo>
                  <a:cubicBezTo>
                    <a:pt x="1" y="1369"/>
                    <a:pt x="96" y="1465"/>
                    <a:pt x="215" y="1465"/>
                  </a:cubicBezTo>
                  <a:lnTo>
                    <a:pt x="3394" y="1465"/>
                  </a:lnTo>
                  <a:cubicBezTo>
                    <a:pt x="3513" y="1465"/>
                    <a:pt x="3596" y="1369"/>
                    <a:pt x="3596" y="1262"/>
                  </a:cubicBezTo>
                  <a:lnTo>
                    <a:pt x="3596" y="215"/>
                  </a:lnTo>
                  <a:cubicBezTo>
                    <a:pt x="3596" y="96"/>
                    <a:pt x="3513" y="0"/>
                    <a:pt x="3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6135475" y="3305017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3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1262"/>
                  </a:lnTo>
                  <a:cubicBezTo>
                    <a:pt x="0" y="1369"/>
                    <a:pt x="84" y="1465"/>
                    <a:pt x="203" y="1465"/>
                  </a:cubicBezTo>
                  <a:lnTo>
                    <a:pt x="3536" y="1465"/>
                  </a:lnTo>
                  <a:cubicBezTo>
                    <a:pt x="3644" y="1465"/>
                    <a:pt x="3739" y="1369"/>
                    <a:pt x="3739" y="1262"/>
                  </a:cubicBezTo>
                  <a:lnTo>
                    <a:pt x="3739" y="203"/>
                  </a:lnTo>
                  <a:cubicBezTo>
                    <a:pt x="3739" y="95"/>
                    <a:pt x="3644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5983792" y="3428513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2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70"/>
                    <a:pt x="95" y="1465"/>
                    <a:pt x="202" y="1465"/>
                  </a:cubicBezTo>
                  <a:lnTo>
                    <a:pt x="3536" y="1465"/>
                  </a:lnTo>
                  <a:cubicBezTo>
                    <a:pt x="3655" y="1465"/>
                    <a:pt x="3739" y="1370"/>
                    <a:pt x="3739" y="1262"/>
                  </a:cubicBezTo>
                  <a:lnTo>
                    <a:pt x="3739" y="215"/>
                  </a:lnTo>
                  <a:cubicBezTo>
                    <a:pt x="3739" y="96"/>
                    <a:pt x="3655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6135475" y="3428513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3" y="0"/>
                  </a:moveTo>
                  <a:cubicBezTo>
                    <a:pt x="84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70"/>
                    <a:pt x="84" y="1465"/>
                    <a:pt x="203" y="1465"/>
                  </a:cubicBezTo>
                  <a:lnTo>
                    <a:pt x="3536" y="1465"/>
                  </a:lnTo>
                  <a:cubicBezTo>
                    <a:pt x="3644" y="1465"/>
                    <a:pt x="3739" y="1370"/>
                    <a:pt x="3739" y="1262"/>
                  </a:cubicBezTo>
                  <a:lnTo>
                    <a:pt x="3739" y="215"/>
                  </a:lnTo>
                  <a:cubicBezTo>
                    <a:pt x="3739" y="96"/>
                    <a:pt x="3644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5932391" y="3394068"/>
              <a:ext cx="88657" cy="123985"/>
            </a:xfrm>
            <a:custGeom>
              <a:avLst/>
              <a:gdLst/>
              <a:ahLst/>
              <a:cxnLst/>
              <a:rect l="l" t="t" r="r" b="b"/>
              <a:pathLst>
                <a:path w="2359" h="3299" extrusionOk="0">
                  <a:moveTo>
                    <a:pt x="2358" y="2131"/>
                  </a:moveTo>
                  <a:cubicBezTo>
                    <a:pt x="2346" y="2774"/>
                    <a:pt x="1822" y="3298"/>
                    <a:pt x="1180" y="3298"/>
                  </a:cubicBezTo>
                  <a:cubicBezTo>
                    <a:pt x="525" y="3298"/>
                    <a:pt x="1" y="2774"/>
                    <a:pt x="1" y="2131"/>
                  </a:cubicBezTo>
                  <a:cubicBezTo>
                    <a:pt x="1" y="1477"/>
                    <a:pt x="1180" y="0"/>
                    <a:pt x="1180" y="0"/>
                  </a:cubicBezTo>
                  <a:cubicBezTo>
                    <a:pt x="1180" y="0"/>
                    <a:pt x="2358" y="1477"/>
                    <a:pt x="2358" y="21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5950318" y="3442850"/>
              <a:ext cx="52803" cy="81441"/>
            </a:xfrm>
            <a:custGeom>
              <a:avLst/>
              <a:gdLst/>
              <a:ahLst/>
              <a:cxnLst/>
              <a:rect l="l" t="t" r="r" b="b"/>
              <a:pathLst>
                <a:path w="1405" h="2167" extrusionOk="0">
                  <a:moveTo>
                    <a:pt x="1405" y="1274"/>
                  </a:moveTo>
                  <a:cubicBezTo>
                    <a:pt x="1369" y="2167"/>
                    <a:pt x="36" y="2167"/>
                    <a:pt x="0" y="1274"/>
                  </a:cubicBezTo>
                  <a:cubicBezTo>
                    <a:pt x="0" y="881"/>
                    <a:pt x="703" y="0"/>
                    <a:pt x="703" y="0"/>
                  </a:cubicBezTo>
                  <a:cubicBezTo>
                    <a:pt x="703" y="0"/>
                    <a:pt x="1405" y="881"/>
                    <a:pt x="1405" y="12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6025590" y="3503878"/>
              <a:ext cx="52841" cy="74301"/>
            </a:xfrm>
            <a:custGeom>
              <a:avLst/>
              <a:gdLst/>
              <a:ahLst/>
              <a:cxnLst/>
              <a:rect l="l" t="t" r="r" b="b"/>
              <a:pathLst>
                <a:path w="1406" h="1977" extrusionOk="0">
                  <a:moveTo>
                    <a:pt x="1405" y="1274"/>
                  </a:moveTo>
                  <a:cubicBezTo>
                    <a:pt x="1405" y="1655"/>
                    <a:pt x="1084" y="1976"/>
                    <a:pt x="703" y="1976"/>
                  </a:cubicBezTo>
                  <a:cubicBezTo>
                    <a:pt x="310" y="1976"/>
                    <a:pt x="0" y="1655"/>
                    <a:pt x="0" y="1274"/>
                  </a:cubicBezTo>
                  <a:cubicBezTo>
                    <a:pt x="0" y="881"/>
                    <a:pt x="703" y="0"/>
                    <a:pt x="703" y="0"/>
                  </a:cubicBezTo>
                  <a:cubicBezTo>
                    <a:pt x="703" y="0"/>
                    <a:pt x="1405" y="881"/>
                    <a:pt x="1405" y="12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6038556" y="3541009"/>
              <a:ext cx="26420" cy="41641"/>
            </a:xfrm>
            <a:custGeom>
              <a:avLst/>
              <a:gdLst/>
              <a:ahLst/>
              <a:cxnLst/>
              <a:rect l="l" t="t" r="r" b="b"/>
              <a:pathLst>
                <a:path w="703" h="1108" extrusionOk="0">
                  <a:moveTo>
                    <a:pt x="703" y="631"/>
                  </a:moveTo>
                  <a:cubicBezTo>
                    <a:pt x="703" y="1108"/>
                    <a:pt x="0" y="1108"/>
                    <a:pt x="0" y="631"/>
                  </a:cubicBezTo>
                  <a:cubicBezTo>
                    <a:pt x="0" y="441"/>
                    <a:pt x="346" y="0"/>
                    <a:pt x="346" y="0"/>
                  </a:cubicBezTo>
                  <a:cubicBezTo>
                    <a:pt x="346" y="0"/>
                    <a:pt x="703" y="441"/>
                    <a:pt x="703" y="6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 flipH="1" flipV="1">
              <a:off x="6274580" y="3348425"/>
              <a:ext cx="42092" cy="89071"/>
            </a:xfrm>
            <a:custGeom>
              <a:avLst/>
              <a:gdLst/>
              <a:ahLst/>
              <a:cxnLst/>
              <a:rect l="l" t="t" r="r" b="b"/>
              <a:pathLst>
                <a:path w="1120" h="2370" extrusionOk="0">
                  <a:moveTo>
                    <a:pt x="0" y="0"/>
                  </a:moveTo>
                  <a:lnTo>
                    <a:pt x="0" y="1251"/>
                  </a:lnTo>
                  <a:cubicBezTo>
                    <a:pt x="0" y="1870"/>
                    <a:pt x="500" y="2370"/>
                    <a:pt x="1120" y="2370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24"/>
            <p:cNvSpPr/>
            <p:nvPr/>
          </p:nvSpPr>
          <p:spPr>
            <a:xfrm rot="10800000">
              <a:off x="6250476" y="3433437"/>
              <a:ext cx="88169" cy="56411"/>
            </a:xfrm>
            <a:custGeom>
              <a:avLst/>
              <a:gdLst/>
              <a:ahLst/>
              <a:cxnLst/>
              <a:rect l="l" t="t" r="r" b="b"/>
              <a:pathLst>
                <a:path w="2346" h="1501" extrusionOk="0">
                  <a:moveTo>
                    <a:pt x="1167" y="0"/>
                  </a:moveTo>
                  <a:lnTo>
                    <a:pt x="0" y="1500"/>
                  </a:lnTo>
                  <a:lnTo>
                    <a:pt x="2346" y="1500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24"/>
          <p:cNvGrpSpPr/>
          <p:nvPr/>
        </p:nvGrpSpPr>
        <p:grpSpPr>
          <a:xfrm>
            <a:off x="7530045" y="3211248"/>
            <a:ext cx="482409" cy="568323"/>
            <a:chOff x="7447258" y="3137098"/>
            <a:chExt cx="482409" cy="568323"/>
          </a:xfrm>
        </p:grpSpPr>
        <p:sp>
          <p:nvSpPr>
            <p:cNvPr id="1122" name="Google Shape;1122;p24"/>
            <p:cNvSpPr/>
            <p:nvPr/>
          </p:nvSpPr>
          <p:spPr>
            <a:xfrm>
              <a:off x="7447258" y="3137098"/>
              <a:ext cx="482409" cy="568323"/>
            </a:xfrm>
            <a:custGeom>
              <a:avLst/>
              <a:gdLst/>
              <a:ahLst/>
              <a:cxnLst/>
              <a:rect l="l" t="t" r="r" b="b"/>
              <a:pathLst>
                <a:path w="12836" h="15122" extrusionOk="0">
                  <a:moveTo>
                    <a:pt x="6422" y="0"/>
                  </a:moveTo>
                  <a:cubicBezTo>
                    <a:pt x="6346" y="0"/>
                    <a:pt x="6269" y="9"/>
                    <a:pt x="6192" y="27"/>
                  </a:cubicBezTo>
                  <a:lnTo>
                    <a:pt x="762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24" y="1571"/>
                    <a:pt x="0" y="1968"/>
                  </a:cubicBezTo>
                  <a:lnTo>
                    <a:pt x="0" y="5266"/>
                  </a:lnTo>
                  <a:cubicBezTo>
                    <a:pt x="0" y="6576"/>
                    <a:pt x="203" y="7873"/>
                    <a:pt x="584" y="9124"/>
                  </a:cubicBezTo>
                  <a:cubicBezTo>
                    <a:pt x="1143" y="10886"/>
                    <a:pt x="2120" y="12564"/>
                    <a:pt x="3632" y="13743"/>
                  </a:cubicBezTo>
                  <a:cubicBezTo>
                    <a:pt x="4441" y="14374"/>
                    <a:pt x="5370" y="14839"/>
                    <a:pt x="6358" y="15112"/>
                  </a:cubicBezTo>
                  <a:cubicBezTo>
                    <a:pt x="6388" y="15118"/>
                    <a:pt x="6418" y="15121"/>
                    <a:pt x="6448" y="15121"/>
                  </a:cubicBezTo>
                  <a:cubicBezTo>
                    <a:pt x="6477" y="15121"/>
                    <a:pt x="6507" y="15118"/>
                    <a:pt x="6537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24" y="1571"/>
                    <a:pt x="12491" y="1265"/>
                    <a:pt x="12096" y="1265"/>
                  </a:cubicBezTo>
                  <a:cubicBezTo>
                    <a:pt x="12088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73" y="9"/>
                    <a:pt x="6498" y="0"/>
                    <a:pt x="6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7474994" y="3172539"/>
              <a:ext cx="426486" cy="500336"/>
            </a:xfrm>
            <a:custGeom>
              <a:avLst/>
              <a:gdLst/>
              <a:ahLst/>
              <a:cxnLst/>
              <a:rect l="l" t="t" r="r" b="b"/>
              <a:pathLst>
                <a:path w="11348" h="13313" extrusionOk="0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7" y="977"/>
                    <a:pt x="550" y="977"/>
                  </a:cubicBezTo>
                  <a:cubicBezTo>
                    <a:pt x="251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7" y="13312"/>
                  </a:lnTo>
                  <a:cubicBezTo>
                    <a:pt x="9895" y="12169"/>
                    <a:pt x="11347" y="7847"/>
                    <a:pt x="11347" y="4502"/>
                  </a:cubicBezTo>
                  <a:lnTo>
                    <a:pt x="11347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7481721" y="3180619"/>
              <a:ext cx="413483" cy="484626"/>
            </a:xfrm>
            <a:custGeom>
              <a:avLst/>
              <a:gdLst/>
              <a:ahLst/>
              <a:cxnLst/>
              <a:rect l="l" t="t" r="r" b="b"/>
              <a:pathLst>
                <a:path w="11002" h="12895" extrusionOk="0">
                  <a:moveTo>
                    <a:pt x="10454" y="941"/>
                  </a:moveTo>
                  <a:cubicBezTo>
                    <a:pt x="10751" y="929"/>
                    <a:pt x="10990" y="1155"/>
                    <a:pt x="11002" y="1441"/>
                  </a:cubicBezTo>
                  <a:lnTo>
                    <a:pt x="11002" y="4358"/>
                  </a:lnTo>
                  <a:cubicBezTo>
                    <a:pt x="11002" y="7596"/>
                    <a:pt x="9597" y="11787"/>
                    <a:pt x="5548" y="12895"/>
                  </a:cubicBezTo>
                  <a:cubicBezTo>
                    <a:pt x="5537" y="12895"/>
                    <a:pt x="5525" y="12895"/>
                    <a:pt x="5501" y="12895"/>
                  </a:cubicBezTo>
                  <a:cubicBezTo>
                    <a:pt x="1453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12" y="1155"/>
                    <a:pt x="262" y="929"/>
                    <a:pt x="548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7659336" y="3449973"/>
              <a:ext cx="58666" cy="58215"/>
            </a:xfrm>
            <a:custGeom>
              <a:avLst/>
              <a:gdLst/>
              <a:ahLst/>
              <a:cxnLst/>
              <a:rect l="l" t="t" r="r" b="b"/>
              <a:pathLst>
                <a:path w="1561" h="1549" extrusionOk="0">
                  <a:moveTo>
                    <a:pt x="787" y="1"/>
                  </a:moveTo>
                  <a:cubicBezTo>
                    <a:pt x="358" y="1"/>
                    <a:pt x="1" y="346"/>
                    <a:pt x="1" y="775"/>
                  </a:cubicBezTo>
                  <a:cubicBezTo>
                    <a:pt x="1" y="1203"/>
                    <a:pt x="358" y="1549"/>
                    <a:pt x="787" y="1549"/>
                  </a:cubicBezTo>
                  <a:cubicBezTo>
                    <a:pt x="1215" y="1549"/>
                    <a:pt x="1561" y="1203"/>
                    <a:pt x="1561" y="775"/>
                  </a:cubicBezTo>
                  <a:cubicBezTo>
                    <a:pt x="1561" y="346"/>
                    <a:pt x="1215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7611907" y="3397056"/>
              <a:ext cx="153525" cy="51187"/>
            </a:xfrm>
            <a:custGeom>
              <a:avLst/>
              <a:gdLst/>
              <a:ahLst/>
              <a:cxnLst/>
              <a:rect l="l" t="t" r="r" b="b"/>
              <a:pathLst>
                <a:path w="4085" h="1362" extrusionOk="0">
                  <a:moveTo>
                    <a:pt x="2047" y="1"/>
                  </a:moveTo>
                  <a:cubicBezTo>
                    <a:pt x="1308" y="1"/>
                    <a:pt x="566" y="284"/>
                    <a:pt x="1" y="849"/>
                  </a:cubicBezTo>
                  <a:lnTo>
                    <a:pt x="525" y="1361"/>
                  </a:lnTo>
                  <a:cubicBezTo>
                    <a:pt x="941" y="944"/>
                    <a:pt x="1492" y="736"/>
                    <a:pt x="2044" y="736"/>
                  </a:cubicBezTo>
                  <a:cubicBezTo>
                    <a:pt x="2596" y="736"/>
                    <a:pt x="3150" y="944"/>
                    <a:pt x="3573" y="1361"/>
                  </a:cubicBezTo>
                  <a:lnTo>
                    <a:pt x="4085" y="849"/>
                  </a:lnTo>
                  <a:cubicBezTo>
                    <a:pt x="3525" y="284"/>
                    <a:pt x="2787" y="1"/>
                    <a:pt x="20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7579699" y="3345493"/>
              <a:ext cx="217941" cy="64266"/>
            </a:xfrm>
            <a:custGeom>
              <a:avLst/>
              <a:gdLst/>
              <a:ahLst/>
              <a:cxnLst/>
              <a:rect l="l" t="t" r="r" b="b"/>
              <a:pathLst>
                <a:path w="5799" h="1710" extrusionOk="0">
                  <a:moveTo>
                    <a:pt x="2900" y="1"/>
                  </a:moveTo>
                  <a:cubicBezTo>
                    <a:pt x="1852" y="1"/>
                    <a:pt x="804" y="400"/>
                    <a:pt x="1" y="1197"/>
                  </a:cubicBezTo>
                  <a:lnTo>
                    <a:pt x="524" y="1709"/>
                  </a:lnTo>
                  <a:cubicBezTo>
                    <a:pt x="1179" y="1054"/>
                    <a:pt x="2040" y="727"/>
                    <a:pt x="2901" y="727"/>
                  </a:cubicBezTo>
                  <a:cubicBezTo>
                    <a:pt x="3763" y="727"/>
                    <a:pt x="4626" y="1054"/>
                    <a:pt x="5287" y="1709"/>
                  </a:cubicBezTo>
                  <a:lnTo>
                    <a:pt x="5799" y="1197"/>
                  </a:lnTo>
                  <a:cubicBezTo>
                    <a:pt x="4995" y="400"/>
                    <a:pt x="3948" y="1"/>
                    <a:pt x="2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7547941" y="3292126"/>
              <a:ext cx="281493" cy="77796"/>
            </a:xfrm>
            <a:custGeom>
              <a:avLst/>
              <a:gdLst/>
              <a:ahLst/>
              <a:cxnLst/>
              <a:rect l="l" t="t" r="r" b="b"/>
              <a:pathLst>
                <a:path w="7490" h="2070" extrusionOk="0">
                  <a:moveTo>
                    <a:pt x="3745" y="1"/>
                  </a:moveTo>
                  <a:cubicBezTo>
                    <a:pt x="2390" y="1"/>
                    <a:pt x="1036" y="516"/>
                    <a:pt x="0" y="1546"/>
                  </a:cubicBezTo>
                  <a:lnTo>
                    <a:pt x="512" y="2070"/>
                  </a:lnTo>
                  <a:cubicBezTo>
                    <a:pt x="1405" y="1177"/>
                    <a:pt x="2575" y="730"/>
                    <a:pt x="3745" y="730"/>
                  </a:cubicBezTo>
                  <a:cubicBezTo>
                    <a:pt x="4915" y="730"/>
                    <a:pt x="6084" y="1177"/>
                    <a:pt x="6977" y="2070"/>
                  </a:cubicBezTo>
                  <a:lnTo>
                    <a:pt x="7489" y="1546"/>
                  </a:lnTo>
                  <a:cubicBezTo>
                    <a:pt x="6453" y="516"/>
                    <a:pt x="5099" y="1"/>
                    <a:pt x="3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7709020" y="3439675"/>
              <a:ext cx="103389" cy="68964"/>
            </a:xfrm>
            <a:custGeom>
              <a:avLst/>
              <a:gdLst/>
              <a:ahLst/>
              <a:cxnLst/>
              <a:rect l="l" t="t" r="r" b="b"/>
              <a:pathLst>
                <a:path w="2751" h="1835" extrusionOk="0">
                  <a:moveTo>
                    <a:pt x="298" y="1"/>
                  </a:moveTo>
                  <a:cubicBezTo>
                    <a:pt x="131" y="1"/>
                    <a:pt x="1" y="120"/>
                    <a:pt x="1" y="287"/>
                  </a:cubicBezTo>
                  <a:lnTo>
                    <a:pt x="1" y="1537"/>
                  </a:lnTo>
                  <a:cubicBezTo>
                    <a:pt x="1" y="1704"/>
                    <a:pt x="131" y="1835"/>
                    <a:pt x="298" y="1835"/>
                  </a:cubicBezTo>
                  <a:lnTo>
                    <a:pt x="2465" y="1835"/>
                  </a:lnTo>
                  <a:cubicBezTo>
                    <a:pt x="2632" y="1835"/>
                    <a:pt x="2751" y="1704"/>
                    <a:pt x="2751" y="1537"/>
                  </a:cubicBezTo>
                  <a:lnTo>
                    <a:pt x="2751" y="287"/>
                  </a:lnTo>
                  <a:cubicBezTo>
                    <a:pt x="2751" y="120"/>
                    <a:pt x="2632" y="1"/>
                    <a:pt x="2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7727360" y="3401228"/>
              <a:ext cx="67160" cy="38484"/>
            </a:xfrm>
            <a:custGeom>
              <a:avLst/>
              <a:gdLst/>
              <a:ahLst/>
              <a:cxnLst/>
              <a:rect l="l" t="t" r="r" b="b"/>
              <a:pathLst>
                <a:path w="1787" h="1024" extrusionOk="0">
                  <a:moveTo>
                    <a:pt x="894" y="0"/>
                  </a:moveTo>
                  <a:cubicBezTo>
                    <a:pt x="405" y="0"/>
                    <a:pt x="1" y="405"/>
                    <a:pt x="1" y="893"/>
                  </a:cubicBezTo>
                  <a:lnTo>
                    <a:pt x="1" y="1024"/>
                  </a:lnTo>
                  <a:lnTo>
                    <a:pt x="251" y="1024"/>
                  </a:lnTo>
                  <a:lnTo>
                    <a:pt x="251" y="893"/>
                  </a:lnTo>
                  <a:cubicBezTo>
                    <a:pt x="251" y="464"/>
                    <a:pt x="572" y="250"/>
                    <a:pt x="894" y="250"/>
                  </a:cubicBezTo>
                  <a:cubicBezTo>
                    <a:pt x="1215" y="250"/>
                    <a:pt x="1537" y="464"/>
                    <a:pt x="1537" y="893"/>
                  </a:cubicBezTo>
                  <a:lnTo>
                    <a:pt x="1537" y="1024"/>
                  </a:lnTo>
                  <a:lnTo>
                    <a:pt x="1787" y="1024"/>
                  </a:lnTo>
                  <a:lnTo>
                    <a:pt x="1787" y="893"/>
                  </a:lnTo>
                  <a:cubicBezTo>
                    <a:pt x="1787" y="405"/>
                    <a:pt x="1394" y="0"/>
                    <a:pt x="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24"/>
          <p:cNvGrpSpPr/>
          <p:nvPr/>
        </p:nvGrpSpPr>
        <p:grpSpPr>
          <a:xfrm>
            <a:off x="2478056" y="1138634"/>
            <a:ext cx="4344950" cy="1560801"/>
            <a:chOff x="2478056" y="1138634"/>
            <a:chExt cx="4344950" cy="1560801"/>
          </a:xfrm>
        </p:grpSpPr>
        <p:sp>
          <p:nvSpPr>
            <p:cNvPr id="1132" name="Google Shape;1132;p24"/>
            <p:cNvSpPr/>
            <p:nvPr/>
          </p:nvSpPr>
          <p:spPr>
            <a:xfrm>
              <a:off x="3635672" y="1406673"/>
              <a:ext cx="1881605" cy="1219815"/>
            </a:xfrm>
            <a:custGeom>
              <a:avLst/>
              <a:gdLst/>
              <a:ahLst/>
              <a:cxnLst/>
              <a:rect l="l" t="t" r="r" b="b"/>
              <a:pathLst>
                <a:path w="50066" h="32457" extrusionOk="0">
                  <a:moveTo>
                    <a:pt x="2024" y="0"/>
                  </a:moveTo>
                  <a:cubicBezTo>
                    <a:pt x="905" y="0"/>
                    <a:pt x="0" y="905"/>
                    <a:pt x="0" y="2025"/>
                  </a:cubicBezTo>
                  <a:lnTo>
                    <a:pt x="0" y="30433"/>
                  </a:lnTo>
                  <a:cubicBezTo>
                    <a:pt x="0" y="31552"/>
                    <a:pt x="905" y="32457"/>
                    <a:pt x="2024" y="32457"/>
                  </a:cubicBezTo>
                  <a:lnTo>
                    <a:pt x="48042" y="32457"/>
                  </a:lnTo>
                  <a:cubicBezTo>
                    <a:pt x="49161" y="32457"/>
                    <a:pt x="50066" y="31552"/>
                    <a:pt x="50066" y="30433"/>
                  </a:cubicBezTo>
                  <a:lnTo>
                    <a:pt x="50066" y="2025"/>
                  </a:lnTo>
                  <a:cubicBezTo>
                    <a:pt x="50066" y="905"/>
                    <a:pt x="49161" y="0"/>
                    <a:pt x="48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3636086" y="1476463"/>
              <a:ext cx="1881192" cy="1150025"/>
            </a:xfrm>
            <a:custGeom>
              <a:avLst/>
              <a:gdLst/>
              <a:ahLst/>
              <a:cxnLst/>
              <a:rect l="l" t="t" r="r" b="b"/>
              <a:pathLst>
                <a:path w="50055" h="30600" extrusionOk="0">
                  <a:moveTo>
                    <a:pt x="50055" y="1299"/>
                  </a:moveTo>
                  <a:lnTo>
                    <a:pt x="50055" y="29874"/>
                  </a:lnTo>
                  <a:cubicBezTo>
                    <a:pt x="50055" y="30278"/>
                    <a:pt x="49721" y="30600"/>
                    <a:pt x="49329" y="30600"/>
                  </a:cubicBezTo>
                  <a:lnTo>
                    <a:pt x="715" y="30600"/>
                  </a:lnTo>
                  <a:cubicBezTo>
                    <a:pt x="322" y="30600"/>
                    <a:pt x="1" y="30278"/>
                    <a:pt x="1" y="29874"/>
                  </a:cubicBezTo>
                  <a:lnTo>
                    <a:pt x="1" y="27326"/>
                  </a:lnTo>
                  <a:lnTo>
                    <a:pt x="47138" y="27326"/>
                  </a:lnTo>
                  <a:cubicBezTo>
                    <a:pt x="48436" y="27326"/>
                    <a:pt x="49483" y="26278"/>
                    <a:pt x="49483" y="24992"/>
                  </a:cubicBezTo>
                  <a:lnTo>
                    <a:pt x="49483" y="1"/>
                  </a:lnTo>
                  <a:cubicBezTo>
                    <a:pt x="49841" y="334"/>
                    <a:pt x="50055" y="799"/>
                    <a:pt x="50055" y="12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3704110" y="1507807"/>
              <a:ext cx="1744730" cy="944185"/>
            </a:xfrm>
            <a:custGeom>
              <a:avLst/>
              <a:gdLst/>
              <a:ahLst/>
              <a:cxnLst/>
              <a:rect l="l" t="t" r="r" b="b"/>
              <a:pathLst>
                <a:path w="46424" h="25123" extrusionOk="0">
                  <a:moveTo>
                    <a:pt x="1" y="0"/>
                  </a:moveTo>
                  <a:lnTo>
                    <a:pt x="46423" y="0"/>
                  </a:lnTo>
                  <a:lnTo>
                    <a:pt x="46423" y="25122"/>
                  </a:lnTo>
                  <a:lnTo>
                    <a:pt x="1" y="2512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4420057" y="1911857"/>
              <a:ext cx="265859" cy="177239"/>
            </a:xfrm>
            <a:custGeom>
              <a:avLst/>
              <a:gdLst/>
              <a:ahLst/>
              <a:cxnLst/>
              <a:rect l="l" t="t" r="r" b="b"/>
              <a:pathLst>
                <a:path w="7074" h="4716" extrusionOk="0">
                  <a:moveTo>
                    <a:pt x="3531" y="1388"/>
                  </a:moveTo>
                  <a:cubicBezTo>
                    <a:pt x="3793" y="1388"/>
                    <a:pt x="4055" y="1560"/>
                    <a:pt x="4073" y="1906"/>
                  </a:cubicBezTo>
                  <a:cubicBezTo>
                    <a:pt x="4073" y="2096"/>
                    <a:pt x="3977" y="2263"/>
                    <a:pt x="3835" y="2358"/>
                  </a:cubicBezTo>
                  <a:lnTo>
                    <a:pt x="3835" y="2775"/>
                  </a:lnTo>
                  <a:cubicBezTo>
                    <a:pt x="3835" y="2971"/>
                    <a:pt x="3686" y="3069"/>
                    <a:pt x="3537" y="3069"/>
                  </a:cubicBezTo>
                  <a:cubicBezTo>
                    <a:pt x="3388" y="3069"/>
                    <a:pt x="3239" y="2971"/>
                    <a:pt x="3239" y="2775"/>
                  </a:cubicBezTo>
                  <a:lnTo>
                    <a:pt x="3239" y="2358"/>
                  </a:lnTo>
                  <a:cubicBezTo>
                    <a:pt x="3073" y="2263"/>
                    <a:pt x="2989" y="2096"/>
                    <a:pt x="2989" y="1906"/>
                  </a:cubicBezTo>
                  <a:cubicBezTo>
                    <a:pt x="3007" y="1560"/>
                    <a:pt x="3269" y="1388"/>
                    <a:pt x="3531" y="1388"/>
                  </a:cubicBezTo>
                  <a:close/>
                  <a:moveTo>
                    <a:pt x="739" y="1"/>
                  </a:moveTo>
                  <a:cubicBezTo>
                    <a:pt x="334" y="1"/>
                    <a:pt x="1" y="334"/>
                    <a:pt x="1" y="751"/>
                  </a:cubicBezTo>
                  <a:lnTo>
                    <a:pt x="1" y="3977"/>
                  </a:lnTo>
                  <a:cubicBezTo>
                    <a:pt x="1" y="4382"/>
                    <a:pt x="334" y="4715"/>
                    <a:pt x="739" y="4715"/>
                  </a:cubicBezTo>
                  <a:lnTo>
                    <a:pt x="6323" y="4715"/>
                  </a:lnTo>
                  <a:cubicBezTo>
                    <a:pt x="6740" y="4715"/>
                    <a:pt x="7073" y="4382"/>
                    <a:pt x="7073" y="3977"/>
                  </a:cubicBezTo>
                  <a:lnTo>
                    <a:pt x="7073" y="751"/>
                  </a:lnTo>
                  <a:cubicBezTo>
                    <a:pt x="7073" y="334"/>
                    <a:pt x="6740" y="1"/>
                    <a:pt x="6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4467035" y="1814330"/>
              <a:ext cx="171865" cy="97564"/>
            </a:xfrm>
            <a:custGeom>
              <a:avLst/>
              <a:gdLst/>
              <a:ahLst/>
              <a:cxnLst/>
              <a:rect l="l" t="t" r="r" b="b"/>
              <a:pathLst>
                <a:path w="4573" h="2596" extrusionOk="0">
                  <a:moveTo>
                    <a:pt x="2287" y="0"/>
                  </a:moveTo>
                  <a:cubicBezTo>
                    <a:pt x="1025" y="0"/>
                    <a:pt x="1" y="1024"/>
                    <a:pt x="1" y="2286"/>
                  </a:cubicBezTo>
                  <a:lnTo>
                    <a:pt x="1" y="2596"/>
                  </a:lnTo>
                  <a:lnTo>
                    <a:pt x="644" y="2596"/>
                  </a:lnTo>
                  <a:lnTo>
                    <a:pt x="644" y="2286"/>
                  </a:lnTo>
                  <a:cubicBezTo>
                    <a:pt x="608" y="1357"/>
                    <a:pt x="1358" y="583"/>
                    <a:pt x="2287" y="583"/>
                  </a:cubicBezTo>
                  <a:cubicBezTo>
                    <a:pt x="3216" y="583"/>
                    <a:pt x="3966" y="1357"/>
                    <a:pt x="3942" y="2286"/>
                  </a:cubicBezTo>
                  <a:lnTo>
                    <a:pt x="3942" y="2596"/>
                  </a:lnTo>
                  <a:lnTo>
                    <a:pt x="4573" y="2596"/>
                  </a:lnTo>
                  <a:lnTo>
                    <a:pt x="4573" y="2286"/>
                  </a:lnTo>
                  <a:cubicBezTo>
                    <a:pt x="4573" y="1024"/>
                    <a:pt x="3549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4286263" y="1645622"/>
              <a:ext cx="532544" cy="665173"/>
            </a:xfrm>
            <a:custGeom>
              <a:avLst/>
              <a:gdLst/>
              <a:ahLst/>
              <a:cxnLst/>
              <a:rect l="l" t="t" r="r" b="b"/>
              <a:pathLst>
                <a:path w="14170" h="17699" extrusionOk="0">
                  <a:moveTo>
                    <a:pt x="7085" y="1548"/>
                  </a:moveTo>
                  <a:cubicBezTo>
                    <a:pt x="7213" y="1548"/>
                    <a:pt x="7341" y="1572"/>
                    <a:pt x="7466" y="1620"/>
                  </a:cubicBezTo>
                  <a:lnTo>
                    <a:pt x="12217" y="3358"/>
                  </a:lnTo>
                  <a:cubicBezTo>
                    <a:pt x="12645" y="3513"/>
                    <a:pt x="12931" y="3929"/>
                    <a:pt x="12931" y="4406"/>
                  </a:cubicBezTo>
                  <a:lnTo>
                    <a:pt x="12931" y="8442"/>
                  </a:lnTo>
                  <a:cubicBezTo>
                    <a:pt x="12931" y="11907"/>
                    <a:pt x="10728" y="15050"/>
                    <a:pt x="7430" y="16098"/>
                  </a:cubicBezTo>
                  <a:cubicBezTo>
                    <a:pt x="7323" y="16133"/>
                    <a:pt x="7210" y="16151"/>
                    <a:pt x="7097" y="16151"/>
                  </a:cubicBezTo>
                  <a:cubicBezTo>
                    <a:pt x="6984" y="16151"/>
                    <a:pt x="6871" y="16133"/>
                    <a:pt x="6764" y="16098"/>
                  </a:cubicBezTo>
                  <a:cubicBezTo>
                    <a:pt x="3465" y="15050"/>
                    <a:pt x="1263" y="11907"/>
                    <a:pt x="1263" y="8442"/>
                  </a:cubicBezTo>
                  <a:lnTo>
                    <a:pt x="1263" y="4394"/>
                  </a:lnTo>
                  <a:cubicBezTo>
                    <a:pt x="1251" y="3929"/>
                    <a:pt x="1549" y="3513"/>
                    <a:pt x="1977" y="3358"/>
                  </a:cubicBezTo>
                  <a:lnTo>
                    <a:pt x="6704" y="1620"/>
                  </a:lnTo>
                  <a:cubicBezTo>
                    <a:pt x="6829" y="1572"/>
                    <a:pt x="6957" y="1548"/>
                    <a:pt x="7085" y="1548"/>
                  </a:cubicBezTo>
                  <a:close/>
                  <a:moveTo>
                    <a:pt x="7091" y="0"/>
                  </a:moveTo>
                  <a:cubicBezTo>
                    <a:pt x="6960" y="0"/>
                    <a:pt x="6829" y="24"/>
                    <a:pt x="6704" y="72"/>
                  </a:cubicBezTo>
                  <a:lnTo>
                    <a:pt x="727" y="2263"/>
                  </a:lnTo>
                  <a:cubicBezTo>
                    <a:pt x="298" y="2417"/>
                    <a:pt x="1" y="2834"/>
                    <a:pt x="1" y="3298"/>
                  </a:cubicBezTo>
                  <a:lnTo>
                    <a:pt x="1" y="8359"/>
                  </a:lnTo>
                  <a:cubicBezTo>
                    <a:pt x="13" y="12561"/>
                    <a:pt x="2692" y="16348"/>
                    <a:pt x="6692" y="17634"/>
                  </a:cubicBezTo>
                  <a:lnTo>
                    <a:pt x="6752" y="17645"/>
                  </a:lnTo>
                  <a:cubicBezTo>
                    <a:pt x="6859" y="17681"/>
                    <a:pt x="6972" y="17699"/>
                    <a:pt x="7086" y="17699"/>
                  </a:cubicBezTo>
                  <a:cubicBezTo>
                    <a:pt x="7201" y="17699"/>
                    <a:pt x="7317" y="17681"/>
                    <a:pt x="7430" y="17645"/>
                  </a:cubicBezTo>
                  <a:lnTo>
                    <a:pt x="7502" y="17634"/>
                  </a:lnTo>
                  <a:cubicBezTo>
                    <a:pt x="11502" y="16348"/>
                    <a:pt x="14169" y="12561"/>
                    <a:pt x="14169" y="8359"/>
                  </a:cubicBezTo>
                  <a:lnTo>
                    <a:pt x="14169" y="3298"/>
                  </a:lnTo>
                  <a:cubicBezTo>
                    <a:pt x="14169" y="2822"/>
                    <a:pt x="13883" y="2405"/>
                    <a:pt x="13443" y="2251"/>
                  </a:cubicBezTo>
                  <a:lnTo>
                    <a:pt x="7478" y="72"/>
                  </a:lnTo>
                  <a:cubicBezTo>
                    <a:pt x="7353" y="24"/>
                    <a:pt x="7222" y="0"/>
                    <a:pt x="70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3394017" y="2522196"/>
              <a:ext cx="2327334" cy="177239"/>
            </a:xfrm>
            <a:custGeom>
              <a:avLst/>
              <a:gdLst/>
              <a:ahLst/>
              <a:cxnLst/>
              <a:rect l="l" t="t" r="r" b="b"/>
              <a:pathLst>
                <a:path w="61926" h="4716" extrusionOk="0">
                  <a:moveTo>
                    <a:pt x="1" y="1"/>
                  </a:moveTo>
                  <a:cubicBezTo>
                    <a:pt x="1" y="2608"/>
                    <a:pt x="2120" y="4716"/>
                    <a:pt x="4716" y="4716"/>
                  </a:cubicBezTo>
                  <a:lnTo>
                    <a:pt x="57210" y="4716"/>
                  </a:lnTo>
                  <a:cubicBezTo>
                    <a:pt x="59818" y="4716"/>
                    <a:pt x="61925" y="2608"/>
                    <a:pt x="619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3412808" y="2522196"/>
              <a:ext cx="2327334" cy="177239"/>
            </a:xfrm>
            <a:custGeom>
              <a:avLst/>
              <a:gdLst/>
              <a:ahLst/>
              <a:cxnLst/>
              <a:rect l="l" t="t" r="r" b="b"/>
              <a:pathLst>
                <a:path w="61926" h="4716" extrusionOk="0">
                  <a:moveTo>
                    <a:pt x="61925" y="1"/>
                  </a:moveTo>
                  <a:cubicBezTo>
                    <a:pt x="61925" y="2608"/>
                    <a:pt x="59818" y="4716"/>
                    <a:pt x="57210" y="4716"/>
                  </a:cubicBezTo>
                  <a:lnTo>
                    <a:pt x="4716" y="4716"/>
                  </a:lnTo>
                  <a:cubicBezTo>
                    <a:pt x="2120" y="4716"/>
                    <a:pt x="1" y="260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3412808" y="2522196"/>
              <a:ext cx="2102703" cy="137853"/>
            </a:xfrm>
            <a:custGeom>
              <a:avLst/>
              <a:gdLst/>
              <a:ahLst/>
              <a:cxnLst/>
              <a:rect l="l" t="t" r="r" b="b"/>
              <a:pathLst>
                <a:path w="55949" h="3668" extrusionOk="0">
                  <a:moveTo>
                    <a:pt x="1" y="1"/>
                  </a:moveTo>
                  <a:cubicBezTo>
                    <a:pt x="1" y="1418"/>
                    <a:pt x="644" y="2775"/>
                    <a:pt x="1751" y="3668"/>
                  </a:cubicBezTo>
                  <a:lnTo>
                    <a:pt x="53341" y="3668"/>
                  </a:lnTo>
                  <a:cubicBezTo>
                    <a:pt x="53436" y="3668"/>
                    <a:pt x="53531" y="3656"/>
                    <a:pt x="53615" y="3656"/>
                  </a:cubicBezTo>
                  <a:cubicBezTo>
                    <a:pt x="55948" y="3525"/>
                    <a:pt x="55793" y="1"/>
                    <a:pt x="534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4986575" y="1260364"/>
              <a:ext cx="673892" cy="673892"/>
            </a:xfrm>
            <a:custGeom>
              <a:avLst/>
              <a:gdLst/>
              <a:ahLst/>
              <a:cxnLst/>
              <a:rect l="l" t="t" r="r" b="b"/>
              <a:pathLst>
                <a:path w="17931" h="17931" extrusionOk="0">
                  <a:moveTo>
                    <a:pt x="8965" y="0"/>
                  </a:moveTo>
                  <a:cubicBezTo>
                    <a:pt x="4012" y="0"/>
                    <a:pt x="0" y="4013"/>
                    <a:pt x="0" y="8966"/>
                  </a:cubicBezTo>
                  <a:cubicBezTo>
                    <a:pt x="0" y="13919"/>
                    <a:pt x="4012" y="17931"/>
                    <a:pt x="8965" y="17931"/>
                  </a:cubicBezTo>
                  <a:cubicBezTo>
                    <a:pt x="13918" y="17931"/>
                    <a:pt x="17931" y="13919"/>
                    <a:pt x="17931" y="8966"/>
                  </a:cubicBezTo>
                  <a:cubicBezTo>
                    <a:pt x="17931" y="4013"/>
                    <a:pt x="13918" y="0"/>
                    <a:pt x="8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5020550" y="1315385"/>
              <a:ext cx="584896" cy="584896"/>
            </a:xfrm>
            <a:custGeom>
              <a:avLst/>
              <a:gdLst/>
              <a:ahLst/>
              <a:cxnLst/>
              <a:rect l="l" t="t" r="r" b="b"/>
              <a:pathLst>
                <a:path w="15563" h="15563" extrusionOk="0">
                  <a:moveTo>
                    <a:pt x="15527" y="7502"/>
                  </a:moveTo>
                  <a:cubicBezTo>
                    <a:pt x="15527" y="10526"/>
                    <a:pt x="13705" y="13252"/>
                    <a:pt x="10919" y="14407"/>
                  </a:cubicBezTo>
                  <a:cubicBezTo>
                    <a:pt x="8121" y="15562"/>
                    <a:pt x="4906" y="14919"/>
                    <a:pt x="2775" y="12788"/>
                  </a:cubicBezTo>
                  <a:cubicBezTo>
                    <a:pt x="632" y="10645"/>
                    <a:pt x="1" y="7430"/>
                    <a:pt x="1156" y="4644"/>
                  </a:cubicBezTo>
                  <a:cubicBezTo>
                    <a:pt x="2311" y="1846"/>
                    <a:pt x="5037" y="24"/>
                    <a:pt x="8061" y="24"/>
                  </a:cubicBezTo>
                  <a:cubicBezTo>
                    <a:pt x="12193" y="1"/>
                    <a:pt x="15562" y="3358"/>
                    <a:pt x="15527" y="750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5159267" y="1417872"/>
              <a:ext cx="287318" cy="245639"/>
            </a:xfrm>
            <a:custGeom>
              <a:avLst/>
              <a:gdLst/>
              <a:ahLst/>
              <a:cxnLst/>
              <a:rect l="l" t="t" r="r" b="b"/>
              <a:pathLst>
                <a:path w="7645" h="6536" extrusionOk="0">
                  <a:moveTo>
                    <a:pt x="4392" y="0"/>
                  </a:moveTo>
                  <a:cubicBezTo>
                    <a:pt x="4385" y="0"/>
                    <a:pt x="4378" y="0"/>
                    <a:pt x="4370" y="0"/>
                  </a:cubicBezTo>
                  <a:cubicBezTo>
                    <a:pt x="1453" y="0"/>
                    <a:pt x="1" y="3512"/>
                    <a:pt x="2061" y="5572"/>
                  </a:cubicBezTo>
                  <a:cubicBezTo>
                    <a:pt x="2722" y="6238"/>
                    <a:pt x="3538" y="6535"/>
                    <a:pt x="4339" y="6535"/>
                  </a:cubicBezTo>
                  <a:cubicBezTo>
                    <a:pt x="6018" y="6535"/>
                    <a:pt x="7633" y="5229"/>
                    <a:pt x="7633" y="3262"/>
                  </a:cubicBezTo>
                  <a:cubicBezTo>
                    <a:pt x="7645" y="1460"/>
                    <a:pt x="6192" y="0"/>
                    <a:pt x="4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5100676" y="1668886"/>
              <a:ext cx="445240" cy="209222"/>
            </a:xfrm>
            <a:custGeom>
              <a:avLst/>
              <a:gdLst/>
              <a:ahLst/>
              <a:cxnLst/>
              <a:rect l="l" t="t" r="r" b="b"/>
              <a:pathLst>
                <a:path w="11847" h="5567" extrusionOk="0">
                  <a:moveTo>
                    <a:pt x="3977" y="1"/>
                  </a:moveTo>
                  <a:cubicBezTo>
                    <a:pt x="2393" y="429"/>
                    <a:pt x="1000" y="1358"/>
                    <a:pt x="0" y="2656"/>
                  </a:cubicBezTo>
                  <a:cubicBezTo>
                    <a:pt x="1500" y="4596"/>
                    <a:pt x="3715" y="5567"/>
                    <a:pt x="5928" y="5567"/>
                  </a:cubicBezTo>
                  <a:cubicBezTo>
                    <a:pt x="8141" y="5567"/>
                    <a:pt x="10353" y="4596"/>
                    <a:pt x="11847" y="2656"/>
                  </a:cubicBezTo>
                  <a:cubicBezTo>
                    <a:pt x="10847" y="1358"/>
                    <a:pt x="9454" y="429"/>
                    <a:pt x="7870" y="1"/>
                  </a:cubicBezTo>
                  <a:cubicBezTo>
                    <a:pt x="7251" y="274"/>
                    <a:pt x="6587" y="411"/>
                    <a:pt x="5923" y="411"/>
                  </a:cubicBezTo>
                  <a:cubicBezTo>
                    <a:pt x="5260" y="411"/>
                    <a:pt x="4596" y="274"/>
                    <a:pt x="3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5198653" y="1498411"/>
              <a:ext cx="248383" cy="84824"/>
            </a:xfrm>
            <a:custGeom>
              <a:avLst/>
              <a:gdLst/>
              <a:ahLst/>
              <a:cxnLst/>
              <a:rect l="l" t="t" r="r" b="b"/>
              <a:pathLst>
                <a:path w="6609" h="2257" extrusionOk="0">
                  <a:moveTo>
                    <a:pt x="1203" y="905"/>
                  </a:moveTo>
                  <a:cubicBezTo>
                    <a:pt x="1207" y="905"/>
                    <a:pt x="1211" y="905"/>
                    <a:pt x="1215" y="905"/>
                  </a:cubicBezTo>
                  <a:lnTo>
                    <a:pt x="2751" y="905"/>
                  </a:lnTo>
                  <a:lnTo>
                    <a:pt x="2751" y="1310"/>
                  </a:lnTo>
                  <a:cubicBezTo>
                    <a:pt x="2751" y="1334"/>
                    <a:pt x="2739" y="1358"/>
                    <a:pt x="2715" y="1381"/>
                  </a:cubicBezTo>
                  <a:lnTo>
                    <a:pt x="2668" y="1429"/>
                  </a:lnTo>
                  <a:cubicBezTo>
                    <a:pt x="2587" y="1510"/>
                    <a:pt x="2473" y="1558"/>
                    <a:pt x="2360" y="1558"/>
                  </a:cubicBezTo>
                  <a:cubicBezTo>
                    <a:pt x="2306" y="1558"/>
                    <a:pt x="2253" y="1547"/>
                    <a:pt x="2203" y="1524"/>
                  </a:cubicBezTo>
                  <a:lnTo>
                    <a:pt x="1167" y="1108"/>
                  </a:lnTo>
                  <a:cubicBezTo>
                    <a:pt x="1052" y="1073"/>
                    <a:pt x="1082" y="905"/>
                    <a:pt x="1203" y="905"/>
                  </a:cubicBezTo>
                  <a:close/>
                  <a:moveTo>
                    <a:pt x="5406" y="905"/>
                  </a:moveTo>
                  <a:cubicBezTo>
                    <a:pt x="5525" y="905"/>
                    <a:pt x="5549" y="1072"/>
                    <a:pt x="5442" y="1108"/>
                  </a:cubicBezTo>
                  <a:lnTo>
                    <a:pt x="4418" y="1524"/>
                  </a:lnTo>
                  <a:cubicBezTo>
                    <a:pt x="4364" y="1547"/>
                    <a:pt x="4309" y="1558"/>
                    <a:pt x="4253" y="1558"/>
                  </a:cubicBezTo>
                  <a:cubicBezTo>
                    <a:pt x="4136" y="1558"/>
                    <a:pt x="4022" y="1510"/>
                    <a:pt x="3942" y="1429"/>
                  </a:cubicBezTo>
                  <a:lnTo>
                    <a:pt x="3894" y="1381"/>
                  </a:lnTo>
                  <a:cubicBezTo>
                    <a:pt x="3870" y="1358"/>
                    <a:pt x="3858" y="1334"/>
                    <a:pt x="3858" y="1310"/>
                  </a:cubicBezTo>
                  <a:lnTo>
                    <a:pt x="3858" y="905"/>
                  </a:lnTo>
                  <a:close/>
                  <a:moveTo>
                    <a:pt x="36" y="0"/>
                  </a:moveTo>
                  <a:cubicBezTo>
                    <a:pt x="13" y="143"/>
                    <a:pt x="1" y="274"/>
                    <a:pt x="1" y="417"/>
                  </a:cubicBezTo>
                  <a:lnTo>
                    <a:pt x="1" y="1179"/>
                  </a:lnTo>
                  <a:lnTo>
                    <a:pt x="2132" y="2179"/>
                  </a:lnTo>
                  <a:cubicBezTo>
                    <a:pt x="2249" y="2231"/>
                    <a:pt x="2373" y="2256"/>
                    <a:pt x="2496" y="2256"/>
                  </a:cubicBezTo>
                  <a:cubicBezTo>
                    <a:pt x="2686" y="2256"/>
                    <a:pt x="2873" y="2195"/>
                    <a:pt x="3025" y="2072"/>
                  </a:cubicBezTo>
                  <a:lnTo>
                    <a:pt x="3299" y="1846"/>
                  </a:lnTo>
                  <a:lnTo>
                    <a:pt x="3584" y="2072"/>
                  </a:lnTo>
                  <a:cubicBezTo>
                    <a:pt x="3736" y="2195"/>
                    <a:pt x="3923" y="2256"/>
                    <a:pt x="4110" y="2256"/>
                  </a:cubicBezTo>
                  <a:cubicBezTo>
                    <a:pt x="4232" y="2256"/>
                    <a:pt x="4353" y="2231"/>
                    <a:pt x="4465" y="2179"/>
                  </a:cubicBezTo>
                  <a:lnTo>
                    <a:pt x="6609" y="1179"/>
                  </a:lnTo>
                  <a:lnTo>
                    <a:pt x="6609" y="417"/>
                  </a:lnTo>
                  <a:cubicBezTo>
                    <a:pt x="6609" y="286"/>
                    <a:pt x="6597" y="143"/>
                    <a:pt x="6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5031750" y="1438881"/>
              <a:ext cx="448848" cy="449299"/>
            </a:xfrm>
            <a:custGeom>
              <a:avLst/>
              <a:gdLst/>
              <a:ahLst/>
              <a:cxnLst/>
              <a:rect l="l" t="t" r="r" b="b"/>
              <a:pathLst>
                <a:path w="11943" h="11955" extrusionOk="0">
                  <a:moveTo>
                    <a:pt x="1036" y="1"/>
                  </a:moveTo>
                  <a:lnTo>
                    <a:pt x="1" y="1037"/>
                  </a:lnTo>
                  <a:lnTo>
                    <a:pt x="10907" y="11955"/>
                  </a:lnTo>
                  <a:lnTo>
                    <a:pt x="11943" y="1091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4139579" y="1290543"/>
              <a:ext cx="56148" cy="44911"/>
            </a:xfrm>
            <a:custGeom>
              <a:avLst/>
              <a:gdLst/>
              <a:ahLst/>
              <a:cxnLst/>
              <a:rect l="l" t="t" r="r" b="b"/>
              <a:pathLst>
                <a:path w="1494" h="1195" extrusionOk="0">
                  <a:moveTo>
                    <a:pt x="812" y="0"/>
                  </a:moveTo>
                  <a:cubicBezTo>
                    <a:pt x="312" y="0"/>
                    <a:pt x="1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9" y="1195"/>
                    <a:pt x="1493" y="864"/>
                    <a:pt x="1392" y="447"/>
                  </a:cubicBezTo>
                  <a:cubicBezTo>
                    <a:pt x="1344" y="233"/>
                    <a:pt x="1177" y="66"/>
                    <a:pt x="963" y="19"/>
                  </a:cubicBezTo>
                  <a:cubicBezTo>
                    <a:pt x="911" y="6"/>
                    <a:pt x="861" y="0"/>
                    <a:pt x="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4342261" y="1290543"/>
              <a:ext cx="56036" cy="44911"/>
            </a:xfrm>
            <a:custGeom>
              <a:avLst/>
              <a:gdLst/>
              <a:ahLst/>
              <a:cxnLst/>
              <a:rect l="l" t="t" r="r" b="b"/>
              <a:pathLst>
                <a:path w="1491" h="1195" extrusionOk="0">
                  <a:moveTo>
                    <a:pt x="801" y="0"/>
                  </a:moveTo>
                  <a:cubicBezTo>
                    <a:pt x="303" y="0"/>
                    <a:pt x="0" y="628"/>
                    <a:pt x="380" y="1019"/>
                  </a:cubicBezTo>
                  <a:cubicBezTo>
                    <a:pt x="503" y="1142"/>
                    <a:pt x="650" y="1195"/>
                    <a:pt x="794" y="1195"/>
                  </a:cubicBezTo>
                  <a:cubicBezTo>
                    <a:pt x="1152" y="1195"/>
                    <a:pt x="1491" y="864"/>
                    <a:pt x="1380" y="447"/>
                  </a:cubicBezTo>
                  <a:cubicBezTo>
                    <a:pt x="1333" y="233"/>
                    <a:pt x="1166" y="66"/>
                    <a:pt x="952" y="19"/>
                  </a:cubicBezTo>
                  <a:cubicBezTo>
                    <a:pt x="900" y="6"/>
                    <a:pt x="850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4544530" y="1290543"/>
              <a:ext cx="56148" cy="44911"/>
            </a:xfrm>
            <a:custGeom>
              <a:avLst/>
              <a:gdLst/>
              <a:ahLst/>
              <a:cxnLst/>
              <a:rect l="l" t="t" r="r" b="b"/>
              <a:pathLst>
                <a:path w="1494" h="1195" extrusionOk="0">
                  <a:moveTo>
                    <a:pt x="801" y="0"/>
                  </a:moveTo>
                  <a:cubicBezTo>
                    <a:pt x="303" y="0"/>
                    <a:pt x="1" y="628"/>
                    <a:pt x="392" y="1019"/>
                  </a:cubicBezTo>
                  <a:cubicBezTo>
                    <a:pt x="514" y="1142"/>
                    <a:pt x="661" y="1195"/>
                    <a:pt x="803" y="1195"/>
                  </a:cubicBezTo>
                  <a:cubicBezTo>
                    <a:pt x="1159" y="1195"/>
                    <a:pt x="1494" y="864"/>
                    <a:pt x="1392" y="447"/>
                  </a:cubicBezTo>
                  <a:cubicBezTo>
                    <a:pt x="1332" y="233"/>
                    <a:pt x="1165" y="66"/>
                    <a:pt x="951" y="19"/>
                  </a:cubicBezTo>
                  <a:cubicBezTo>
                    <a:pt x="899" y="6"/>
                    <a:pt x="849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4"/>
            <p:cNvSpPr/>
            <p:nvPr/>
          </p:nvSpPr>
          <p:spPr>
            <a:xfrm>
              <a:off x="4746799" y="1290543"/>
              <a:ext cx="56148" cy="44911"/>
            </a:xfrm>
            <a:custGeom>
              <a:avLst/>
              <a:gdLst/>
              <a:ahLst/>
              <a:cxnLst/>
              <a:rect l="l" t="t" r="r" b="b"/>
              <a:pathLst>
                <a:path w="1494" h="1195" extrusionOk="0">
                  <a:moveTo>
                    <a:pt x="809" y="0"/>
                  </a:moveTo>
                  <a:cubicBezTo>
                    <a:pt x="302" y="0"/>
                    <a:pt x="1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9" y="1195"/>
                    <a:pt x="1493" y="864"/>
                    <a:pt x="1391" y="447"/>
                  </a:cubicBezTo>
                  <a:cubicBezTo>
                    <a:pt x="1332" y="233"/>
                    <a:pt x="1165" y="66"/>
                    <a:pt x="963" y="19"/>
                  </a:cubicBezTo>
                  <a:cubicBezTo>
                    <a:pt x="910" y="6"/>
                    <a:pt x="859" y="0"/>
                    <a:pt x="8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4"/>
            <p:cNvSpPr/>
            <p:nvPr/>
          </p:nvSpPr>
          <p:spPr>
            <a:xfrm>
              <a:off x="4169945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4372628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1" y="464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4574897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4"/>
            <p:cNvSpPr/>
            <p:nvPr/>
          </p:nvSpPr>
          <p:spPr>
            <a:xfrm>
              <a:off x="4777579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1" y="464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4"/>
            <p:cNvSpPr/>
            <p:nvPr/>
          </p:nvSpPr>
          <p:spPr>
            <a:xfrm>
              <a:off x="4979848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4949068" y="1290543"/>
              <a:ext cx="56111" cy="44911"/>
            </a:xfrm>
            <a:custGeom>
              <a:avLst/>
              <a:gdLst/>
              <a:ahLst/>
              <a:cxnLst/>
              <a:rect l="l" t="t" r="r" b="b"/>
              <a:pathLst>
                <a:path w="1493" h="1195" extrusionOk="0">
                  <a:moveTo>
                    <a:pt x="812" y="0"/>
                  </a:moveTo>
                  <a:cubicBezTo>
                    <a:pt x="312" y="0"/>
                    <a:pt x="0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8" y="1195"/>
                    <a:pt x="1493" y="864"/>
                    <a:pt x="1391" y="447"/>
                  </a:cubicBezTo>
                  <a:cubicBezTo>
                    <a:pt x="1343" y="233"/>
                    <a:pt x="1177" y="66"/>
                    <a:pt x="962" y="19"/>
                  </a:cubicBezTo>
                  <a:cubicBezTo>
                    <a:pt x="911" y="6"/>
                    <a:pt x="860" y="0"/>
                    <a:pt x="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3304533" y="2202707"/>
              <a:ext cx="75203" cy="75203"/>
            </a:xfrm>
            <a:custGeom>
              <a:avLst/>
              <a:gdLst/>
              <a:ahLst/>
              <a:cxnLst/>
              <a:rect l="l" t="t" r="r" b="b"/>
              <a:pathLst>
                <a:path w="2001" h="2001" extrusionOk="0">
                  <a:moveTo>
                    <a:pt x="1001" y="1"/>
                  </a:moveTo>
                  <a:cubicBezTo>
                    <a:pt x="453" y="1"/>
                    <a:pt x="0" y="453"/>
                    <a:pt x="0" y="1001"/>
                  </a:cubicBezTo>
                  <a:cubicBezTo>
                    <a:pt x="0" y="1548"/>
                    <a:pt x="453" y="2001"/>
                    <a:pt x="1001" y="2001"/>
                  </a:cubicBezTo>
                  <a:cubicBezTo>
                    <a:pt x="1548" y="2001"/>
                    <a:pt x="2001" y="1548"/>
                    <a:pt x="2001" y="1001"/>
                  </a:cubicBezTo>
                  <a:cubicBezTo>
                    <a:pt x="2001" y="453"/>
                    <a:pt x="154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3243687" y="2135247"/>
              <a:ext cx="196895" cy="65732"/>
            </a:xfrm>
            <a:custGeom>
              <a:avLst/>
              <a:gdLst/>
              <a:ahLst/>
              <a:cxnLst/>
              <a:rect l="l" t="t" r="r" b="b"/>
              <a:pathLst>
                <a:path w="5239" h="1749" extrusionOk="0">
                  <a:moveTo>
                    <a:pt x="661" y="1742"/>
                  </a:moveTo>
                  <a:lnTo>
                    <a:pt x="661" y="1742"/>
                  </a:lnTo>
                  <a:cubicBezTo>
                    <a:pt x="659" y="1744"/>
                    <a:pt x="657" y="1746"/>
                    <a:pt x="655" y="1748"/>
                  </a:cubicBezTo>
                  <a:lnTo>
                    <a:pt x="667" y="1748"/>
                  </a:lnTo>
                  <a:lnTo>
                    <a:pt x="661" y="1742"/>
                  </a:lnTo>
                  <a:close/>
                  <a:moveTo>
                    <a:pt x="2620" y="1"/>
                  </a:moveTo>
                  <a:cubicBezTo>
                    <a:pt x="1670" y="1"/>
                    <a:pt x="721" y="361"/>
                    <a:pt x="0" y="1081"/>
                  </a:cubicBezTo>
                  <a:lnTo>
                    <a:pt x="661" y="1742"/>
                  </a:lnTo>
                  <a:lnTo>
                    <a:pt x="661" y="1742"/>
                  </a:lnTo>
                  <a:cubicBezTo>
                    <a:pt x="1202" y="1204"/>
                    <a:pt x="1911" y="935"/>
                    <a:pt x="2620" y="935"/>
                  </a:cubicBezTo>
                  <a:cubicBezTo>
                    <a:pt x="3331" y="935"/>
                    <a:pt x="4042" y="1206"/>
                    <a:pt x="4584" y="1748"/>
                  </a:cubicBezTo>
                  <a:lnTo>
                    <a:pt x="5239" y="1081"/>
                  </a:lnTo>
                  <a:cubicBezTo>
                    <a:pt x="4519" y="361"/>
                    <a:pt x="3569" y="1"/>
                    <a:pt x="2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3202497" y="2068576"/>
              <a:ext cx="279727" cy="83170"/>
            </a:xfrm>
            <a:custGeom>
              <a:avLst/>
              <a:gdLst/>
              <a:ahLst/>
              <a:cxnLst/>
              <a:rect l="l" t="t" r="r" b="b"/>
              <a:pathLst>
                <a:path w="7443" h="2213" extrusionOk="0">
                  <a:moveTo>
                    <a:pt x="3717" y="1"/>
                  </a:moveTo>
                  <a:cubicBezTo>
                    <a:pt x="2370" y="1"/>
                    <a:pt x="1025" y="516"/>
                    <a:pt x="1" y="1546"/>
                  </a:cubicBezTo>
                  <a:lnTo>
                    <a:pt x="656" y="2212"/>
                  </a:lnTo>
                  <a:cubicBezTo>
                    <a:pt x="1501" y="1367"/>
                    <a:pt x="2608" y="944"/>
                    <a:pt x="3716" y="944"/>
                  </a:cubicBezTo>
                  <a:cubicBezTo>
                    <a:pt x="4823" y="944"/>
                    <a:pt x="5930" y="1367"/>
                    <a:pt x="6775" y="2212"/>
                  </a:cubicBezTo>
                  <a:lnTo>
                    <a:pt x="7442" y="1546"/>
                  </a:lnTo>
                  <a:cubicBezTo>
                    <a:pt x="6412" y="516"/>
                    <a:pt x="5064" y="1"/>
                    <a:pt x="3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3161344" y="1999912"/>
              <a:ext cx="361581" cy="99932"/>
            </a:xfrm>
            <a:custGeom>
              <a:avLst/>
              <a:gdLst/>
              <a:ahLst/>
              <a:cxnLst/>
              <a:rect l="l" t="t" r="r" b="b"/>
              <a:pathLst>
                <a:path w="9621" h="2659" extrusionOk="0">
                  <a:moveTo>
                    <a:pt x="661" y="2652"/>
                  </a:moveTo>
                  <a:lnTo>
                    <a:pt x="661" y="2652"/>
                  </a:lnTo>
                  <a:cubicBezTo>
                    <a:pt x="659" y="2654"/>
                    <a:pt x="657" y="2656"/>
                    <a:pt x="655" y="2658"/>
                  </a:cubicBezTo>
                  <a:lnTo>
                    <a:pt x="667" y="2658"/>
                  </a:lnTo>
                  <a:lnTo>
                    <a:pt x="661" y="2652"/>
                  </a:lnTo>
                  <a:close/>
                  <a:moveTo>
                    <a:pt x="4811" y="0"/>
                  </a:moveTo>
                  <a:cubicBezTo>
                    <a:pt x="3069" y="0"/>
                    <a:pt x="1328" y="664"/>
                    <a:pt x="0" y="1991"/>
                  </a:cubicBezTo>
                  <a:lnTo>
                    <a:pt x="661" y="2652"/>
                  </a:lnTo>
                  <a:lnTo>
                    <a:pt x="661" y="2652"/>
                  </a:lnTo>
                  <a:cubicBezTo>
                    <a:pt x="1809" y="1507"/>
                    <a:pt x="3310" y="935"/>
                    <a:pt x="4809" y="935"/>
                  </a:cubicBezTo>
                  <a:cubicBezTo>
                    <a:pt x="6311" y="935"/>
                    <a:pt x="7811" y="1509"/>
                    <a:pt x="8954" y="2658"/>
                  </a:cubicBezTo>
                  <a:lnTo>
                    <a:pt x="9621" y="1991"/>
                  </a:lnTo>
                  <a:cubicBezTo>
                    <a:pt x="8293" y="664"/>
                    <a:pt x="6552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4"/>
            <p:cNvSpPr/>
            <p:nvPr/>
          </p:nvSpPr>
          <p:spPr>
            <a:xfrm>
              <a:off x="6208157" y="2302940"/>
              <a:ext cx="44310" cy="44347"/>
            </a:xfrm>
            <a:custGeom>
              <a:avLst/>
              <a:gdLst/>
              <a:ahLst/>
              <a:cxnLst/>
              <a:rect l="l" t="t" r="r" b="b"/>
              <a:pathLst>
                <a:path w="1179" h="1180" extrusionOk="0"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17"/>
                    <a:pt x="274" y="1179"/>
                    <a:pt x="595" y="1179"/>
                  </a:cubicBezTo>
                  <a:cubicBezTo>
                    <a:pt x="917" y="1179"/>
                    <a:pt x="1179" y="917"/>
                    <a:pt x="1179" y="596"/>
                  </a:cubicBezTo>
                  <a:cubicBezTo>
                    <a:pt x="1179" y="274"/>
                    <a:pt x="917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6172341" y="2263103"/>
              <a:ext cx="116393" cy="38973"/>
            </a:xfrm>
            <a:custGeom>
              <a:avLst/>
              <a:gdLst/>
              <a:ahLst/>
              <a:cxnLst/>
              <a:rect l="l" t="t" r="r" b="b"/>
              <a:pathLst>
                <a:path w="3097" h="1037" extrusionOk="0">
                  <a:moveTo>
                    <a:pt x="388" y="1031"/>
                  </a:moveTo>
                  <a:lnTo>
                    <a:pt x="388" y="1031"/>
                  </a:lnTo>
                  <a:cubicBezTo>
                    <a:pt x="386" y="1033"/>
                    <a:pt x="384" y="1035"/>
                    <a:pt x="382" y="1037"/>
                  </a:cubicBezTo>
                  <a:lnTo>
                    <a:pt x="394" y="1037"/>
                  </a:lnTo>
                  <a:lnTo>
                    <a:pt x="388" y="1031"/>
                  </a:lnTo>
                  <a:close/>
                  <a:moveTo>
                    <a:pt x="1548" y="1"/>
                  </a:moveTo>
                  <a:cubicBezTo>
                    <a:pt x="989" y="1"/>
                    <a:pt x="429" y="215"/>
                    <a:pt x="1" y="644"/>
                  </a:cubicBezTo>
                  <a:lnTo>
                    <a:pt x="388" y="1031"/>
                  </a:lnTo>
                  <a:lnTo>
                    <a:pt x="388" y="1031"/>
                  </a:lnTo>
                  <a:cubicBezTo>
                    <a:pt x="708" y="713"/>
                    <a:pt x="1125" y="555"/>
                    <a:pt x="1542" y="555"/>
                  </a:cubicBezTo>
                  <a:cubicBezTo>
                    <a:pt x="1962" y="555"/>
                    <a:pt x="2382" y="715"/>
                    <a:pt x="2703" y="1037"/>
                  </a:cubicBezTo>
                  <a:lnTo>
                    <a:pt x="3096" y="644"/>
                  </a:lnTo>
                  <a:cubicBezTo>
                    <a:pt x="2668" y="215"/>
                    <a:pt x="2108" y="1"/>
                    <a:pt x="1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6147724" y="2223979"/>
              <a:ext cx="165175" cy="49008"/>
            </a:xfrm>
            <a:custGeom>
              <a:avLst/>
              <a:gdLst/>
              <a:ahLst/>
              <a:cxnLst/>
              <a:rect l="l" t="t" r="r" b="b"/>
              <a:pathLst>
                <a:path w="4395" h="1304" extrusionOk="0">
                  <a:moveTo>
                    <a:pt x="2197" y="0"/>
                  </a:moveTo>
                  <a:cubicBezTo>
                    <a:pt x="1403" y="0"/>
                    <a:pt x="608" y="304"/>
                    <a:pt x="1" y="911"/>
                  </a:cubicBezTo>
                  <a:lnTo>
                    <a:pt x="394" y="1304"/>
                  </a:lnTo>
                  <a:cubicBezTo>
                    <a:pt x="894" y="804"/>
                    <a:pt x="1549" y="554"/>
                    <a:pt x="2203" y="554"/>
                  </a:cubicBezTo>
                  <a:cubicBezTo>
                    <a:pt x="2858" y="554"/>
                    <a:pt x="3513" y="804"/>
                    <a:pt x="4013" y="1304"/>
                  </a:cubicBezTo>
                  <a:lnTo>
                    <a:pt x="4394" y="911"/>
                  </a:lnTo>
                  <a:cubicBezTo>
                    <a:pt x="3787" y="304"/>
                    <a:pt x="2992" y="0"/>
                    <a:pt x="2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6123559" y="2183014"/>
              <a:ext cx="213920" cy="59117"/>
            </a:xfrm>
            <a:custGeom>
              <a:avLst/>
              <a:gdLst/>
              <a:ahLst/>
              <a:cxnLst/>
              <a:rect l="l" t="t" r="r" b="b"/>
              <a:pathLst>
                <a:path w="5692" h="1573" extrusionOk="0">
                  <a:moveTo>
                    <a:pt x="2846" y="1"/>
                  </a:moveTo>
                  <a:cubicBezTo>
                    <a:pt x="1817" y="1"/>
                    <a:pt x="787" y="394"/>
                    <a:pt x="1" y="1179"/>
                  </a:cubicBezTo>
                  <a:lnTo>
                    <a:pt x="394" y="1572"/>
                  </a:lnTo>
                  <a:cubicBezTo>
                    <a:pt x="1072" y="894"/>
                    <a:pt x="1959" y="554"/>
                    <a:pt x="2846" y="554"/>
                  </a:cubicBezTo>
                  <a:cubicBezTo>
                    <a:pt x="3733" y="554"/>
                    <a:pt x="4620" y="894"/>
                    <a:pt x="5299" y="1572"/>
                  </a:cubicBezTo>
                  <a:lnTo>
                    <a:pt x="5692" y="1179"/>
                  </a:lnTo>
                  <a:cubicBezTo>
                    <a:pt x="4906" y="394"/>
                    <a:pt x="3876" y="1"/>
                    <a:pt x="2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3003835" y="1748974"/>
              <a:ext cx="168745" cy="172316"/>
            </a:xfrm>
            <a:custGeom>
              <a:avLst/>
              <a:gdLst/>
              <a:ahLst/>
              <a:cxnLst/>
              <a:rect l="l" t="t" r="r" b="b"/>
              <a:pathLst>
                <a:path w="4490" h="4585" extrusionOk="0">
                  <a:moveTo>
                    <a:pt x="2239" y="394"/>
                  </a:moveTo>
                  <a:cubicBezTo>
                    <a:pt x="2822" y="394"/>
                    <a:pt x="3287" y="870"/>
                    <a:pt x="3287" y="1441"/>
                  </a:cubicBezTo>
                  <a:lnTo>
                    <a:pt x="3287" y="1596"/>
                  </a:lnTo>
                  <a:lnTo>
                    <a:pt x="1203" y="1596"/>
                  </a:lnTo>
                  <a:lnTo>
                    <a:pt x="1191" y="1441"/>
                  </a:lnTo>
                  <a:cubicBezTo>
                    <a:pt x="1191" y="870"/>
                    <a:pt x="1655" y="394"/>
                    <a:pt x="2239" y="394"/>
                  </a:cubicBezTo>
                  <a:close/>
                  <a:moveTo>
                    <a:pt x="2239" y="2462"/>
                  </a:moveTo>
                  <a:cubicBezTo>
                    <a:pt x="2411" y="2462"/>
                    <a:pt x="2584" y="2578"/>
                    <a:pt x="2584" y="2811"/>
                  </a:cubicBezTo>
                  <a:cubicBezTo>
                    <a:pt x="2584" y="2918"/>
                    <a:pt x="2525" y="3025"/>
                    <a:pt x="2429" y="3096"/>
                  </a:cubicBezTo>
                  <a:lnTo>
                    <a:pt x="2429" y="3358"/>
                  </a:lnTo>
                  <a:cubicBezTo>
                    <a:pt x="2441" y="3495"/>
                    <a:pt x="2340" y="3564"/>
                    <a:pt x="2239" y="3564"/>
                  </a:cubicBezTo>
                  <a:cubicBezTo>
                    <a:pt x="2138" y="3564"/>
                    <a:pt x="2036" y="3495"/>
                    <a:pt x="2048" y="3358"/>
                  </a:cubicBezTo>
                  <a:lnTo>
                    <a:pt x="2048" y="3096"/>
                  </a:lnTo>
                  <a:cubicBezTo>
                    <a:pt x="1953" y="3037"/>
                    <a:pt x="1894" y="2930"/>
                    <a:pt x="1894" y="2811"/>
                  </a:cubicBezTo>
                  <a:cubicBezTo>
                    <a:pt x="1894" y="2578"/>
                    <a:pt x="2066" y="2462"/>
                    <a:pt x="2239" y="2462"/>
                  </a:cubicBezTo>
                  <a:close/>
                  <a:moveTo>
                    <a:pt x="2239" y="1"/>
                  </a:moveTo>
                  <a:cubicBezTo>
                    <a:pt x="1441" y="1"/>
                    <a:pt x="798" y="644"/>
                    <a:pt x="798" y="1441"/>
                  </a:cubicBezTo>
                  <a:lnTo>
                    <a:pt x="798" y="1596"/>
                  </a:lnTo>
                  <a:lnTo>
                    <a:pt x="477" y="1596"/>
                  </a:lnTo>
                  <a:cubicBezTo>
                    <a:pt x="215" y="1596"/>
                    <a:pt x="0" y="1810"/>
                    <a:pt x="0" y="2072"/>
                  </a:cubicBezTo>
                  <a:lnTo>
                    <a:pt x="0" y="4120"/>
                  </a:lnTo>
                  <a:cubicBezTo>
                    <a:pt x="0" y="4370"/>
                    <a:pt x="215" y="4585"/>
                    <a:pt x="477" y="4585"/>
                  </a:cubicBezTo>
                  <a:lnTo>
                    <a:pt x="4013" y="4585"/>
                  </a:lnTo>
                  <a:cubicBezTo>
                    <a:pt x="4275" y="4585"/>
                    <a:pt x="4489" y="4370"/>
                    <a:pt x="4489" y="4120"/>
                  </a:cubicBezTo>
                  <a:lnTo>
                    <a:pt x="4489" y="2072"/>
                  </a:lnTo>
                  <a:cubicBezTo>
                    <a:pt x="4489" y="1810"/>
                    <a:pt x="4275" y="1596"/>
                    <a:pt x="4013" y="1596"/>
                  </a:cubicBezTo>
                  <a:lnTo>
                    <a:pt x="3691" y="1596"/>
                  </a:lnTo>
                  <a:lnTo>
                    <a:pt x="3691" y="1441"/>
                  </a:lnTo>
                  <a:cubicBezTo>
                    <a:pt x="3691" y="644"/>
                    <a:pt x="3048" y="1"/>
                    <a:pt x="2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6058691" y="1739578"/>
              <a:ext cx="134282" cy="134282"/>
            </a:xfrm>
            <a:custGeom>
              <a:avLst/>
              <a:gdLst/>
              <a:ahLst/>
              <a:cxnLst/>
              <a:rect l="l" t="t" r="r" b="b"/>
              <a:pathLst>
                <a:path w="3573" h="3573" extrusionOk="0">
                  <a:moveTo>
                    <a:pt x="1786" y="1"/>
                  </a:moveTo>
                  <a:cubicBezTo>
                    <a:pt x="798" y="1"/>
                    <a:pt x="0" y="798"/>
                    <a:pt x="0" y="1787"/>
                  </a:cubicBezTo>
                  <a:cubicBezTo>
                    <a:pt x="0" y="2775"/>
                    <a:pt x="798" y="3573"/>
                    <a:pt x="1786" y="3573"/>
                  </a:cubicBezTo>
                  <a:cubicBezTo>
                    <a:pt x="2775" y="3573"/>
                    <a:pt x="3572" y="2775"/>
                    <a:pt x="3572" y="1787"/>
                  </a:cubicBezTo>
                  <a:cubicBezTo>
                    <a:pt x="3572" y="798"/>
                    <a:pt x="2775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5995590" y="1870253"/>
              <a:ext cx="260484" cy="104291"/>
            </a:xfrm>
            <a:custGeom>
              <a:avLst/>
              <a:gdLst/>
              <a:ahLst/>
              <a:cxnLst/>
              <a:rect l="l" t="t" r="r" b="b"/>
              <a:pathLst>
                <a:path w="6931" h="2775" extrusionOk="0">
                  <a:moveTo>
                    <a:pt x="2156" y="0"/>
                  </a:moveTo>
                  <a:cubicBezTo>
                    <a:pt x="1239" y="369"/>
                    <a:pt x="513" y="1096"/>
                    <a:pt x="155" y="2012"/>
                  </a:cubicBezTo>
                  <a:cubicBezTo>
                    <a:pt x="1" y="2370"/>
                    <a:pt x="274" y="2763"/>
                    <a:pt x="667" y="2774"/>
                  </a:cubicBezTo>
                  <a:lnTo>
                    <a:pt x="6275" y="2774"/>
                  </a:lnTo>
                  <a:cubicBezTo>
                    <a:pt x="6668" y="2774"/>
                    <a:pt x="6930" y="2370"/>
                    <a:pt x="6787" y="2012"/>
                  </a:cubicBezTo>
                  <a:cubicBezTo>
                    <a:pt x="6430" y="1096"/>
                    <a:pt x="5704" y="369"/>
                    <a:pt x="4799" y="0"/>
                  </a:cubicBezTo>
                  <a:cubicBezTo>
                    <a:pt x="4406" y="304"/>
                    <a:pt x="3939" y="456"/>
                    <a:pt x="3473" y="456"/>
                  </a:cubicBezTo>
                  <a:cubicBezTo>
                    <a:pt x="3007" y="456"/>
                    <a:pt x="2543" y="304"/>
                    <a:pt x="2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5632694" y="2076092"/>
              <a:ext cx="298969" cy="292392"/>
            </a:xfrm>
            <a:custGeom>
              <a:avLst/>
              <a:gdLst/>
              <a:ahLst/>
              <a:cxnLst/>
              <a:rect l="l" t="t" r="r" b="b"/>
              <a:pathLst>
                <a:path w="7955" h="7780" extrusionOk="0">
                  <a:moveTo>
                    <a:pt x="3983" y="2527"/>
                  </a:moveTo>
                  <a:cubicBezTo>
                    <a:pt x="5168" y="2527"/>
                    <a:pt x="5882" y="3916"/>
                    <a:pt x="5120" y="4882"/>
                  </a:cubicBezTo>
                  <a:cubicBezTo>
                    <a:pt x="4832" y="5245"/>
                    <a:pt x="4406" y="5435"/>
                    <a:pt x="3976" y="5435"/>
                  </a:cubicBezTo>
                  <a:cubicBezTo>
                    <a:pt x="3659" y="5435"/>
                    <a:pt x="3340" y="5332"/>
                    <a:pt x="3072" y="5120"/>
                  </a:cubicBezTo>
                  <a:cubicBezTo>
                    <a:pt x="2060" y="4310"/>
                    <a:pt x="2525" y="2691"/>
                    <a:pt x="3811" y="2536"/>
                  </a:cubicBezTo>
                  <a:cubicBezTo>
                    <a:pt x="3869" y="2530"/>
                    <a:pt x="3927" y="2527"/>
                    <a:pt x="3983" y="2527"/>
                  </a:cubicBezTo>
                  <a:close/>
                  <a:moveTo>
                    <a:pt x="3955" y="0"/>
                  </a:moveTo>
                  <a:cubicBezTo>
                    <a:pt x="3778" y="0"/>
                    <a:pt x="3602" y="12"/>
                    <a:pt x="3430" y="36"/>
                  </a:cubicBezTo>
                  <a:cubicBezTo>
                    <a:pt x="3227" y="60"/>
                    <a:pt x="3108" y="250"/>
                    <a:pt x="3144" y="441"/>
                  </a:cubicBezTo>
                  <a:lnTo>
                    <a:pt x="3299" y="1048"/>
                  </a:lnTo>
                  <a:cubicBezTo>
                    <a:pt x="2858" y="1155"/>
                    <a:pt x="2441" y="1357"/>
                    <a:pt x="2096" y="1643"/>
                  </a:cubicBezTo>
                  <a:lnTo>
                    <a:pt x="1703" y="1155"/>
                  </a:lnTo>
                  <a:cubicBezTo>
                    <a:pt x="1639" y="1071"/>
                    <a:pt x="1543" y="1029"/>
                    <a:pt x="1446" y="1029"/>
                  </a:cubicBezTo>
                  <a:cubicBezTo>
                    <a:pt x="1364" y="1029"/>
                    <a:pt x="1281" y="1059"/>
                    <a:pt x="1215" y="1119"/>
                  </a:cubicBezTo>
                  <a:cubicBezTo>
                    <a:pt x="1084" y="1238"/>
                    <a:pt x="977" y="1369"/>
                    <a:pt x="870" y="1500"/>
                  </a:cubicBezTo>
                  <a:cubicBezTo>
                    <a:pt x="751" y="1643"/>
                    <a:pt x="656" y="1798"/>
                    <a:pt x="560" y="1953"/>
                  </a:cubicBezTo>
                  <a:cubicBezTo>
                    <a:pt x="453" y="2119"/>
                    <a:pt x="525" y="2334"/>
                    <a:pt x="703" y="2417"/>
                  </a:cubicBezTo>
                  <a:lnTo>
                    <a:pt x="1275" y="2691"/>
                  </a:lnTo>
                  <a:cubicBezTo>
                    <a:pt x="1072" y="3096"/>
                    <a:pt x="977" y="3548"/>
                    <a:pt x="977" y="3989"/>
                  </a:cubicBezTo>
                  <a:lnTo>
                    <a:pt x="346" y="3989"/>
                  </a:lnTo>
                  <a:cubicBezTo>
                    <a:pt x="155" y="4001"/>
                    <a:pt x="1" y="4167"/>
                    <a:pt x="24" y="4358"/>
                  </a:cubicBezTo>
                  <a:cubicBezTo>
                    <a:pt x="60" y="4715"/>
                    <a:pt x="132" y="5060"/>
                    <a:pt x="263" y="5382"/>
                  </a:cubicBezTo>
                  <a:cubicBezTo>
                    <a:pt x="317" y="5517"/>
                    <a:pt x="446" y="5598"/>
                    <a:pt x="578" y="5598"/>
                  </a:cubicBezTo>
                  <a:cubicBezTo>
                    <a:pt x="620" y="5598"/>
                    <a:pt x="663" y="5590"/>
                    <a:pt x="703" y="5572"/>
                  </a:cubicBezTo>
                  <a:lnTo>
                    <a:pt x="1275" y="5298"/>
                  </a:lnTo>
                  <a:cubicBezTo>
                    <a:pt x="1465" y="5703"/>
                    <a:pt x="1751" y="6060"/>
                    <a:pt x="2108" y="6334"/>
                  </a:cubicBezTo>
                  <a:lnTo>
                    <a:pt x="1715" y="6822"/>
                  </a:lnTo>
                  <a:cubicBezTo>
                    <a:pt x="1596" y="6977"/>
                    <a:pt x="1632" y="7203"/>
                    <a:pt x="1799" y="7311"/>
                  </a:cubicBezTo>
                  <a:cubicBezTo>
                    <a:pt x="2096" y="7501"/>
                    <a:pt x="2418" y="7656"/>
                    <a:pt x="2751" y="7763"/>
                  </a:cubicBezTo>
                  <a:cubicBezTo>
                    <a:pt x="2787" y="7774"/>
                    <a:pt x="2822" y="7779"/>
                    <a:pt x="2857" y="7779"/>
                  </a:cubicBezTo>
                  <a:cubicBezTo>
                    <a:pt x="3008" y="7779"/>
                    <a:pt x="3141" y="7680"/>
                    <a:pt x="3180" y="7525"/>
                  </a:cubicBezTo>
                  <a:lnTo>
                    <a:pt x="3311" y="6918"/>
                  </a:lnTo>
                  <a:cubicBezTo>
                    <a:pt x="3531" y="6965"/>
                    <a:pt x="3757" y="6989"/>
                    <a:pt x="3983" y="6989"/>
                  </a:cubicBezTo>
                  <a:cubicBezTo>
                    <a:pt x="4210" y="6989"/>
                    <a:pt x="4436" y="6965"/>
                    <a:pt x="4656" y="6918"/>
                  </a:cubicBezTo>
                  <a:lnTo>
                    <a:pt x="4799" y="7525"/>
                  </a:lnTo>
                  <a:cubicBezTo>
                    <a:pt x="4838" y="7680"/>
                    <a:pt x="4971" y="7779"/>
                    <a:pt x="5121" y="7779"/>
                  </a:cubicBezTo>
                  <a:cubicBezTo>
                    <a:pt x="5156" y="7779"/>
                    <a:pt x="5192" y="7774"/>
                    <a:pt x="5228" y="7763"/>
                  </a:cubicBezTo>
                  <a:cubicBezTo>
                    <a:pt x="5561" y="7656"/>
                    <a:pt x="5882" y="7501"/>
                    <a:pt x="6180" y="7299"/>
                  </a:cubicBezTo>
                  <a:cubicBezTo>
                    <a:pt x="6347" y="7192"/>
                    <a:pt x="6382" y="6965"/>
                    <a:pt x="6263" y="6822"/>
                  </a:cubicBezTo>
                  <a:lnTo>
                    <a:pt x="5870" y="6322"/>
                  </a:lnTo>
                  <a:cubicBezTo>
                    <a:pt x="6216" y="6049"/>
                    <a:pt x="6501" y="5691"/>
                    <a:pt x="6692" y="5287"/>
                  </a:cubicBezTo>
                  <a:lnTo>
                    <a:pt x="7263" y="5560"/>
                  </a:lnTo>
                  <a:cubicBezTo>
                    <a:pt x="7304" y="5578"/>
                    <a:pt x="7347" y="5586"/>
                    <a:pt x="7390" y="5586"/>
                  </a:cubicBezTo>
                  <a:cubicBezTo>
                    <a:pt x="7525" y="5586"/>
                    <a:pt x="7659" y="5505"/>
                    <a:pt x="7704" y="5370"/>
                  </a:cubicBezTo>
                  <a:cubicBezTo>
                    <a:pt x="7835" y="5037"/>
                    <a:pt x="7906" y="4691"/>
                    <a:pt x="7942" y="4334"/>
                  </a:cubicBezTo>
                  <a:cubicBezTo>
                    <a:pt x="7954" y="4144"/>
                    <a:pt x="7799" y="3977"/>
                    <a:pt x="7609" y="3977"/>
                  </a:cubicBezTo>
                  <a:lnTo>
                    <a:pt x="6978" y="3977"/>
                  </a:lnTo>
                  <a:cubicBezTo>
                    <a:pt x="6978" y="3524"/>
                    <a:pt x="6882" y="3072"/>
                    <a:pt x="6680" y="2667"/>
                  </a:cubicBezTo>
                  <a:lnTo>
                    <a:pt x="7252" y="2393"/>
                  </a:lnTo>
                  <a:cubicBezTo>
                    <a:pt x="7430" y="2310"/>
                    <a:pt x="7490" y="2096"/>
                    <a:pt x="7394" y="1929"/>
                  </a:cubicBezTo>
                  <a:cubicBezTo>
                    <a:pt x="7180" y="1619"/>
                    <a:pt x="6954" y="1322"/>
                    <a:pt x="6680" y="1048"/>
                  </a:cubicBezTo>
                  <a:cubicBezTo>
                    <a:pt x="6630" y="993"/>
                    <a:pt x="6563" y="966"/>
                    <a:pt x="6494" y="966"/>
                  </a:cubicBezTo>
                  <a:cubicBezTo>
                    <a:pt x="6414" y="966"/>
                    <a:pt x="6333" y="1002"/>
                    <a:pt x="6275" y="1072"/>
                  </a:cubicBezTo>
                  <a:lnTo>
                    <a:pt x="5835" y="1619"/>
                  </a:lnTo>
                  <a:cubicBezTo>
                    <a:pt x="5489" y="1346"/>
                    <a:pt x="5073" y="1143"/>
                    <a:pt x="4632" y="1048"/>
                  </a:cubicBezTo>
                  <a:lnTo>
                    <a:pt x="4763" y="441"/>
                  </a:lnTo>
                  <a:cubicBezTo>
                    <a:pt x="4811" y="250"/>
                    <a:pt x="4680" y="60"/>
                    <a:pt x="4489" y="36"/>
                  </a:cubicBezTo>
                  <a:cubicBezTo>
                    <a:pt x="4311" y="12"/>
                    <a:pt x="4132" y="0"/>
                    <a:pt x="3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2861999" y="2126979"/>
              <a:ext cx="174984" cy="171000"/>
            </a:xfrm>
            <a:custGeom>
              <a:avLst/>
              <a:gdLst/>
              <a:ahLst/>
              <a:cxnLst/>
              <a:rect l="l" t="t" r="r" b="b"/>
              <a:pathLst>
                <a:path w="4656" h="4550" extrusionOk="0">
                  <a:moveTo>
                    <a:pt x="2339" y="1485"/>
                  </a:moveTo>
                  <a:cubicBezTo>
                    <a:pt x="3023" y="1485"/>
                    <a:pt x="3429" y="2296"/>
                    <a:pt x="2989" y="2861"/>
                  </a:cubicBezTo>
                  <a:cubicBezTo>
                    <a:pt x="2817" y="3074"/>
                    <a:pt x="2566" y="3184"/>
                    <a:pt x="2316" y="3184"/>
                  </a:cubicBezTo>
                  <a:cubicBezTo>
                    <a:pt x="2132" y="3184"/>
                    <a:pt x="1949" y="3125"/>
                    <a:pt x="1798" y="3004"/>
                  </a:cubicBezTo>
                  <a:cubicBezTo>
                    <a:pt x="1203" y="2528"/>
                    <a:pt x="1465" y="1575"/>
                    <a:pt x="2227" y="1492"/>
                  </a:cubicBezTo>
                  <a:cubicBezTo>
                    <a:pt x="2265" y="1487"/>
                    <a:pt x="2303" y="1485"/>
                    <a:pt x="2339" y="1485"/>
                  </a:cubicBezTo>
                  <a:close/>
                  <a:moveTo>
                    <a:pt x="2310" y="1"/>
                  </a:moveTo>
                  <a:cubicBezTo>
                    <a:pt x="2206" y="1"/>
                    <a:pt x="2102" y="9"/>
                    <a:pt x="2000" y="27"/>
                  </a:cubicBezTo>
                  <a:cubicBezTo>
                    <a:pt x="1881" y="39"/>
                    <a:pt x="1810" y="146"/>
                    <a:pt x="1834" y="254"/>
                  </a:cubicBezTo>
                  <a:lnTo>
                    <a:pt x="1917" y="611"/>
                  </a:lnTo>
                  <a:cubicBezTo>
                    <a:pt x="1667" y="682"/>
                    <a:pt x="1417" y="789"/>
                    <a:pt x="1215" y="956"/>
                  </a:cubicBezTo>
                  <a:lnTo>
                    <a:pt x="1000" y="682"/>
                  </a:lnTo>
                  <a:cubicBezTo>
                    <a:pt x="962" y="631"/>
                    <a:pt x="903" y="607"/>
                    <a:pt x="846" y="607"/>
                  </a:cubicBezTo>
                  <a:cubicBezTo>
                    <a:pt x="796" y="607"/>
                    <a:pt x="748" y="625"/>
                    <a:pt x="715" y="658"/>
                  </a:cubicBezTo>
                  <a:cubicBezTo>
                    <a:pt x="643" y="730"/>
                    <a:pt x="572" y="801"/>
                    <a:pt x="512" y="885"/>
                  </a:cubicBezTo>
                  <a:cubicBezTo>
                    <a:pt x="441" y="968"/>
                    <a:pt x="381" y="1051"/>
                    <a:pt x="322" y="1146"/>
                  </a:cubicBezTo>
                  <a:cubicBezTo>
                    <a:pt x="274" y="1242"/>
                    <a:pt x="310" y="1373"/>
                    <a:pt x="405" y="1420"/>
                  </a:cubicBezTo>
                  <a:lnTo>
                    <a:pt x="738" y="1575"/>
                  </a:lnTo>
                  <a:cubicBezTo>
                    <a:pt x="631" y="1813"/>
                    <a:pt x="572" y="2075"/>
                    <a:pt x="572" y="2337"/>
                  </a:cubicBezTo>
                  <a:lnTo>
                    <a:pt x="203" y="2337"/>
                  </a:lnTo>
                  <a:cubicBezTo>
                    <a:pt x="95" y="2337"/>
                    <a:pt x="0" y="2444"/>
                    <a:pt x="12" y="2551"/>
                  </a:cubicBezTo>
                  <a:cubicBezTo>
                    <a:pt x="36" y="2754"/>
                    <a:pt x="84" y="2956"/>
                    <a:pt x="155" y="3159"/>
                  </a:cubicBezTo>
                  <a:cubicBezTo>
                    <a:pt x="181" y="3238"/>
                    <a:pt x="259" y="3284"/>
                    <a:pt x="337" y="3284"/>
                  </a:cubicBezTo>
                  <a:cubicBezTo>
                    <a:pt x="364" y="3284"/>
                    <a:pt x="392" y="3278"/>
                    <a:pt x="417" y="3266"/>
                  </a:cubicBezTo>
                  <a:lnTo>
                    <a:pt x="750" y="3099"/>
                  </a:lnTo>
                  <a:cubicBezTo>
                    <a:pt x="869" y="3337"/>
                    <a:pt x="1036" y="3540"/>
                    <a:pt x="1238" y="3706"/>
                  </a:cubicBezTo>
                  <a:lnTo>
                    <a:pt x="1012" y="3992"/>
                  </a:lnTo>
                  <a:cubicBezTo>
                    <a:pt x="941" y="4087"/>
                    <a:pt x="965" y="4218"/>
                    <a:pt x="1060" y="4278"/>
                  </a:cubicBezTo>
                  <a:cubicBezTo>
                    <a:pt x="1227" y="4385"/>
                    <a:pt x="1417" y="4480"/>
                    <a:pt x="1619" y="4540"/>
                  </a:cubicBezTo>
                  <a:cubicBezTo>
                    <a:pt x="1638" y="4546"/>
                    <a:pt x="1658" y="4549"/>
                    <a:pt x="1677" y="4549"/>
                  </a:cubicBezTo>
                  <a:cubicBezTo>
                    <a:pt x="1765" y="4549"/>
                    <a:pt x="1848" y="4485"/>
                    <a:pt x="1858" y="4397"/>
                  </a:cubicBezTo>
                  <a:lnTo>
                    <a:pt x="1941" y="4040"/>
                  </a:lnTo>
                  <a:cubicBezTo>
                    <a:pt x="2072" y="4069"/>
                    <a:pt x="2203" y="4084"/>
                    <a:pt x="2334" y="4084"/>
                  </a:cubicBezTo>
                  <a:cubicBezTo>
                    <a:pt x="2465" y="4084"/>
                    <a:pt x="2596" y="4069"/>
                    <a:pt x="2727" y="4040"/>
                  </a:cubicBezTo>
                  <a:lnTo>
                    <a:pt x="2810" y="4397"/>
                  </a:lnTo>
                  <a:cubicBezTo>
                    <a:pt x="2829" y="4483"/>
                    <a:pt x="2910" y="4538"/>
                    <a:pt x="2996" y="4538"/>
                  </a:cubicBezTo>
                  <a:cubicBezTo>
                    <a:pt x="3017" y="4538"/>
                    <a:pt x="3039" y="4535"/>
                    <a:pt x="3060" y="4528"/>
                  </a:cubicBezTo>
                  <a:cubicBezTo>
                    <a:pt x="3251" y="4468"/>
                    <a:pt x="3441" y="4373"/>
                    <a:pt x="3620" y="4266"/>
                  </a:cubicBezTo>
                  <a:cubicBezTo>
                    <a:pt x="3715" y="4194"/>
                    <a:pt x="3727" y="4075"/>
                    <a:pt x="3655" y="3980"/>
                  </a:cubicBezTo>
                  <a:lnTo>
                    <a:pt x="3429" y="3694"/>
                  </a:lnTo>
                  <a:cubicBezTo>
                    <a:pt x="3632" y="3528"/>
                    <a:pt x="3798" y="3325"/>
                    <a:pt x="3917" y="3087"/>
                  </a:cubicBezTo>
                  <a:lnTo>
                    <a:pt x="4251" y="3242"/>
                  </a:lnTo>
                  <a:cubicBezTo>
                    <a:pt x="4276" y="3255"/>
                    <a:pt x="4303" y="3260"/>
                    <a:pt x="4331" y="3260"/>
                  </a:cubicBezTo>
                  <a:cubicBezTo>
                    <a:pt x="4408" y="3260"/>
                    <a:pt x="4486" y="3214"/>
                    <a:pt x="4513" y="3135"/>
                  </a:cubicBezTo>
                  <a:cubicBezTo>
                    <a:pt x="4584" y="2944"/>
                    <a:pt x="4632" y="2742"/>
                    <a:pt x="4644" y="2528"/>
                  </a:cubicBezTo>
                  <a:cubicBezTo>
                    <a:pt x="4656" y="2420"/>
                    <a:pt x="4572" y="2325"/>
                    <a:pt x="4453" y="2313"/>
                  </a:cubicBezTo>
                  <a:lnTo>
                    <a:pt x="4084" y="2313"/>
                  </a:lnTo>
                  <a:cubicBezTo>
                    <a:pt x="4084" y="2051"/>
                    <a:pt x="4024" y="1789"/>
                    <a:pt x="3917" y="1551"/>
                  </a:cubicBezTo>
                  <a:lnTo>
                    <a:pt x="4239" y="1397"/>
                  </a:lnTo>
                  <a:cubicBezTo>
                    <a:pt x="4346" y="1349"/>
                    <a:pt x="4382" y="1218"/>
                    <a:pt x="4322" y="1123"/>
                  </a:cubicBezTo>
                  <a:cubicBezTo>
                    <a:pt x="4203" y="932"/>
                    <a:pt x="4072" y="765"/>
                    <a:pt x="3917" y="611"/>
                  </a:cubicBezTo>
                  <a:cubicBezTo>
                    <a:pt x="3885" y="578"/>
                    <a:pt x="3844" y="563"/>
                    <a:pt x="3805" y="563"/>
                  </a:cubicBezTo>
                  <a:cubicBezTo>
                    <a:pt x="3758" y="563"/>
                    <a:pt x="3711" y="584"/>
                    <a:pt x="3679" y="623"/>
                  </a:cubicBezTo>
                  <a:lnTo>
                    <a:pt x="3405" y="956"/>
                  </a:lnTo>
                  <a:cubicBezTo>
                    <a:pt x="3203" y="789"/>
                    <a:pt x="2965" y="670"/>
                    <a:pt x="2703" y="623"/>
                  </a:cubicBezTo>
                  <a:lnTo>
                    <a:pt x="2786" y="254"/>
                  </a:lnTo>
                  <a:cubicBezTo>
                    <a:pt x="2810" y="146"/>
                    <a:pt x="2727" y="39"/>
                    <a:pt x="2620" y="27"/>
                  </a:cubicBezTo>
                  <a:cubicBezTo>
                    <a:pt x="2518" y="9"/>
                    <a:pt x="2414" y="1"/>
                    <a:pt x="2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5964735" y="2430194"/>
              <a:ext cx="361581" cy="214220"/>
            </a:xfrm>
            <a:custGeom>
              <a:avLst/>
              <a:gdLst/>
              <a:ahLst/>
              <a:cxnLst/>
              <a:rect l="l" t="t" r="r" b="b"/>
              <a:pathLst>
                <a:path w="9621" h="5700" extrusionOk="0">
                  <a:moveTo>
                    <a:pt x="3769" y="0"/>
                  </a:moveTo>
                  <a:cubicBezTo>
                    <a:pt x="2881" y="0"/>
                    <a:pt x="1993" y="518"/>
                    <a:pt x="1679" y="1544"/>
                  </a:cubicBezTo>
                  <a:cubicBezTo>
                    <a:pt x="667" y="1806"/>
                    <a:pt x="0" y="2782"/>
                    <a:pt x="119" y="3818"/>
                  </a:cubicBezTo>
                  <a:cubicBezTo>
                    <a:pt x="238" y="4854"/>
                    <a:pt x="1095" y="5651"/>
                    <a:pt x="2143" y="5687"/>
                  </a:cubicBezTo>
                  <a:lnTo>
                    <a:pt x="8025" y="5687"/>
                  </a:lnTo>
                  <a:cubicBezTo>
                    <a:pt x="8073" y="5687"/>
                    <a:pt x="8132" y="5699"/>
                    <a:pt x="8180" y="5699"/>
                  </a:cubicBezTo>
                  <a:cubicBezTo>
                    <a:pt x="8977" y="5699"/>
                    <a:pt x="9620" y="5056"/>
                    <a:pt x="9620" y="4258"/>
                  </a:cubicBezTo>
                  <a:cubicBezTo>
                    <a:pt x="9620" y="3461"/>
                    <a:pt x="8977" y="2818"/>
                    <a:pt x="8180" y="2818"/>
                  </a:cubicBezTo>
                  <a:cubicBezTo>
                    <a:pt x="8025" y="2818"/>
                    <a:pt x="7882" y="2842"/>
                    <a:pt x="7739" y="2889"/>
                  </a:cubicBezTo>
                  <a:cubicBezTo>
                    <a:pt x="7453" y="2080"/>
                    <a:pt x="6691" y="1520"/>
                    <a:pt x="5834" y="1484"/>
                  </a:cubicBezTo>
                  <a:cubicBezTo>
                    <a:pt x="5499" y="492"/>
                    <a:pt x="4634" y="0"/>
                    <a:pt x="3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3196709" y="1544525"/>
              <a:ext cx="255974" cy="153938"/>
            </a:xfrm>
            <a:custGeom>
              <a:avLst/>
              <a:gdLst/>
              <a:ahLst/>
              <a:cxnLst/>
              <a:rect l="l" t="t" r="r" b="b"/>
              <a:pathLst>
                <a:path w="6811" h="4096" extrusionOk="0">
                  <a:moveTo>
                    <a:pt x="2694" y="1"/>
                  </a:moveTo>
                  <a:cubicBezTo>
                    <a:pt x="2054" y="1"/>
                    <a:pt x="1414" y="376"/>
                    <a:pt x="1191" y="1119"/>
                  </a:cubicBezTo>
                  <a:cubicBezTo>
                    <a:pt x="464" y="1321"/>
                    <a:pt x="0" y="2012"/>
                    <a:pt x="83" y="2750"/>
                  </a:cubicBezTo>
                  <a:cubicBezTo>
                    <a:pt x="167" y="3488"/>
                    <a:pt x="786" y="4060"/>
                    <a:pt x="1524" y="4095"/>
                  </a:cubicBezTo>
                  <a:lnTo>
                    <a:pt x="5870" y="4095"/>
                  </a:lnTo>
                  <a:cubicBezTo>
                    <a:pt x="6406" y="4036"/>
                    <a:pt x="6810" y="3595"/>
                    <a:pt x="6810" y="3059"/>
                  </a:cubicBezTo>
                  <a:cubicBezTo>
                    <a:pt x="6810" y="2524"/>
                    <a:pt x="6406" y="2071"/>
                    <a:pt x="5870" y="2024"/>
                  </a:cubicBezTo>
                  <a:lnTo>
                    <a:pt x="5870" y="2036"/>
                  </a:lnTo>
                  <a:cubicBezTo>
                    <a:pt x="5763" y="2036"/>
                    <a:pt x="5656" y="2047"/>
                    <a:pt x="5548" y="2083"/>
                  </a:cubicBezTo>
                  <a:cubicBezTo>
                    <a:pt x="5346" y="1500"/>
                    <a:pt x="4798" y="1095"/>
                    <a:pt x="4179" y="1071"/>
                  </a:cubicBezTo>
                  <a:cubicBezTo>
                    <a:pt x="3939" y="355"/>
                    <a:pt x="3316" y="1"/>
                    <a:pt x="2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2917471" y="2500286"/>
              <a:ext cx="170963" cy="146008"/>
            </a:xfrm>
            <a:custGeom>
              <a:avLst/>
              <a:gdLst/>
              <a:ahLst/>
              <a:cxnLst/>
              <a:rect l="l" t="t" r="r" b="b"/>
              <a:pathLst>
                <a:path w="4549" h="3885" extrusionOk="0">
                  <a:moveTo>
                    <a:pt x="2588" y="896"/>
                  </a:moveTo>
                  <a:cubicBezTo>
                    <a:pt x="3126" y="896"/>
                    <a:pt x="3644" y="1312"/>
                    <a:pt x="3644" y="1941"/>
                  </a:cubicBezTo>
                  <a:cubicBezTo>
                    <a:pt x="3644" y="2512"/>
                    <a:pt x="3168" y="2977"/>
                    <a:pt x="2596" y="2977"/>
                  </a:cubicBezTo>
                  <a:cubicBezTo>
                    <a:pt x="1667" y="2977"/>
                    <a:pt x="1203" y="1858"/>
                    <a:pt x="1858" y="1203"/>
                  </a:cubicBezTo>
                  <a:cubicBezTo>
                    <a:pt x="2069" y="991"/>
                    <a:pt x="2331" y="896"/>
                    <a:pt x="2588" y="896"/>
                  </a:cubicBezTo>
                  <a:close/>
                  <a:moveTo>
                    <a:pt x="2618" y="0"/>
                  </a:moveTo>
                  <a:cubicBezTo>
                    <a:pt x="2610" y="0"/>
                    <a:pt x="2603" y="0"/>
                    <a:pt x="2596" y="0"/>
                  </a:cubicBezTo>
                  <a:cubicBezTo>
                    <a:pt x="870" y="0"/>
                    <a:pt x="1" y="2084"/>
                    <a:pt x="1227" y="3310"/>
                  </a:cubicBezTo>
                  <a:cubicBezTo>
                    <a:pt x="1620" y="3707"/>
                    <a:pt x="2105" y="3884"/>
                    <a:pt x="2582" y="3884"/>
                  </a:cubicBezTo>
                  <a:cubicBezTo>
                    <a:pt x="3578" y="3884"/>
                    <a:pt x="4537" y="3109"/>
                    <a:pt x="4537" y="1941"/>
                  </a:cubicBezTo>
                  <a:cubicBezTo>
                    <a:pt x="4549" y="877"/>
                    <a:pt x="3679" y="0"/>
                    <a:pt x="2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4"/>
            <p:cNvSpPr/>
            <p:nvPr/>
          </p:nvSpPr>
          <p:spPr>
            <a:xfrm>
              <a:off x="3058443" y="2550195"/>
              <a:ext cx="327118" cy="87943"/>
            </a:xfrm>
            <a:custGeom>
              <a:avLst/>
              <a:gdLst/>
              <a:ahLst/>
              <a:cxnLst/>
              <a:rect l="l" t="t" r="r" b="b"/>
              <a:pathLst>
                <a:path w="8704" h="2340" extrusionOk="0">
                  <a:moveTo>
                    <a:pt x="8117" y="0"/>
                  </a:moveTo>
                  <a:cubicBezTo>
                    <a:pt x="8091" y="0"/>
                    <a:pt x="8064" y="2"/>
                    <a:pt x="8037" y="6"/>
                  </a:cubicBezTo>
                  <a:lnTo>
                    <a:pt x="702" y="6"/>
                  </a:lnTo>
                  <a:cubicBezTo>
                    <a:pt x="0" y="89"/>
                    <a:pt x="0" y="1101"/>
                    <a:pt x="702" y="1184"/>
                  </a:cubicBezTo>
                  <a:lnTo>
                    <a:pt x="5227" y="1184"/>
                  </a:lnTo>
                  <a:lnTo>
                    <a:pt x="5227" y="1708"/>
                  </a:lnTo>
                  <a:cubicBezTo>
                    <a:pt x="5227" y="1863"/>
                    <a:pt x="5346" y="1982"/>
                    <a:pt x="5501" y="1982"/>
                  </a:cubicBezTo>
                  <a:lnTo>
                    <a:pt x="5810" y="1982"/>
                  </a:lnTo>
                  <a:cubicBezTo>
                    <a:pt x="5953" y="1982"/>
                    <a:pt x="6084" y="1863"/>
                    <a:pt x="6084" y="1708"/>
                  </a:cubicBezTo>
                  <a:lnTo>
                    <a:pt x="6084" y="1184"/>
                  </a:lnTo>
                  <a:lnTo>
                    <a:pt x="6715" y="1184"/>
                  </a:lnTo>
                  <a:lnTo>
                    <a:pt x="6715" y="2066"/>
                  </a:lnTo>
                  <a:cubicBezTo>
                    <a:pt x="6715" y="2220"/>
                    <a:pt x="6834" y="2339"/>
                    <a:pt x="6989" y="2339"/>
                  </a:cubicBezTo>
                  <a:lnTo>
                    <a:pt x="7299" y="2339"/>
                  </a:lnTo>
                  <a:cubicBezTo>
                    <a:pt x="7453" y="2339"/>
                    <a:pt x="7572" y="2220"/>
                    <a:pt x="7572" y="2066"/>
                  </a:cubicBezTo>
                  <a:lnTo>
                    <a:pt x="7572" y="1184"/>
                  </a:lnTo>
                  <a:lnTo>
                    <a:pt x="8037" y="1184"/>
                  </a:lnTo>
                  <a:cubicBezTo>
                    <a:pt x="8064" y="1188"/>
                    <a:pt x="8091" y="1190"/>
                    <a:pt x="8117" y="1190"/>
                  </a:cubicBezTo>
                  <a:cubicBezTo>
                    <a:pt x="8439" y="1190"/>
                    <a:pt x="8703" y="931"/>
                    <a:pt x="8703" y="601"/>
                  </a:cubicBezTo>
                  <a:cubicBezTo>
                    <a:pt x="8703" y="260"/>
                    <a:pt x="8439" y="0"/>
                    <a:pt x="8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4"/>
            <p:cNvSpPr/>
            <p:nvPr/>
          </p:nvSpPr>
          <p:spPr>
            <a:xfrm>
              <a:off x="6476158" y="2493709"/>
              <a:ext cx="346849" cy="113274"/>
            </a:xfrm>
            <a:custGeom>
              <a:avLst/>
              <a:gdLst/>
              <a:ahLst/>
              <a:cxnLst/>
              <a:rect l="l" t="t" r="r" b="b"/>
              <a:pathLst>
                <a:path w="9229" h="3014" extrusionOk="0">
                  <a:moveTo>
                    <a:pt x="1498" y="699"/>
                  </a:moveTo>
                  <a:cubicBezTo>
                    <a:pt x="1911" y="699"/>
                    <a:pt x="2311" y="1024"/>
                    <a:pt x="2311" y="1509"/>
                  </a:cubicBezTo>
                  <a:cubicBezTo>
                    <a:pt x="2311" y="1949"/>
                    <a:pt x="1954" y="2318"/>
                    <a:pt x="1513" y="2318"/>
                  </a:cubicBezTo>
                  <a:cubicBezTo>
                    <a:pt x="787" y="2318"/>
                    <a:pt x="430" y="1449"/>
                    <a:pt x="942" y="937"/>
                  </a:cubicBezTo>
                  <a:cubicBezTo>
                    <a:pt x="1103" y="772"/>
                    <a:pt x="1302" y="699"/>
                    <a:pt x="1498" y="699"/>
                  </a:cubicBezTo>
                  <a:close/>
                  <a:moveTo>
                    <a:pt x="1505" y="1"/>
                  </a:moveTo>
                  <a:cubicBezTo>
                    <a:pt x="1425" y="1"/>
                    <a:pt x="1344" y="7"/>
                    <a:pt x="1263" y="21"/>
                  </a:cubicBezTo>
                  <a:cubicBezTo>
                    <a:pt x="525" y="151"/>
                    <a:pt x="1" y="783"/>
                    <a:pt x="1" y="1521"/>
                  </a:cubicBezTo>
                  <a:cubicBezTo>
                    <a:pt x="13" y="2271"/>
                    <a:pt x="561" y="2890"/>
                    <a:pt x="1287" y="2997"/>
                  </a:cubicBezTo>
                  <a:cubicBezTo>
                    <a:pt x="1361" y="3008"/>
                    <a:pt x="1435" y="3013"/>
                    <a:pt x="1508" y="3013"/>
                  </a:cubicBezTo>
                  <a:cubicBezTo>
                    <a:pt x="2161" y="3013"/>
                    <a:pt x="2749" y="2592"/>
                    <a:pt x="2942" y="1949"/>
                  </a:cubicBezTo>
                  <a:lnTo>
                    <a:pt x="6442" y="1949"/>
                  </a:lnTo>
                  <a:lnTo>
                    <a:pt x="6442" y="2354"/>
                  </a:lnTo>
                  <a:cubicBezTo>
                    <a:pt x="6442" y="2473"/>
                    <a:pt x="6537" y="2568"/>
                    <a:pt x="6657" y="2568"/>
                  </a:cubicBezTo>
                  <a:lnTo>
                    <a:pt x="6895" y="2568"/>
                  </a:lnTo>
                  <a:cubicBezTo>
                    <a:pt x="7014" y="2568"/>
                    <a:pt x="7097" y="2473"/>
                    <a:pt x="7097" y="2354"/>
                  </a:cubicBezTo>
                  <a:lnTo>
                    <a:pt x="7097" y="1949"/>
                  </a:lnTo>
                  <a:lnTo>
                    <a:pt x="7597" y="1949"/>
                  </a:lnTo>
                  <a:lnTo>
                    <a:pt x="7597" y="2628"/>
                  </a:lnTo>
                  <a:cubicBezTo>
                    <a:pt x="7597" y="2747"/>
                    <a:pt x="7692" y="2842"/>
                    <a:pt x="7800" y="2842"/>
                  </a:cubicBezTo>
                  <a:lnTo>
                    <a:pt x="8050" y="2842"/>
                  </a:lnTo>
                  <a:cubicBezTo>
                    <a:pt x="8169" y="2842"/>
                    <a:pt x="8252" y="2747"/>
                    <a:pt x="8252" y="2628"/>
                  </a:cubicBezTo>
                  <a:lnTo>
                    <a:pt x="8252" y="1949"/>
                  </a:lnTo>
                  <a:lnTo>
                    <a:pt x="8621" y="1949"/>
                  </a:lnTo>
                  <a:cubicBezTo>
                    <a:pt x="9224" y="1949"/>
                    <a:pt x="9228" y="1044"/>
                    <a:pt x="8633" y="1044"/>
                  </a:cubicBezTo>
                  <a:cubicBezTo>
                    <a:pt x="8629" y="1044"/>
                    <a:pt x="8625" y="1044"/>
                    <a:pt x="8621" y="1044"/>
                  </a:cubicBezTo>
                  <a:lnTo>
                    <a:pt x="2930" y="1044"/>
                  </a:lnTo>
                  <a:cubicBezTo>
                    <a:pt x="2729" y="410"/>
                    <a:pt x="2143" y="1"/>
                    <a:pt x="1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4"/>
            <p:cNvSpPr/>
            <p:nvPr/>
          </p:nvSpPr>
          <p:spPr>
            <a:xfrm>
              <a:off x="2478056" y="2335599"/>
              <a:ext cx="234515" cy="294496"/>
            </a:xfrm>
            <a:custGeom>
              <a:avLst/>
              <a:gdLst/>
              <a:ahLst/>
              <a:cxnLst/>
              <a:rect l="l" t="t" r="r" b="b"/>
              <a:pathLst>
                <a:path w="6240" h="7836" extrusionOk="0">
                  <a:moveTo>
                    <a:pt x="3120" y="679"/>
                  </a:moveTo>
                  <a:lnTo>
                    <a:pt x="5680" y="1620"/>
                  </a:lnTo>
                  <a:lnTo>
                    <a:pt x="5692" y="3739"/>
                  </a:lnTo>
                  <a:cubicBezTo>
                    <a:pt x="5704" y="5275"/>
                    <a:pt x="4715" y="6633"/>
                    <a:pt x="3263" y="7109"/>
                  </a:cubicBezTo>
                  <a:lnTo>
                    <a:pt x="3120" y="7156"/>
                  </a:lnTo>
                  <a:lnTo>
                    <a:pt x="2965" y="7109"/>
                  </a:lnTo>
                  <a:cubicBezTo>
                    <a:pt x="1513" y="6633"/>
                    <a:pt x="536" y="5275"/>
                    <a:pt x="548" y="3739"/>
                  </a:cubicBezTo>
                  <a:lnTo>
                    <a:pt x="548" y="1620"/>
                  </a:lnTo>
                  <a:lnTo>
                    <a:pt x="3120" y="679"/>
                  </a:lnTo>
                  <a:close/>
                  <a:moveTo>
                    <a:pt x="3120" y="1"/>
                  </a:moveTo>
                  <a:lnTo>
                    <a:pt x="13" y="1144"/>
                  </a:lnTo>
                  <a:lnTo>
                    <a:pt x="13" y="3704"/>
                  </a:lnTo>
                  <a:cubicBezTo>
                    <a:pt x="1" y="5561"/>
                    <a:pt x="1179" y="7204"/>
                    <a:pt x="2941" y="7787"/>
                  </a:cubicBezTo>
                  <a:lnTo>
                    <a:pt x="3120" y="7835"/>
                  </a:lnTo>
                  <a:lnTo>
                    <a:pt x="3299" y="7787"/>
                  </a:lnTo>
                  <a:cubicBezTo>
                    <a:pt x="5061" y="7204"/>
                    <a:pt x="6239" y="5561"/>
                    <a:pt x="6228" y="3704"/>
                  </a:cubicBezTo>
                  <a:lnTo>
                    <a:pt x="6228" y="1144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2523268" y="2406104"/>
              <a:ext cx="144542" cy="142024"/>
            </a:xfrm>
            <a:custGeom>
              <a:avLst/>
              <a:gdLst/>
              <a:ahLst/>
              <a:cxnLst/>
              <a:rect l="l" t="t" r="r" b="b"/>
              <a:pathLst>
                <a:path w="3846" h="3779" extrusionOk="0">
                  <a:moveTo>
                    <a:pt x="1919" y="1227"/>
                  </a:moveTo>
                  <a:cubicBezTo>
                    <a:pt x="2489" y="1227"/>
                    <a:pt x="2839" y="1899"/>
                    <a:pt x="2465" y="2375"/>
                  </a:cubicBezTo>
                  <a:cubicBezTo>
                    <a:pt x="2329" y="2546"/>
                    <a:pt x="2126" y="2634"/>
                    <a:pt x="1920" y="2634"/>
                  </a:cubicBezTo>
                  <a:cubicBezTo>
                    <a:pt x="1766" y="2634"/>
                    <a:pt x="1609" y="2584"/>
                    <a:pt x="1477" y="2482"/>
                  </a:cubicBezTo>
                  <a:cubicBezTo>
                    <a:pt x="988" y="2090"/>
                    <a:pt x="1215" y="1304"/>
                    <a:pt x="1834" y="1232"/>
                  </a:cubicBezTo>
                  <a:cubicBezTo>
                    <a:pt x="1863" y="1229"/>
                    <a:pt x="1891" y="1227"/>
                    <a:pt x="1919" y="1227"/>
                  </a:cubicBezTo>
                  <a:close/>
                  <a:moveTo>
                    <a:pt x="1907" y="0"/>
                  </a:moveTo>
                  <a:cubicBezTo>
                    <a:pt x="1822" y="0"/>
                    <a:pt x="1738" y="6"/>
                    <a:pt x="1655" y="18"/>
                  </a:cubicBezTo>
                  <a:cubicBezTo>
                    <a:pt x="1560" y="30"/>
                    <a:pt x="1500" y="125"/>
                    <a:pt x="1512" y="208"/>
                  </a:cubicBezTo>
                  <a:lnTo>
                    <a:pt x="1584" y="506"/>
                  </a:lnTo>
                  <a:cubicBezTo>
                    <a:pt x="1369" y="566"/>
                    <a:pt x="1167" y="661"/>
                    <a:pt x="1000" y="804"/>
                  </a:cubicBezTo>
                  <a:lnTo>
                    <a:pt x="810" y="566"/>
                  </a:lnTo>
                  <a:cubicBezTo>
                    <a:pt x="778" y="527"/>
                    <a:pt x="731" y="506"/>
                    <a:pt x="686" y="506"/>
                  </a:cubicBezTo>
                  <a:cubicBezTo>
                    <a:pt x="648" y="506"/>
                    <a:pt x="611" y="521"/>
                    <a:pt x="584" y="554"/>
                  </a:cubicBezTo>
                  <a:cubicBezTo>
                    <a:pt x="512" y="613"/>
                    <a:pt x="464" y="673"/>
                    <a:pt x="405" y="744"/>
                  </a:cubicBezTo>
                  <a:cubicBezTo>
                    <a:pt x="357" y="804"/>
                    <a:pt x="310" y="875"/>
                    <a:pt x="262" y="958"/>
                  </a:cubicBezTo>
                  <a:cubicBezTo>
                    <a:pt x="214" y="1030"/>
                    <a:pt x="238" y="1137"/>
                    <a:pt x="334" y="1185"/>
                  </a:cubicBezTo>
                  <a:lnTo>
                    <a:pt x="607" y="1316"/>
                  </a:lnTo>
                  <a:cubicBezTo>
                    <a:pt x="512" y="1506"/>
                    <a:pt x="464" y="1720"/>
                    <a:pt x="464" y="1947"/>
                  </a:cubicBezTo>
                  <a:lnTo>
                    <a:pt x="167" y="1947"/>
                  </a:lnTo>
                  <a:cubicBezTo>
                    <a:pt x="72" y="1947"/>
                    <a:pt x="0" y="2030"/>
                    <a:pt x="12" y="2125"/>
                  </a:cubicBezTo>
                  <a:cubicBezTo>
                    <a:pt x="24" y="2292"/>
                    <a:pt x="60" y="2459"/>
                    <a:pt x="119" y="2625"/>
                  </a:cubicBezTo>
                  <a:cubicBezTo>
                    <a:pt x="146" y="2687"/>
                    <a:pt x="211" y="2722"/>
                    <a:pt x="277" y="2722"/>
                  </a:cubicBezTo>
                  <a:cubicBezTo>
                    <a:pt x="300" y="2722"/>
                    <a:pt x="324" y="2718"/>
                    <a:pt x="345" y="2709"/>
                  </a:cubicBezTo>
                  <a:lnTo>
                    <a:pt x="619" y="2578"/>
                  </a:lnTo>
                  <a:cubicBezTo>
                    <a:pt x="715" y="2768"/>
                    <a:pt x="845" y="2947"/>
                    <a:pt x="1024" y="3078"/>
                  </a:cubicBezTo>
                  <a:lnTo>
                    <a:pt x="834" y="3316"/>
                  </a:lnTo>
                  <a:cubicBezTo>
                    <a:pt x="774" y="3387"/>
                    <a:pt x="786" y="3495"/>
                    <a:pt x="869" y="3554"/>
                  </a:cubicBezTo>
                  <a:cubicBezTo>
                    <a:pt x="1012" y="3649"/>
                    <a:pt x="1167" y="3721"/>
                    <a:pt x="1334" y="3768"/>
                  </a:cubicBezTo>
                  <a:cubicBezTo>
                    <a:pt x="1350" y="3775"/>
                    <a:pt x="1367" y="3779"/>
                    <a:pt x="1384" y="3779"/>
                  </a:cubicBezTo>
                  <a:cubicBezTo>
                    <a:pt x="1452" y="3779"/>
                    <a:pt x="1517" y="3725"/>
                    <a:pt x="1536" y="3649"/>
                  </a:cubicBezTo>
                  <a:lnTo>
                    <a:pt x="1607" y="3352"/>
                  </a:lnTo>
                  <a:cubicBezTo>
                    <a:pt x="1709" y="3375"/>
                    <a:pt x="1816" y="3387"/>
                    <a:pt x="1924" y="3387"/>
                  </a:cubicBezTo>
                  <a:cubicBezTo>
                    <a:pt x="2033" y="3387"/>
                    <a:pt x="2143" y="3375"/>
                    <a:pt x="2250" y="3352"/>
                  </a:cubicBezTo>
                  <a:lnTo>
                    <a:pt x="2322" y="3649"/>
                  </a:lnTo>
                  <a:cubicBezTo>
                    <a:pt x="2331" y="3725"/>
                    <a:pt x="2394" y="3779"/>
                    <a:pt x="2468" y="3779"/>
                  </a:cubicBezTo>
                  <a:cubicBezTo>
                    <a:pt x="2486" y="3779"/>
                    <a:pt x="2505" y="3775"/>
                    <a:pt x="2524" y="3768"/>
                  </a:cubicBezTo>
                  <a:cubicBezTo>
                    <a:pt x="2691" y="3721"/>
                    <a:pt x="2846" y="3637"/>
                    <a:pt x="2989" y="3542"/>
                  </a:cubicBezTo>
                  <a:cubicBezTo>
                    <a:pt x="3060" y="3495"/>
                    <a:pt x="3084" y="3387"/>
                    <a:pt x="3024" y="3316"/>
                  </a:cubicBezTo>
                  <a:lnTo>
                    <a:pt x="2834" y="3078"/>
                  </a:lnTo>
                  <a:cubicBezTo>
                    <a:pt x="2917" y="3006"/>
                    <a:pt x="2989" y="2935"/>
                    <a:pt x="3060" y="2840"/>
                  </a:cubicBezTo>
                  <a:cubicBezTo>
                    <a:pt x="3131" y="2756"/>
                    <a:pt x="3191" y="2661"/>
                    <a:pt x="3239" y="2566"/>
                  </a:cubicBezTo>
                  <a:lnTo>
                    <a:pt x="3512" y="2697"/>
                  </a:lnTo>
                  <a:cubicBezTo>
                    <a:pt x="3535" y="2710"/>
                    <a:pt x="3559" y="2716"/>
                    <a:pt x="3582" y="2716"/>
                  </a:cubicBezTo>
                  <a:cubicBezTo>
                    <a:pt x="3643" y="2716"/>
                    <a:pt x="3701" y="2674"/>
                    <a:pt x="3727" y="2613"/>
                  </a:cubicBezTo>
                  <a:cubicBezTo>
                    <a:pt x="3786" y="2447"/>
                    <a:pt x="3822" y="2280"/>
                    <a:pt x="3846" y="2101"/>
                  </a:cubicBezTo>
                  <a:cubicBezTo>
                    <a:pt x="3846" y="2018"/>
                    <a:pt x="3774" y="1935"/>
                    <a:pt x="3679" y="1935"/>
                  </a:cubicBezTo>
                  <a:lnTo>
                    <a:pt x="3382" y="1935"/>
                  </a:lnTo>
                  <a:cubicBezTo>
                    <a:pt x="3382" y="1709"/>
                    <a:pt x="3334" y="1494"/>
                    <a:pt x="3239" y="1304"/>
                  </a:cubicBezTo>
                  <a:lnTo>
                    <a:pt x="3512" y="1173"/>
                  </a:lnTo>
                  <a:cubicBezTo>
                    <a:pt x="3596" y="1125"/>
                    <a:pt x="3620" y="1030"/>
                    <a:pt x="3572" y="947"/>
                  </a:cubicBezTo>
                  <a:cubicBezTo>
                    <a:pt x="3477" y="792"/>
                    <a:pt x="3358" y="649"/>
                    <a:pt x="3239" y="518"/>
                  </a:cubicBezTo>
                  <a:cubicBezTo>
                    <a:pt x="3212" y="491"/>
                    <a:pt x="3178" y="479"/>
                    <a:pt x="3144" y="479"/>
                  </a:cubicBezTo>
                  <a:cubicBezTo>
                    <a:pt x="3103" y="479"/>
                    <a:pt x="3062" y="497"/>
                    <a:pt x="3036" y="530"/>
                  </a:cubicBezTo>
                  <a:lnTo>
                    <a:pt x="2822" y="792"/>
                  </a:lnTo>
                  <a:cubicBezTo>
                    <a:pt x="2643" y="649"/>
                    <a:pt x="2441" y="554"/>
                    <a:pt x="2239" y="506"/>
                  </a:cubicBezTo>
                  <a:lnTo>
                    <a:pt x="2298" y="208"/>
                  </a:lnTo>
                  <a:cubicBezTo>
                    <a:pt x="2322" y="125"/>
                    <a:pt x="2250" y="30"/>
                    <a:pt x="2167" y="18"/>
                  </a:cubicBezTo>
                  <a:cubicBezTo>
                    <a:pt x="2078" y="6"/>
                    <a:pt x="1991" y="0"/>
                    <a:pt x="1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5762917" y="1450982"/>
              <a:ext cx="219745" cy="276119"/>
            </a:xfrm>
            <a:custGeom>
              <a:avLst/>
              <a:gdLst/>
              <a:ahLst/>
              <a:cxnLst/>
              <a:rect l="l" t="t" r="r" b="b"/>
              <a:pathLst>
                <a:path w="5847" h="7347" extrusionOk="0">
                  <a:moveTo>
                    <a:pt x="2929" y="643"/>
                  </a:moveTo>
                  <a:lnTo>
                    <a:pt x="5334" y="1524"/>
                  </a:lnTo>
                  <a:lnTo>
                    <a:pt x="5334" y="3513"/>
                  </a:lnTo>
                  <a:cubicBezTo>
                    <a:pt x="5346" y="4941"/>
                    <a:pt x="4430" y="6215"/>
                    <a:pt x="3060" y="6668"/>
                  </a:cubicBezTo>
                  <a:lnTo>
                    <a:pt x="2929" y="6715"/>
                  </a:lnTo>
                  <a:lnTo>
                    <a:pt x="2786" y="6668"/>
                  </a:lnTo>
                  <a:cubicBezTo>
                    <a:pt x="1429" y="6215"/>
                    <a:pt x="512" y="4941"/>
                    <a:pt x="512" y="3513"/>
                  </a:cubicBezTo>
                  <a:lnTo>
                    <a:pt x="512" y="1524"/>
                  </a:lnTo>
                  <a:lnTo>
                    <a:pt x="2929" y="643"/>
                  </a:lnTo>
                  <a:close/>
                  <a:moveTo>
                    <a:pt x="2929" y="0"/>
                  </a:moveTo>
                  <a:lnTo>
                    <a:pt x="12" y="1072"/>
                  </a:lnTo>
                  <a:lnTo>
                    <a:pt x="12" y="3477"/>
                  </a:lnTo>
                  <a:cubicBezTo>
                    <a:pt x="0" y="5215"/>
                    <a:pt x="1108" y="6751"/>
                    <a:pt x="2763" y="7299"/>
                  </a:cubicBezTo>
                  <a:lnTo>
                    <a:pt x="2929" y="7346"/>
                  </a:lnTo>
                  <a:lnTo>
                    <a:pt x="3096" y="7299"/>
                  </a:lnTo>
                  <a:cubicBezTo>
                    <a:pt x="4739" y="6751"/>
                    <a:pt x="5846" y="5215"/>
                    <a:pt x="5846" y="3477"/>
                  </a:cubicBezTo>
                  <a:lnTo>
                    <a:pt x="5846" y="1072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5804972" y="1516977"/>
              <a:ext cx="136086" cy="133380"/>
            </a:xfrm>
            <a:custGeom>
              <a:avLst/>
              <a:gdLst/>
              <a:ahLst/>
              <a:cxnLst/>
              <a:rect l="l" t="t" r="r" b="b"/>
              <a:pathLst>
                <a:path w="3621" h="3549" extrusionOk="0">
                  <a:moveTo>
                    <a:pt x="1812" y="1156"/>
                  </a:moveTo>
                  <a:cubicBezTo>
                    <a:pt x="2346" y="1156"/>
                    <a:pt x="2673" y="1791"/>
                    <a:pt x="2322" y="2233"/>
                  </a:cubicBezTo>
                  <a:cubicBezTo>
                    <a:pt x="2192" y="2397"/>
                    <a:pt x="1999" y="2483"/>
                    <a:pt x="1804" y="2483"/>
                  </a:cubicBezTo>
                  <a:cubicBezTo>
                    <a:pt x="1660" y="2483"/>
                    <a:pt x="1515" y="2436"/>
                    <a:pt x="1394" y="2340"/>
                  </a:cubicBezTo>
                  <a:cubicBezTo>
                    <a:pt x="941" y="1971"/>
                    <a:pt x="1144" y="1233"/>
                    <a:pt x="1727" y="1161"/>
                  </a:cubicBezTo>
                  <a:cubicBezTo>
                    <a:pt x="1756" y="1158"/>
                    <a:pt x="1784" y="1156"/>
                    <a:pt x="1812" y="1156"/>
                  </a:cubicBezTo>
                  <a:close/>
                  <a:moveTo>
                    <a:pt x="1792" y="0"/>
                  </a:moveTo>
                  <a:cubicBezTo>
                    <a:pt x="1712" y="0"/>
                    <a:pt x="1632" y="6"/>
                    <a:pt x="1548" y="18"/>
                  </a:cubicBezTo>
                  <a:cubicBezTo>
                    <a:pt x="1465" y="30"/>
                    <a:pt x="1406" y="113"/>
                    <a:pt x="1429" y="209"/>
                  </a:cubicBezTo>
                  <a:lnTo>
                    <a:pt x="1489" y="483"/>
                  </a:lnTo>
                  <a:cubicBezTo>
                    <a:pt x="1298" y="530"/>
                    <a:pt x="1108" y="614"/>
                    <a:pt x="953" y="744"/>
                  </a:cubicBezTo>
                  <a:lnTo>
                    <a:pt x="774" y="530"/>
                  </a:lnTo>
                  <a:cubicBezTo>
                    <a:pt x="742" y="492"/>
                    <a:pt x="696" y="470"/>
                    <a:pt x="651" y="470"/>
                  </a:cubicBezTo>
                  <a:cubicBezTo>
                    <a:pt x="613" y="470"/>
                    <a:pt x="576" y="486"/>
                    <a:pt x="548" y="518"/>
                  </a:cubicBezTo>
                  <a:cubicBezTo>
                    <a:pt x="489" y="566"/>
                    <a:pt x="441" y="625"/>
                    <a:pt x="393" y="685"/>
                  </a:cubicBezTo>
                  <a:cubicBezTo>
                    <a:pt x="334" y="756"/>
                    <a:pt x="298" y="816"/>
                    <a:pt x="251" y="887"/>
                  </a:cubicBezTo>
                  <a:cubicBezTo>
                    <a:pt x="203" y="959"/>
                    <a:pt x="239" y="1066"/>
                    <a:pt x="310" y="1102"/>
                  </a:cubicBezTo>
                  <a:lnTo>
                    <a:pt x="572" y="1221"/>
                  </a:lnTo>
                  <a:cubicBezTo>
                    <a:pt x="489" y="1411"/>
                    <a:pt x="441" y="1614"/>
                    <a:pt x="441" y="1816"/>
                  </a:cubicBezTo>
                  <a:lnTo>
                    <a:pt x="155" y="1816"/>
                  </a:lnTo>
                  <a:cubicBezTo>
                    <a:pt x="72" y="1816"/>
                    <a:pt x="1" y="1899"/>
                    <a:pt x="12" y="1983"/>
                  </a:cubicBezTo>
                  <a:cubicBezTo>
                    <a:pt x="24" y="2138"/>
                    <a:pt x="60" y="2304"/>
                    <a:pt x="120" y="2447"/>
                  </a:cubicBezTo>
                  <a:cubicBezTo>
                    <a:pt x="137" y="2508"/>
                    <a:pt x="192" y="2549"/>
                    <a:pt x="253" y="2549"/>
                  </a:cubicBezTo>
                  <a:cubicBezTo>
                    <a:pt x="276" y="2549"/>
                    <a:pt x="299" y="2543"/>
                    <a:pt x="322" y="2530"/>
                  </a:cubicBezTo>
                  <a:lnTo>
                    <a:pt x="572" y="2411"/>
                  </a:lnTo>
                  <a:cubicBezTo>
                    <a:pt x="667" y="2590"/>
                    <a:pt x="798" y="2757"/>
                    <a:pt x="953" y="2876"/>
                  </a:cubicBezTo>
                  <a:lnTo>
                    <a:pt x="774" y="3102"/>
                  </a:lnTo>
                  <a:cubicBezTo>
                    <a:pt x="715" y="3173"/>
                    <a:pt x="739" y="3281"/>
                    <a:pt x="822" y="3328"/>
                  </a:cubicBezTo>
                  <a:cubicBezTo>
                    <a:pt x="953" y="3411"/>
                    <a:pt x="1108" y="3483"/>
                    <a:pt x="1263" y="3542"/>
                  </a:cubicBezTo>
                  <a:cubicBezTo>
                    <a:pt x="1277" y="3547"/>
                    <a:pt x="1291" y="3549"/>
                    <a:pt x="1305" y="3549"/>
                  </a:cubicBezTo>
                  <a:cubicBezTo>
                    <a:pt x="1373" y="3549"/>
                    <a:pt x="1433" y="3502"/>
                    <a:pt x="1453" y="3423"/>
                  </a:cubicBezTo>
                  <a:lnTo>
                    <a:pt x="1513" y="3150"/>
                  </a:lnTo>
                  <a:cubicBezTo>
                    <a:pt x="1614" y="3173"/>
                    <a:pt x="1715" y="3185"/>
                    <a:pt x="1816" y="3185"/>
                  </a:cubicBezTo>
                  <a:cubicBezTo>
                    <a:pt x="1917" y="3185"/>
                    <a:pt x="2019" y="3173"/>
                    <a:pt x="2120" y="3150"/>
                  </a:cubicBezTo>
                  <a:lnTo>
                    <a:pt x="2179" y="3423"/>
                  </a:lnTo>
                  <a:cubicBezTo>
                    <a:pt x="2198" y="3497"/>
                    <a:pt x="2252" y="3542"/>
                    <a:pt x="2320" y="3542"/>
                  </a:cubicBezTo>
                  <a:cubicBezTo>
                    <a:pt x="2340" y="3542"/>
                    <a:pt x="2360" y="3539"/>
                    <a:pt x="2382" y="3531"/>
                  </a:cubicBezTo>
                  <a:cubicBezTo>
                    <a:pt x="2525" y="3483"/>
                    <a:pt x="2679" y="3411"/>
                    <a:pt x="2810" y="3328"/>
                  </a:cubicBezTo>
                  <a:cubicBezTo>
                    <a:pt x="2882" y="3281"/>
                    <a:pt x="2894" y="3173"/>
                    <a:pt x="2846" y="3102"/>
                  </a:cubicBezTo>
                  <a:lnTo>
                    <a:pt x="2668" y="2888"/>
                  </a:lnTo>
                  <a:cubicBezTo>
                    <a:pt x="2822" y="2757"/>
                    <a:pt x="2953" y="2590"/>
                    <a:pt x="3037" y="2411"/>
                  </a:cubicBezTo>
                  <a:lnTo>
                    <a:pt x="3299" y="2530"/>
                  </a:lnTo>
                  <a:cubicBezTo>
                    <a:pt x="3320" y="2540"/>
                    <a:pt x="3343" y="2544"/>
                    <a:pt x="3365" y="2544"/>
                  </a:cubicBezTo>
                  <a:cubicBezTo>
                    <a:pt x="3427" y="2544"/>
                    <a:pt x="3483" y="2509"/>
                    <a:pt x="3501" y="2447"/>
                  </a:cubicBezTo>
                  <a:cubicBezTo>
                    <a:pt x="3561" y="2292"/>
                    <a:pt x="3596" y="2138"/>
                    <a:pt x="3608" y="1983"/>
                  </a:cubicBezTo>
                  <a:cubicBezTo>
                    <a:pt x="3620" y="1887"/>
                    <a:pt x="3549" y="1816"/>
                    <a:pt x="3465" y="1816"/>
                  </a:cubicBezTo>
                  <a:lnTo>
                    <a:pt x="3180" y="1816"/>
                  </a:lnTo>
                  <a:cubicBezTo>
                    <a:pt x="3180" y="1614"/>
                    <a:pt x="3132" y="1411"/>
                    <a:pt x="3037" y="1221"/>
                  </a:cubicBezTo>
                  <a:lnTo>
                    <a:pt x="3299" y="1102"/>
                  </a:lnTo>
                  <a:cubicBezTo>
                    <a:pt x="3382" y="1054"/>
                    <a:pt x="3406" y="959"/>
                    <a:pt x="3358" y="887"/>
                  </a:cubicBezTo>
                  <a:cubicBezTo>
                    <a:pt x="3263" y="744"/>
                    <a:pt x="3168" y="614"/>
                    <a:pt x="3049" y="483"/>
                  </a:cubicBezTo>
                  <a:cubicBezTo>
                    <a:pt x="3020" y="460"/>
                    <a:pt x="2987" y="448"/>
                    <a:pt x="2955" y="448"/>
                  </a:cubicBezTo>
                  <a:cubicBezTo>
                    <a:pt x="2918" y="448"/>
                    <a:pt x="2883" y="463"/>
                    <a:pt x="2858" y="494"/>
                  </a:cubicBezTo>
                  <a:lnTo>
                    <a:pt x="2656" y="744"/>
                  </a:lnTo>
                  <a:cubicBezTo>
                    <a:pt x="2489" y="614"/>
                    <a:pt x="2298" y="530"/>
                    <a:pt x="2096" y="483"/>
                  </a:cubicBezTo>
                  <a:lnTo>
                    <a:pt x="2168" y="209"/>
                  </a:lnTo>
                  <a:cubicBezTo>
                    <a:pt x="2179" y="113"/>
                    <a:pt x="2120" y="30"/>
                    <a:pt x="2037" y="18"/>
                  </a:cubicBezTo>
                  <a:cubicBezTo>
                    <a:pt x="1953" y="6"/>
                    <a:pt x="1873" y="0"/>
                    <a:pt x="1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4"/>
          <p:cNvGrpSpPr/>
          <p:nvPr/>
        </p:nvGrpSpPr>
        <p:grpSpPr>
          <a:xfrm>
            <a:off x="543080" y="3852900"/>
            <a:ext cx="1596900" cy="947700"/>
            <a:chOff x="584855" y="3852900"/>
            <a:chExt cx="1596900" cy="947700"/>
          </a:xfrm>
        </p:grpSpPr>
        <p:sp>
          <p:nvSpPr>
            <p:cNvPr id="1180" name="Google Shape;1180;p24"/>
            <p:cNvSpPr txBox="1"/>
            <p:nvPr/>
          </p:nvSpPr>
          <p:spPr>
            <a:xfrm>
              <a:off x="737925" y="3852900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CUMPLIR</a:t>
              </a:r>
              <a:endParaRPr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81" name="Google Shape;1181;p24"/>
            <p:cNvSpPr txBox="1"/>
            <p:nvPr/>
          </p:nvSpPr>
          <p:spPr>
            <a:xfrm>
              <a:off x="584855" y="4257000"/>
              <a:ext cx="15969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bg1"/>
                  </a:solidFill>
                  <a:latin typeface="Fira Sans"/>
                  <a:ea typeface="Fira Sans"/>
                  <a:cs typeface="Fira Sans"/>
                  <a:sym typeface="Fira Sans"/>
                </a:rPr>
                <a:t>Regulaciones gubernamentales</a:t>
              </a:r>
              <a:endParaRPr sz="12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82" name="Google Shape;1182;p24"/>
          <p:cNvGrpSpPr/>
          <p:nvPr/>
        </p:nvGrpSpPr>
        <p:grpSpPr>
          <a:xfrm>
            <a:off x="2291025" y="3852925"/>
            <a:ext cx="1366500" cy="947675"/>
            <a:chOff x="2365136" y="3852925"/>
            <a:chExt cx="1366500" cy="947675"/>
          </a:xfrm>
        </p:grpSpPr>
        <p:sp>
          <p:nvSpPr>
            <p:cNvPr id="1183" name="Google Shape;1183;p24"/>
            <p:cNvSpPr txBox="1"/>
            <p:nvPr/>
          </p:nvSpPr>
          <p:spPr>
            <a:xfrm>
              <a:off x="2373686" y="3852925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GARANTIZAR</a:t>
              </a:r>
              <a:endParaRPr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84" name="Google Shape;1184;p24"/>
            <p:cNvSpPr txBox="1"/>
            <p:nvPr/>
          </p:nvSpPr>
          <p:spPr>
            <a:xfrm>
              <a:off x="2365136" y="4257000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bg1"/>
                  </a:solidFill>
                  <a:latin typeface="Fira Sans"/>
                  <a:ea typeface="Fira Sans"/>
                  <a:cs typeface="Fira Sans"/>
                  <a:sym typeface="Fira Sans"/>
                </a:rPr>
                <a:t>Comunicación segura</a:t>
              </a:r>
              <a:endParaRPr sz="12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85" name="Google Shape;1185;p24"/>
          <p:cNvGrpSpPr/>
          <p:nvPr/>
        </p:nvGrpSpPr>
        <p:grpSpPr>
          <a:xfrm>
            <a:off x="3867250" y="3852900"/>
            <a:ext cx="1366500" cy="947700"/>
            <a:chOff x="3888853" y="3852900"/>
            <a:chExt cx="1366500" cy="947700"/>
          </a:xfrm>
        </p:grpSpPr>
        <p:sp>
          <p:nvSpPr>
            <p:cNvPr id="1186" name="Google Shape;1186;p24"/>
            <p:cNvSpPr txBox="1"/>
            <p:nvPr/>
          </p:nvSpPr>
          <p:spPr>
            <a:xfrm>
              <a:off x="3897403" y="3852900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ASEGURAR</a:t>
              </a:r>
              <a:endParaRPr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87" name="Google Shape;1187;p24"/>
            <p:cNvSpPr txBox="1"/>
            <p:nvPr/>
          </p:nvSpPr>
          <p:spPr>
            <a:xfrm flipH="1">
              <a:off x="3888853" y="4257000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bg1"/>
                  </a:solidFill>
                  <a:latin typeface="Fira Sans"/>
                  <a:ea typeface="Fira Sans"/>
                  <a:cs typeface="Fira Sans"/>
                  <a:sym typeface="Fira Sans"/>
                </a:rPr>
                <a:t>Ventaja competitiva</a:t>
              </a:r>
              <a:endParaRPr sz="12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88" name="Google Shape;1188;p24"/>
          <p:cNvGrpSpPr/>
          <p:nvPr/>
        </p:nvGrpSpPr>
        <p:grpSpPr>
          <a:xfrm>
            <a:off x="5477387" y="3852925"/>
            <a:ext cx="1367100" cy="947675"/>
            <a:chOff x="5446796" y="3852925"/>
            <a:chExt cx="1367100" cy="947675"/>
          </a:xfrm>
        </p:grpSpPr>
        <p:sp>
          <p:nvSpPr>
            <p:cNvPr id="1189" name="Google Shape;1189;p24"/>
            <p:cNvSpPr txBox="1"/>
            <p:nvPr/>
          </p:nvSpPr>
          <p:spPr>
            <a:xfrm>
              <a:off x="5446796" y="3852925"/>
              <a:ext cx="1367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REDUCIR</a:t>
              </a:r>
              <a:endParaRPr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90" name="Google Shape;1190;p24"/>
            <p:cNvSpPr txBox="1"/>
            <p:nvPr/>
          </p:nvSpPr>
          <p:spPr>
            <a:xfrm flipH="1">
              <a:off x="5447096" y="4257000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bg1"/>
                  </a:solidFill>
                  <a:latin typeface="Fira Sans"/>
                  <a:ea typeface="Fira Sans"/>
                  <a:cs typeface="Fira Sans"/>
                  <a:sym typeface="Fira Sans"/>
                </a:rPr>
                <a:t>Riesgo de ataques</a:t>
              </a:r>
              <a:endParaRPr sz="12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91" name="Google Shape;1191;p24"/>
          <p:cNvGrpSpPr/>
          <p:nvPr/>
        </p:nvGrpSpPr>
        <p:grpSpPr>
          <a:xfrm>
            <a:off x="7088400" y="3853000"/>
            <a:ext cx="1367100" cy="947600"/>
            <a:chOff x="7005613" y="3853000"/>
            <a:chExt cx="1367100" cy="947600"/>
          </a:xfrm>
        </p:grpSpPr>
        <p:sp>
          <p:nvSpPr>
            <p:cNvPr id="1192" name="Google Shape;1192;p24"/>
            <p:cNvSpPr txBox="1"/>
            <p:nvPr/>
          </p:nvSpPr>
          <p:spPr>
            <a:xfrm>
              <a:off x="7005613" y="3853000"/>
              <a:ext cx="1367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PROTEGER</a:t>
              </a:r>
              <a:endParaRPr b="1" dirty="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93" name="Google Shape;1193;p24"/>
            <p:cNvSpPr txBox="1"/>
            <p:nvPr/>
          </p:nvSpPr>
          <p:spPr>
            <a:xfrm flipH="1">
              <a:off x="7005913" y="4257000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bg1"/>
                  </a:solidFill>
                  <a:latin typeface="Fira Sans"/>
                  <a:ea typeface="Fira Sans"/>
                  <a:cs typeface="Fira Sans"/>
                  <a:sym typeface="Fira Sans"/>
                </a:rPr>
                <a:t>Información</a:t>
              </a:r>
              <a:endParaRPr sz="12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94" name="Google Shape;1194;p24"/>
          <p:cNvGrpSpPr/>
          <p:nvPr/>
        </p:nvGrpSpPr>
        <p:grpSpPr>
          <a:xfrm>
            <a:off x="1129639" y="3211248"/>
            <a:ext cx="482409" cy="568323"/>
            <a:chOff x="1214339" y="3211248"/>
            <a:chExt cx="482409" cy="568323"/>
          </a:xfrm>
        </p:grpSpPr>
        <p:sp>
          <p:nvSpPr>
            <p:cNvPr id="1195" name="Google Shape;1195;p24"/>
            <p:cNvSpPr/>
            <p:nvPr/>
          </p:nvSpPr>
          <p:spPr>
            <a:xfrm>
              <a:off x="1214339" y="3211248"/>
              <a:ext cx="482409" cy="568323"/>
            </a:xfrm>
            <a:custGeom>
              <a:avLst/>
              <a:gdLst/>
              <a:ahLst/>
              <a:cxnLst/>
              <a:rect l="l" t="t" r="r" b="b"/>
              <a:pathLst>
                <a:path w="12836" h="15122" extrusionOk="0">
                  <a:moveTo>
                    <a:pt x="6418" y="0"/>
                  </a:moveTo>
                  <a:cubicBezTo>
                    <a:pt x="6341" y="0"/>
                    <a:pt x="6263" y="9"/>
                    <a:pt x="6192" y="27"/>
                  </a:cubicBezTo>
                  <a:lnTo>
                    <a:pt x="763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24" y="1571"/>
                    <a:pt x="1" y="1968"/>
                  </a:cubicBezTo>
                  <a:lnTo>
                    <a:pt x="1" y="5266"/>
                  </a:lnTo>
                  <a:cubicBezTo>
                    <a:pt x="1" y="6576"/>
                    <a:pt x="203" y="7873"/>
                    <a:pt x="584" y="9124"/>
                  </a:cubicBezTo>
                  <a:cubicBezTo>
                    <a:pt x="1144" y="10886"/>
                    <a:pt x="2120" y="12564"/>
                    <a:pt x="3632" y="13743"/>
                  </a:cubicBezTo>
                  <a:cubicBezTo>
                    <a:pt x="4442" y="14374"/>
                    <a:pt x="5370" y="14839"/>
                    <a:pt x="6358" y="15112"/>
                  </a:cubicBezTo>
                  <a:cubicBezTo>
                    <a:pt x="6388" y="15118"/>
                    <a:pt x="6418" y="15121"/>
                    <a:pt x="6448" y="15121"/>
                  </a:cubicBezTo>
                  <a:cubicBezTo>
                    <a:pt x="6478" y="15121"/>
                    <a:pt x="6507" y="15118"/>
                    <a:pt x="6537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12" y="1571"/>
                    <a:pt x="12491" y="1265"/>
                    <a:pt x="12096" y="1265"/>
                  </a:cubicBezTo>
                  <a:cubicBezTo>
                    <a:pt x="12089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73" y="9"/>
                    <a:pt x="6495" y="0"/>
                    <a:pt x="64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1242075" y="3246689"/>
              <a:ext cx="426937" cy="500336"/>
            </a:xfrm>
            <a:custGeom>
              <a:avLst/>
              <a:gdLst/>
              <a:ahLst/>
              <a:cxnLst/>
              <a:rect l="l" t="t" r="r" b="b"/>
              <a:pathLst>
                <a:path w="11360" h="13313" extrusionOk="0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8" y="977"/>
                    <a:pt x="551" y="977"/>
                  </a:cubicBezTo>
                  <a:cubicBezTo>
                    <a:pt x="262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8" y="13312"/>
                  </a:lnTo>
                  <a:cubicBezTo>
                    <a:pt x="9907" y="12169"/>
                    <a:pt x="11359" y="7847"/>
                    <a:pt x="11359" y="4502"/>
                  </a:cubicBezTo>
                  <a:lnTo>
                    <a:pt x="11359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1248351" y="3254769"/>
              <a:ext cx="413934" cy="484626"/>
            </a:xfrm>
            <a:custGeom>
              <a:avLst/>
              <a:gdLst/>
              <a:ahLst/>
              <a:cxnLst/>
              <a:rect l="l" t="t" r="r" b="b"/>
              <a:pathLst>
                <a:path w="11014" h="12895" extrusionOk="0">
                  <a:moveTo>
                    <a:pt x="10466" y="941"/>
                  </a:moveTo>
                  <a:cubicBezTo>
                    <a:pt x="10752" y="929"/>
                    <a:pt x="11002" y="1155"/>
                    <a:pt x="11014" y="1441"/>
                  </a:cubicBezTo>
                  <a:lnTo>
                    <a:pt x="11014" y="4358"/>
                  </a:lnTo>
                  <a:cubicBezTo>
                    <a:pt x="11014" y="7596"/>
                    <a:pt x="9609" y="11787"/>
                    <a:pt x="5561" y="12895"/>
                  </a:cubicBezTo>
                  <a:cubicBezTo>
                    <a:pt x="5549" y="12895"/>
                    <a:pt x="5525" y="12895"/>
                    <a:pt x="5513" y="12895"/>
                  </a:cubicBezTo>
                  <a:cubicBezTo>
                    <a:pt x="1465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24" y="1155"/>
                    <a:pt x="262" y="929"/>
                    <a:pt x="560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>
              <a:off x="1320848" y="3334406"/>
              <a:ext cx="267174" cy="261837"/>
            </a:xfrm>
            <a:custGeom>
              <a:avLst/>
              <a:gdLst/>
              <a:ahLst/>
              <a:cxnLst/>
              <a:rect l="l" t="t" r="r" b="b"/>
              <a:pathLst>
                <a:path w="7109" h="6967" extrusionOk="0">
                  <a:moveTo>
                    <a:pt x="3574" y="2266"/>
                  </a:moveTo>
                  <a:cubicBezTo>
                    <a:pt x="4626" y="2266"/>
                    <a:pt x="5265" y="3507"/>
                    <a:pt x="4584" y="4370"/>
                  </a:cubicBezTo>
                  <a:cubicBezTo>
                    <a:pt x="4325" y="4698"/>
                    <a:pt x="3948" y="4865"/>
                    <a:pt x="3566" y="4865"/>
                  </a:cubicBezTo>
                  <a:cubicBezTo>
                    <a:pt x="3282" y="4865"/>
                    <a:pt x="2994" y="4772"/>
                    <a:pt x="2751" y="4584"/>
                  </a:cubicBezTo>
                  <a:cubicBezTo>
                    <a:pt x="1846" y="3870"/>
                    <a:pt x="2262" y="2406"/>
                    <a:pt x="3417" y="2275"/>
                  </a:cubicBezTo>
                  <a:cubicBezTo>
                    <a:pt x="3470" y="2269"/>
                    <a:pt x="3523" y="2266"/>
                    <a:pt x="3574" y="2266"/>
                  </a:cubicBezTo>
                  <a:close/>
                  <a:moveTo>
                    <a:pt x="3542" y="1"/>
                  </a:moveTo>
                  <a:cubicBezTo>
                    <a:pt x="3385" y="1"/>
                    <a:pt x="3227" y="12"/>
                    <a:pt x="3072" y="36"/>
                  </a:cubicBezTo>
                  <a:cubicBezTo>
                    <a:pt x="2893" y="60"/>
                    <a:pt x="2786" y="227"/>
                    <a:pt x="2822" y="393"/>
                  </a:cubicBezTo>
                  <a:lnTo>
                    <a:pt x="2953" y="941"/>
                  </a:lnTo>
                  <a:cubicBezTo>
                    <a:pt x="2560" y="1036"/>
                    <a:pt x="2191" y="1215"/>
                    <a:pt x="1869" y="1465"/>
                  </a:cubicBezTo>
                  <a:lnTo>
                    <a:pt x="1524" y="1025"/>
                  </a:lnTo>
                  <a:cubicBezTo>
                    <a:pt x="1467" y="954"/>
                    <a:pt x="1382" y="918"/>
                    <a:pt x="1296" y="918"/>
                  </a:cubicBezTo>
                  <a:cubicBezTo>
                    <a:pt x="1221" y="918"/>
                    <a:pt x="1144" y="945"/>
                    <a:pt x="1084" y="1001"/>
                  </a:cubicBezTo>
                  <a:cubicBezTo>
                    <a:pt x="977" y="1108"/>
                    <a:pt x="869" y="1227"/>
                    <a:pt x="774" y="1346"/>
                  </a:cubicBezTo>
                  <a:cubicBezTo>
                    <a:pt x="679" y="1477"/>
                    <a:pt x="584" y="1608"/>
                    <a:pt x="500" y="1739"/>
                  </a:cubicBezTo>
                  <a:cubicBezTo>
                    <a:pt x="417" y="1894"/>
                    <a:pt x="465" y="2084"/>
                    <a:pt x="619" y="2168"/>
                  </a:cubicBezTo>
                  <a:lnTo>
                    <a:pt x="1131" y="2406"/>
                  </a:lnTo>
                  <a:cubicBezTo>
                    <a:pt x="965" y="2775"/>
                    <a:pt x="869" y="3168"/>
                    <a:pt x="869" y="3572"/>
                  </a:cubicBezTo>
                  <a:lnTo>
                    <a:pt x="310" y="3572"/>
                  </a:lnTo>
                  <a:cubicBezTo>
                    <a:pt x="131" y="3572"/>
                    <a:pt x="0" y="3727"/>
                    <a:pt x="12" y="3894"/>
                  </a:cubicBezTo>
                  <a:cubicBezTo>
                    <a:pt x="48" y="4215"/>
                    <a:pt x="119" y="4525"/>
                    <a:pt x="226" y="4823"/>
                  </a:cubicBezTo>
                  <a:cubicBezTo>
                    <a:pt x="269" y="4942"/>
                    <a:pt x="379" y="5012"/>
                    <a:pt x="494" y="5012"/>
                  </a:cubicBezTo>
                  <a:cubicBezTo>
                    <a:pt x="540" y="5012"/>
                    <a:pt x="587" y="5001"/>
                    <a:pt x="631" y="4977"/>
                  </a:cubicBezTo>
                  <a:lnTo>
                    <a:pt x="1143" y="4739"/>
                  </a:lnTo>
                  <a:cubicBezTo>
                    <a:pt x="1310" y="5096"/>
                    <a:pt x="1572" y="5418"/>
                    <a:pt x="1881" y="5668"/>
                  </a:cubicBezTo>
                  <a:lnTo>
                    <a:pt x="1536" y="6108"/>
                  </a:lnTo>
                  <a:cubicBezTo>
                    <a:pt x="1429" y="6251"/>
                    <a:pt x="1465" y="6442"/>
                    <a:pt x="1608" y="6537"/>
                  </a:cubicBezTo>
                  <a:cubicBezTo>
                    <a:pt x="1869" y="6716"/>
                    <a:pt x="2155" y="6859"/>
                    <a:pt x="2465" y="6954"/>
                  </a:cubicBezTo>
                  <a:cubicBezTo>
                    <a:pt x="2494" y="6962"/>
                    <a:pt x="2523" y="6966"/>
                    <a:pt x="2551" y="6966"/>
                  </a:cubicBezTo>
                  <a:cubicBezTo>
                    <a:pt x="2686" y="6966"/>
                    <a:pt x="2804" y="6877"/>
                    <a:pt x="2834" y="6739"/>
                  </a:cubicBezTo>
                  <a:lnTo>
                    <a:pt x="2965" y="6192"/>
                  </a:lnTo>
                  <a:cubicBezTo>
                    <a:pt x="3161" y="6233"/>
                    <a:pt x="3361" y="6254"/>
                    <a:pt x="3560" y="6254"/>
                  </a:cubicBezTo>
                  <a:cubicBezTo>
                    <a:pt x="3760" y="6254"/>
                    <a:pt x="3959" y="6233"/>
                    <a:pt x="4155" y="6192"/>
                  </a:cubicBezTo>
                  <a:lnTo>
                    <a:pt x="4275" y="6739"/>
                  </a:lnTo>
                  <a:cubicBezTo>
                    <a:pt x="4312" y="6872"/>
                    <a:pt x="4426" y="6960"/>
                    <a:pt x="4555" y="6960"/>
                  </a:cubicBezTo>
                  <a:cubicBezTo>
                    <a:pt x="4588" y="6960"/>
                    <a:pt x="4622" y="6954"/>
                    <a:pt x="4656" y="6942"/>
                  </a:cubicBezTo>
                  <a:cubicBezTo>
                    <a:pt x="4965" y="6847"/>
                    <a:pt x="5251" y="6704"/>
                    <a:pt x="5513" y="6537"/>
                  </a:cubicBezTo>
                  <a:cubicBezTo>
                    <a:pt x="5656" y="6430"/>
                    <a:pt x="5691" y="6239"/>
                    <a:pt x="5584" y="6097"/>
                  </a:cubicBezTo>
                  <a:lnTo>
                    <a:pt x="5227" y="5668"/>
                  </a:lnTo>
                  <a:cubicBezTo>
                    <a:pt x="5549" y="5406"/>
                    <a:pt x="5799" y="5096"/>
                    <a:pt x="5977" y="4727"/>
                  </a:cubicBezTo>
                  <a:lnTo>
                    <a:pt x="6477" y="4965"/>
                  </a:lnTo>
                  <a:cubicBezTo>
                    <a:pt x="6518" y="4984"/>
                    <a:pt x="6561" y="4993"/>
                    <a:pt x="6603" y="4993"/>
                  </a:cubicBezTo>
                  <a:cubicBezTo>
                    <a:pt x="6723" y="4993"/>
                    <a:pt x="6838" y="4922"/>
                    <a:pt x="6882" y="4799"/>
                  </a:cubicBezTo>
                  <a:cubicBezTo>
                    <a:pt x="6989" y="4501"/>
                    <a:pt x="7061" y="4192"/>
                    <a:pt x="7096" y="3870"/>
                  </a:cubicBezTo>
                  <a:cubicBezTo>
                    <a:pt x="7108" y="3703"/>
                    <a:pt x="6965" y="3549"/>
                    <a:pt x="6799" y="3549"/>
                  </a:cubicBezTo>
                  <a:lnTo>
                    <a:pt x="6239" y="3549"/>
                  </a:lnTo>
                  <a:cubicBezTo>
                    <a:pt x="6227" y="3156"/>
                    <a:pt x="6144" y="2751"/>
                    <a:pt x="5965" y="2382"/>
                  </a:cubicBezTo>
                  <a:lnTo>
                    <a:pt x="6477" y="2144"/>
                  </a:lnTo>
                  <a:cubicBezTo>
                    <a:pt x="6632" y="2060"/>
                    <a:pt x="6680" y="1870"/>
                    <a:pt x="6596" y="1727"/>
                  </a:cubicBezTo>
                  <a:cubicBezTo>
                    <a:pt x="6418" y="1441"/>
                    <a:pt x="6203" y="1179"/>
                    <a:pt x="5965" y="941"/>
                  </a:cubicBezTo>
                  <a:cubicBezTo>
                    <a:pt x="5920" y="891"/>
                    <a:pt x="5857" y="867"/>
                    <a:pt x="5793" y="867"/>
                  </a:cubicBezTo>
                  <a:cubicBezTo>
                    <a:pt x="5723" y="867"/>
                    <a:pt x="5652" y="897"/>
                    <a:pt x="5608" y="953"/>
                  </a:cubicBezTo>
                  <a:lnTo>
                    <a:pt x="5227" y="1453"/>
                  </a:lnTo>
                  <a:cubicBezTo>
                    <a:pt x="4906" y="1203"/>
                    <a:pt x="4536" y="1025"/>
                    <a:pt x="4144" y="941"/>
                  </a:cubicBezTo>
                  <a:lnTo>
                    <a:pt x="4275" y="393"/>
                  </a:lnTo>
                  <a:cubicBezTo>
                    <a:pt x="4310" y="227"/>
                    <a:pt x="4191" y="60"/>
                    <a:pt x="4013" y="36"/>
                  </a:cubicBezTo>
                  <a:cubicBezTo>
                    <a:pt x="3858" y="12"/>
                    <a:pt x="3700" y="1"/>
                    <a:pt x="3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5" name="Google Shape;3005;p35"/>
          <p:cNvGrpSpPr/>
          <p:nvPr/>
        </p:nvGrpSpPr>
        <p:grpSpPr>
          <a:xfrm>
            <a:off x="2052955" y="1725038"/>
            <a:ext cx="2753671" cy="2448350"/>
            <a:chOff x="2052955" y="1881988"/>
            <a:chExt cx="4393502" cy="2448350"/>
          </a:xfrm>
        </p:grpSpPr>
        <p:sp>
          <p:nvSpPr>
            <p:cNvPr id="3006" name="Google Shape;3006;p35"/>
            <p:cNvSpPr/>
            <p:nvPr/>
          </p:nvSpPr>
          <p:spPr>
            <a:xfrm>
              <a:off x="2052955" y="3072868"/>
              <a:ext cx="3656940" cy="6567"/>
            </a:xfrm>
            <a:custGeom>
              <a:avLst/>
              <a:gdLst/>
              <a:ahLst/>
              <a:cxnLst/>
              <a:rect l="l" t="t" r="r" b="b"/>
              <a:pathLst>
                <a:path w="114503" h="203" extrusionOk="0">
                  <a:moveTo>
                    <a:pt x="96" y="0"/>
                  </a:moveTo>
                  <a:cubicBezTo>
                    <a:pt x="36" y="0"/>
                    <a:pt x="0" y="48"/>
                    <a:pt x="0" y="108"/>
                  </a:cubicBezTo>
                  <a:cubicBezTo>
                    <a:pt x="0" y="167"/>
                    <a:pt x="48" y="203"/>
                    <a:pt x="96" y="203"/>
                  </a:cubicBezTo>
                  <a:lnTo>
                    <a:pt x="548" y="203"/>
                  </a:lnTo>
                  <a:cubicBezTo>
                    <a:pt x="620" y="203"/>
                    <a:pt x="667" y="143"/>
                    <a:pt x="655" y="108"/>
                  </a:cubicBezTo>
                  <a:cubicBezTo>
                    <a:pt x="655" y="36"/>
                    <a:pt x="608" y="0"/>
                    <a:pt x="548" y="0"/>
                  </a:cubicBezTo>
                  <a:close/>
                  <a:moveTo>
                    <a:pt x="1429" y="0"/>
                  </a:moveTo>
                  <a:cubicBezTo>
                    <a:pt x="1370" y="0"/>
                    <a:pt x="1322" y="48"/>
                    <a:pt x="1322" y="108"/>
                  </a:cubicBezTo>
                  <a:cubicBezTo>
                    <a:pt x="1322" y="167"/>
                    <a:pt x="1370" y="203"/>
                    <a:pt x="1429" y="203"/>
                  </a:cubicBezTo>
                  <a:lnTo>
                    <a:pt x="1870" y="203"/>
                  </a:lnTo>
                  <a:cubicBezTo>
                    <a:pt x="1929" y="203"/>
                    <a:pt x="1989" y="143"/>
                    <a:pt x="1977" y="108"/>
                  </a:cubicBezTo>
                  <a:cubicBezTo>
                    <a:pt x="1977" y="36"/>
                    <a:pt x="1929" y="0"/>
                    <a:pt x="1870" y="0"/>
                  </a:cubicBezTo>
                  <a:close/>
                  <a:moveTo>
                    <a:pt x="2751" y="0"/>
                  </a:moveTo>
                  <a:cubicBezTo>
                    <a:pt x="2691" y="0"/>
                    <a:pt x="2644" y="48"/>
                    <a:pt x="2644" y="108"/>
                  </a:cubicBezTo>
                  <a:cubicBezTo>
                    <a:pt x="2644" y="167"/>
                    <a:pt x="2691" y="203"/>
                    <a:pt x="2751" y="203"/>
                  </a:cubicBezTo>
                  <a:lnTo>
                    <a:pt x="3203" y="203"/>
                  </a:lnTo>
                  <a:cubicBezTo>
                    <a:pt x="3263" y="203"/>
                    <a:pt x="3322" y="143"/>
                    <a:pt x="3298" y="108"/>
                  </a:cubicBezTo>
                  <a:cubicBezTo>
                    <a:pt x="3298" y="36"/>
                    <a:pt x="3263" y="0"/>
                    <a:pt x="3203" y="0"/>
                  </a:cubicBezTo>
                  <a:close/>
                  <a:moveTo>
                    <a:pt x="4072" y="0"/>
                  </a:moveTo>
                  <a:cubicBezTo>
                    <a:pt x="4013" y="0"/>
                    <a:pt x="3965" y="48"/>
                    <a:pt x="3965" y="108"/>
                  </a:cubicBezTo>
                  <a:cubicBezTo>
                    <a:pt x="3965" y="167"/>
                    <a:pt x="4013" y="203"/>
                    <a:pt x="4072" y="203"/>
                  </a:cubicBezTo>
                  <a:lnTo>
                    <a:pt x="4525" y="203"/>
                  </a:lnTo>
                  <a:cubicBezTo>
                    <a:pt x="4584" y="203"/>
                    <a:pt x="4644" y="143"/>
                    <a:pt x="4632" y="108"/>
                  </a:cubicBezTo>
                  <a:cubicBezTo>
                    <a:pt x="4632" y="36"/>
                    <a:pt x="4584" y="0"/>
                    <a:pt x="4525" y="0"/>
                  </a:cubicBezTo>
                  <a:close/>
                  <a:moveTo>
                    <a:pt x="5406" y="0"/>
                  </a:moveTo>
                  <a:cubicBezTo>
                    <a:pt x="5334" y="0"/>
                    <a:pt x="5299" y="48"/>
                    <a:pt x="5299" y="108"/>
                  </a:cubicBezTo>
                  <a:cubicBezTo>
                    <a:pt x="5299" y="167"/>
                    <a:pt x="5346" y="203"/>
                    <a:pt x="5406" y="203"/>
                  </a:cubicBezTo>
                  <a:lnTo>
                    <a:pt x="5846" y="203"/>
                  </a:lnTo>
                  <a:cubicBezTo>
                    <a:pt x="5906" y="203"/>
                    <a:pt x="5965" y="143"/>
                    <a:pt x="5954" y="108"/>
                  </a:cubicBezTo>
                  <a:cubicBezTo>
                    <a:pt x="5954" y="36"/>
                    <a:pt x="5906" y="0"/>
                    <a:pt x="5846" y="0"/>
                  </a:cubicBezTo>
                  <a:close/>
                  <a:moveTo>
                    <a:pt x="6727" y="0"/>
                  </a:moveTo>
                  <a:cubicBezTo>
                    <a:pt x="6668" y="0"/>
                    <a:pt x="6620" y="48"/>
                    <a:pt x="6620" y="108"/>
                  </a:cubicBezTo>
                  <a:cubicBezTo>
                    <a:pt x="6620" y="167"/>
                    <a:pt x="6668" y="203"/>
                    <a:pt x="6727" y="203"/>
                  </a:cubicBezTo>
                  <a:lnTo>
                    <a:pt x="7168" y="203"/>
                  </a:lnTo>
                  <a:cubicBezTo>
                    <a:pt x="7227" y="203"/>
                    <a:pt x="7287" y="143"/>
                    <a:pt x="7275" y="108"/>
                  </a:cubicBezTo>
                  <a:cubicBezTo>
                    <a:pt x="7275" y="36"/>
                    <a:pt x="7227" y="0"/>
                    <a:pt x="7168" y="0"/>
                  </a:cubicBezTo>
                  <a:close/>
                  <a:moveTo>
                    <a:pt x="8049" y="0"/>
                  </a:moveTo>
                  <a:cubicBezTo>
                    <a:pt x="7989" y="0"/>
                    <a:pt x="7942" y="48"/>
                    <a:pt x="7942" y="108"/>
                  </a:cubicBezTo>
                  <a:cubicBezTo>
                    <a:pt x="7942" y="167"/>
                    <a:pt x="7989" y="203"/>
                    <a:pt x="8049" y="203"/>
                  </a:cubicBezTo>
                  <a:lnTo>
                    <a:pt x="8501" y="203"/>
                  </a:lnTo>
                  <a:cubicBezTo>
                    <a:pt x="8561" y="203"/>
                    <a:pt x="8621" y="143"/>
                    <a:pt x="8597" y="108"/>
                  </a:cubicBezTo>
                  <a:cubicBezTo>
                    <a:pt x="8597" y="36"/>
                    <a:pt x="8561" y="0"/>
                    <a:pt x="8501" y="0"/>
                  </a:cubicBezTo>
                  <a:close/>
                  <a:moveTo>
                    <a:pt x="9371" y="0"/>
                  </a:moveTo>
                  <a:cubicBezTo>
                    <a:pt x="9311" y="0"/>
                    <a:pt x="9275" y="48"/>
                    <a:pt x="9275" y="108"/>
                  </a:cubicBezTo>
                  <a:cubicBezTo>
                    <a:pt x="9275" y="167"/>
                    <a:pt x="9311" y="203"/>
                    <a:pt x="9371" y="203"/>
                  </a:cubicBezTo>
                  <a:lnTo>
                    <a:pt x="9823" y="203"/>
                  </a:lnTo>
                  <a:cubicBezTo>
                    <a:pt x="9883" y="203"/>
                    <a:pt x="9918" y="143"/>
                    <a:pt x="9930" y="108"/>
                  </a:cubicBezTo>
                  <a:cubicBezTo>
                    <a:pt x="9930" y="36"/>
                    <a:pt x="9883" y="0"/>
                    <a:pt x="9823" y="0"/>
                  </a:cubicBezTo>
                  <a:close/>
                  <a:moveTo>
                    <a:pt x="10704" y="0"/>
                  </a:moveTo>
                  <a:cubicBezTo>
                    <a:pt x="10633" y="0"/>
                    <a:pt x="10597" y="48"/>
                    <a:pt x="10597" y="108"/>
                  </a:cubicBezTo>
                  <a:cubicBezTo>
                    <a:pt x="10597" y="167"/>
                    <a:pt x="10645" y="203"/>
                    <a:pt x="10704" y="203"/>
                  </a:cubicBezTo>
                  <a:lnTo>
                    <a:pt x="11145" y="203"/>
                  </a:lnTo>
                  <a:cubicBezTo>
                    <a:pt x="11204" y="203"/>
                    <a:pt x="11252" y="143"/>
                    <a:pt x="11252" y="108"/>
                  </a:cubicBezTo>
                  <a:cubicBezTo>
                    <a:pt x="11252" y="36"/>
                    <a:pt x="11204" y="0"/>
                    <a:pt x="11145" y="0"/>
                  </a:cubicBezTo>
                  <a:close/>
                  <a:moveTo>
                    <a:pt x="12026" y="0"/>
                  </a:moveTo>
                  <a:cubicBezTo>
                    <a:pt x="11966" y="0"/>
                    <a:pt x="11919" y="48"/>
                    <a:pt x="11919" y="108"/>
                  </a:cubicBezTo>
                  <a:cubicBezTo>
                    <a:pt x="11919" y="167"/>
                    <a:pt x="11966" y="203"/>
                    <a:pt x="12026" y="203"/>
                  </a:cubicBezTo>
                  <a:lnTo>
                    <a:pt x="12466" y="203"/>
                  </a:lnTo>
                  <a:cubicBezTo>
                    <a:pt x="12526" y="203"/>
                    <a:pt x="12573" y="143"/>
                    <a:pt x="12573" y="108"/>
                  </a:cubicBezTo>
                  <a:cubicBezTo>
                    <a:pt x="12573" y="36"/>
                    <a:pt x="12526" y="0"/>
                    <a:pt x="12466" y="0"/>
                  </a:cubicBezTo>
                  <a:close/>
                  <a:moveTo>
                    <a:pt x="13347" y="0"/>
                  </a:moveTo>
                  <a:cubicBezTo>
                    <a:pt x="13288" y="0"/>
                    <a:pt x="13240" y="48"/>
                    <a:pt x="13240" y="108"/>
                  </a:cubicBezTo>
                  <a:cubicBezTo>
                    <a:pt x="13240" y="167"/>
                    <a:pt x="13288" y="203"/>
                    <a:pt x="13347" y="203"/>
                  </a:cubicBezTo>
                  <a:lnTo>
                    <a:pt x="13800" y="203"/>
                  </a:lnTo>
                  <a:cubicBezTo>
                    <a:pt x="13859" y="203"/>
                    <a:pt x="13895" y="143"/>
                    <a:pt x="13895" y="108"/>
                  </a:cubicBezTo>
                  <a:cubicBezTo>
                    <a:pt x="13895" y="36"/>
                    <a:pt x="13859" y="0"/>
                    <a:pt x="13800" y="0"/>
                  </a:cubicBezTo>
                  <a:close/>
                  <a:moveTo>
                    <a:pt x="14669" y="0"/>
                  </a:moveTo>
                  <a:cubicBezTo>
                    <a:pt x="14609" y="0"/>
                    <a:pt x="14574" y="48"/>
                    <a:pt x="14574" y="108"/>
                  </a:cubicBezTo>
                  <a:cubicBezTo>
                    <a:pt x="14574" y="167"/>
                    <a:pt x="14609" y="203"/>
                    <a:pt x="14669" y="203"/>
                  </a:cubicBezTo>
                  <a:lnTo>
                    <a:pt x="15121" y="203"/>
                  </a:lnTo>
                  <a:cubicBezTo>
                    <a:pt x="15181" y="203"/>
                    <a:pt x="15228" y="143"/>
                    <a:pt x="15228" y="108"/>
                  </a:cubicBezTo>
                  <a:cubicBezTo>
                    <a:pt x="15228" y="36"/>
                    <a:pt x="15181" y="0"/>
                    <a:pt x="15121" y="0"/>
                  </a:cubicBezTo>
                  <a:close/>
                  <a:moveTo>
                    <a:pt x="16002" y="0"/>
                  </a:moveTo>
                  <a:cubicBezTo>
                    <a:pt x="15943" y="0"/>
                    <a:pt x="15895" y="48"/>
                    <a:pt x="15895" y="108"/>
                  </a:cubicBezTo>
                  <a:cubicBezTo>
                    <a:pt x="15895" y="167"/>
                    <a:pt x="15943" y="203"/>
                    <a:pt x="16002" y="203"/>
                  </a:cubicBezTo>
                  <a:lnTo>
                    <a:pt x="16443" y="203"/>
                  </a:lnTo>
                  <a:cubicBezTo>
                    <a:pt x="16502" y="203"/>
                    <a:pt x="16550" y="143"/>
                    <a:pt x="16550" y="108"/>
                  </a:cubicBezTo>
                  <a:cubicBezTo>
                    <a:pt x="16550" y="36"/>
                    <a:pt x="16502" y="0"/>
                    <a:pt x="16443" y="0"/>
                  </a:cubicBezTo>
                  <a:close/>
                  <a:moveTo>
                    <a:pt x="17324" y="0"/>
                  </a:moveTo>
                  <a:cubicBezTo>
                    <a:pt x="17264" y="0"/>
                    <a:pt x="17217" y="48"/>
                    <a:pt x="17217" y="108"/>
                  </a:cubicBezTo>
                  <a:cubicBezTo>
                    <a:pt x="17217" y="167"/>
                    <a:pt x="17264" y="203"/>
                    <a:pt x="17324" y="203"/>
                  </a:cubicBezTo>
                  <a:lnTo>
                    <a:pt x="17765" y="203"/>
                  </a:lnTo>
                  <a:cubicBezTo>
                    <a:pt x="17824" y="203"/>
                    <a:pt x="17872" y="143"/>
                    <a:pt x="17872" y="108"/>
                  </a:cubicBezTo>
                  <a:cubicBezTo>
                    <a:pt x="17872" y="36"/>
                    <a:pt x="17824" y="0"/>
                    <a:pt x="17765" y="0"/>
                  </a:cubicBezTo>
                  <a:close/>
                  <a:moveTo>
                    <a:pt x="18646" y="0"/>
                  </a:moveTo>
                  <a:cubicBezTo>
                    <a:pt x="18586" y="0"/>
                    <a:pt x="18538" y="48"/>
                    <a:pt x="18538" y="108"/>
                  </a:cubicBezTo>
                  <a:cubicBezTo>
                    <a:pt x="18538" y="167"/>
                    <a:pt x="18586" y="203"/>
                    <a:pt x="18646" y="203"/>
                  </a:cubicBezTo>
                  <a:lnTo>
                    <a:pt x="19098" y="203"/>
                  </a:lnTo>
                  <a:cubicBezTo>
                    <a:pt x="19158" y="203"/>
                    <a:pt x="19193" y="143"/>
                    <a:pt x="19193" y="108"/>
                  </a:cubicBezTo>
                  <a:cubicBezTo>
                    <a:pt x="19193" y="36"/>
                    <a:pt x="19158" y="0"/>
                    <a:pt x="19098" y="0"/>
                  </a:cubicBezTo>
                  <a:close/>
                  <a:moveTo>
                    <a:pt x="19967" y="0"/>
                  </a:moveTo>
                  <a:cubicBezTo>
                    <a:pt x="19908" y="0"/>
                    <a:pt x="19860" y="48"/>
                    <a:pt x="19860" y="108"/>
                  </a:cubicBezTo>
                  <a:cubicBezTo>
                    <a:pt x="19860" y="167"/>
                    <a:pt x="19908" y="203"/>
                    <a:pt x="19967" y="203"/>
                  </a:cubicBezTo>
                  <a:lnTo>
                    <a:pt x="20420" y="203"/>
                  </a:lnTo>
                  <a:cubicBezTo>
                    <a:pt x="20479" y="203"/>
                    <a:pt x="20527" y="143"/>
                    <a:pt x="20527" y="108"/>
                  </a:cubicBezTo>
                  <a:cubicBezTo>
                    <a:pt x="20527" y="36"/>
                    <a:pt x="20479" y="0"/>
                    <a:pt x="20420" y="0"/>
                  </a:cubicBezTo>
                  <a:close/>
                  <a:moveTo>
                    <a:pt x="21301" y="0"/>
                  </a:moveTo>
                  <a:cubicBezTo>
                    <a:pt x="21241" y="0"/>
                    <a:pt x="21194" y="48"/>
                    <a:pt x="21194" y="108"/>
                  </a:cubicBezTo>
                  <a:cubicBezTo>
                    <a:pt x="21194" y="167"/>
                    <a:pt x="21241" y="203"/>
                    <a:pt x="21301" y="203"/>
                  </a:cubicBezTo>
                  <a:lnTo>
                    <a:pt x="21741" y="203"/>
                  </a:lnTo>
                  <a:cubicBezTo>
                    <a:pt x="21801" y="203"/>
                    <a:pt x="21848" y="143"/>
                    <a:pt x="21848" y="108"/>
                  </a:cubicBezTo>
                  <a:cubicBezTo>
                    <a:pt x="21848" y="36"/>
                    <a:pt x="21801" y="0"/>
                    <a:pt x="21741" y="0"/>
                  </a:cubicBezTo>
                  <a:close/>
                  <a:moveTo>
                    <a:pt x="22622" y="0"/>
                  </a:moveTo>
                  <a:cubicBezTo>
                    <a:pt x="22563" y="0"/>
                    <a:pt x="22515" y="48"/>
                    <a:pt x="22515" y="108"/>
                  </a:cubicBezTo>
                  <a:cubicBezTo>
                    <a:pt x="22515" y="167"/>
                    <a:pt x="22563" y="203"/>
                    <a:pt x="22622" y="203"/>
                  </a:cubicBezTo>
                  <a:lnTo>
                    <a:pt x="23063" y="203"/>
                  </a:lnTo>
                  <a:cubicBezTo>
                    <a:pt x="23122" y="203"/>
                    <a:pt x="23170" y="143"/>
                    <a:pt x="23170" y="108"/>
                  </a:cubicBezTo>
                  <a:cubicBezTo>
                    <a:pt x="23170" y="36"/>
                    <a:pt x="23122" y="0"/>
                    <a:pt x="23063" y="0"/>
                  </a:cubicBezTo>
                  <a:close/>
                  <a:moveTo>
                    <a:pt x="23932" y="0"/>
                  </a:moveTo>
                  <a:cubicBezTo>
                    <a:pt x="23872" y="0"/>
                    <a:pt x="23825" y="48"/>
                    <a:pt x="23825" y="108"/>
                  </a:cubicBezTo>
                  <a:cubicBezTo>
                    <a:pt x="23825" y="167"/>
                    <a:pt x="23872" y="203"/>
                    <a:pt x="23932" y="203"/>
                  </a:cubicBezTo>
                  <a:lnTo>
                    <a:pt x="24372" y="203"/>
                  </a:lnTo>
                  <a:cubicBezTo>
                    <a:pt x="24456" y="203"/>
                    <a:pt x="24492" y="143"/>
                    <a:pt x="24480" y="108"/>
                  </a:cubicBezTo>
                  <a:cubicBezTo>
                    <a:pt x="24480" y="36"/>
                    <a:pt x="24432" y="0"/>
                    <a:pt x="24372" y="0"/>
                  </a:cubicBezTo>
                  <a:close/>
                  <a:moveTo>
                    <a:pt x="25254" y="0"/>
                  </a:moveTo>
                  <a:cubicBezTo>
                    <a:pt x="25194" y="0"/>
                    <a:pt x="25146" y="48"/>
                    <a:pt x="25146" y="108"/>
                  </a:cubicBezTo>
                  <a:cubicBezTo>
                    <a:pt x="25146" y="167"/>
                    <a:pt x="25194" y="203"/>
                    <a:pt x="25254" y="203"/>
                  </a:cubicBezTo>
                  <a:lnTo>
                    <a:pt x="25706" y="203"/>
                  </a:lnTo>
                  <a:cubicBezTo>
                    <a:pt x="25777" y="203"/>
                    <a:pt x="25825" y="143"/>
                    <a:pt x="25801" y="108"/>
                  </a:cubicBezTo>
                  <a:cubicBezTo>
                    <a:pt x="25801" y="36"/>
                    <a:pt x="25766" y="0"/>
                    <a:pt x="25706" y="0"/>
                  </a:cubicBezTo>
                  <a:close/>
                  <a:moveTo>
                    <a:pt x="26575" y="0"/>
                  </a:moveTo>
                  <a:cubicBezTo>
                    <a:pt x="26516" y="0"/>
                    <a:pt x="26480" y="48"/>
                    <a:pt x="26480" y="108"/>
                  </a:cubicBezTo>
                  <a:cubicBezTo>
                    <a:pt x="26480" y="167"/>
                    <a:pt x="26516" y="203"/>
                    <a:pt x="26575" y="203"/>
                  </a:cubicBezTo>
                  <a:lnTo>
                    <a:pt x="27028" y="203"/>
                  </a:lnTo>
                  <a:cubicBezTo>
                    <a:pt x="27087" y="203"/>
                    <a:pt x="27147" y="143"/>
                    <a:pt x="27135" y="108"/>
                  </a:cubicBezTo>
                  <a:cubicBezTo>
                    <a:pt x="27135" y="36"/>
                    <a:pt x="27087" y="0"/>
                    <a:pt x="27028" y="0"/>
                  </a:cubicBezTo>
                  <a:close/>
                  <a:moveTo>
                    <a:pt x="27909" y="0"/>
                  </a:moveTo>
                  <a:cubicBezTo>
                    <a:pt x="27849" y="0"/>
                    <a:pt x="27801" y="48"/>
                    <a:pt x="27801" y="108"/>
                  </a:cubicBezTo>
                  <a:cubicBezTo>
                    <a:pt x="27801" y="167"/>
                    <a:pt x="27849" y="203"/>
                    <a:pt x="27909" y="203"/>
                  </a:cubicBezTo>
                  <a:lnTo>
                    <a:pt x="28349" y="203"/>
                  </a:lnTo>
                  <a:cubicBezTo>
                    <a:pt x="28409" y="203"/>
                    <a:pt x="28468" y="143"/>
                    <a:pt x="28456" y="108"/>
                  </a:cubicBezTo>
                  <a:cubicBezTo>
                    <a:pt x="28456" y="36"/>
                    <a:pt x="28409" y="0"/>
                    <a:pt x="28349" y="0"/>
                  </a:cubicBezTo>
                  <a:close/>
                  <a:moveTo>
                    <a:pt x="29230" y="0"/>
                  </a:moveTo>
                  <a:cubicBezTo>
                    <a:pt x="29171" y="0"/>
                    <a:pt x="29123" y="48"/>
                    <a:pt x="29123" y="108"/>
                  </a:cubicBezTo>
                  <a:cubicBezTo>
                    <a:pt x="29123" y="167"/>
                    <a:pt x="29171" y="203"/>
                    <a:pt x="29230" y="203"/>
                  </a:cubicBezTo>
                  <a:lnTo>
                    <a:pt x="29671" y="203"/>
                  </a:lnTo>
                  <a:cubicBezTo>
                    <a:pt x="29730" y="203"/>
                    <a:pt x="29790" y="143"/>
                    <a:pt x="29778" y="108"/>
                  </a:cubicBezTo>
                  <a:cubicBezTo>
                    <a:pt x="29778" y="36"/>
                    <a:pt x="29730" y="0"/>
                    <a:pt x="29671" y="0"/>
                  </a:cubicBezTo>
                  <a:close/>
                  <a:moveTo>
                    <a:pt x="30552" y="0"/>
                  </a:moveTo>
                  <a:cubicBezTo>
                    <a:pt x="30492" y="0"/>
                    <a:pt x="30445" y="48"/>
                    <a:pt x="30445" y="108"/>
                  </a:cubicBezTo>
                  <a:cubicBezTo>
                    <a:pt x="30445" y="167"/>
                    <a:pt x="30492" y="203"/>
                    <a:pt x="30552" y="203"/>
                  </a:cubicBezTo>
                  <a:lnTo>
                    <a:pt x="31004" y="203"/>
                  </a:lnTo>
                  <a:cubicBezTo>
                    <a:pt x="31064" y="203"/>
                    <a:pt x="31123" y="143"/>
                    <a:pt x="31100" y="108"/>
                  </a:cubicBezTo>
                  <a:cubicBezTo>
                    <a:pt x="31100" y="36"/>
                    <a:pt x="31064" y="0"/>
                    <a:pt x="31004" y="0"/>
                  </a:cubicBezTo>
                  <a:close/>
                  <a:moveTo>
                    <a:pt x="31873" y="0"/>
                  </a:moveTo>
                  <a:cubicBezTo>
                    <a:pt x="31814" y="0"/>
                    <a:pt x="31766" y="48"/>
                    <a:pt x="31766" y="108"/>
                  </a:cubicBezTo>
                  <a:cubicBezTo>
                    <a:pt x="31766" y="167"/>
                    <a:pt x="31814" y="203"/>
                    <a:pt x="31873" y="203"/>
                  </a:cubicBezTo>
                  <a:lnTo>
                    <a:pt x="32326" y="203"/>
                  </a:lnTo>
                  <a:cubicBezTo>
                    <a:pt x="32385" y="203"/>
                    <a:pt x="32445" y="143"/>
                    <a:pt x="32433" y="108"/>
                  </a:cubicBezTo>
                  <a:cubicBezTo>
                    <a:pt x="32433" y="36"/>
                    <a:pt x="32385" y="0"/>
                    <a:pt x="32326" y="0"/>
                  </a:cubicBezTo>
                  <a:close/>
                  <a:moveTo>
                    <a:pt x="33207" y="0"/>
                  </a:moveTo>
                  <a:cubicBezTo>
                    <a:pt x="33147" y="0"/>
                    <a:pt x="33100" y="48"/>
                    <a:pt x="33100" y="108"/>
                  </a:cubicBezTo>
                  <a:cubicBezTo>
                    <a:pt x="33100" y="167"/>
                    <a:pt x="33147" y="203"/>
                    <a:pt x="33207" y="203"/>
                  </a:cubicBezTo>
                  <a:lnTo>
                    <a:pt x="33647" y="203"/>
                  </a:lnTo>
                  <a:cubicBezTo>
                    <a:pt x="33707" y="203"/>
                    <a:pt x="33767" y="143"/>
                    <a:pt x="33755" y="108"/>
                  </a:cubicBezTo>
                  <a:cubicBezTo>
                    <a:pt x="33755" y="36"/>
                    <a:pt x="33707" y="0"/>
                    <a:pt x="33647" y="0"/>
                  </a:cubicBezTo>
                  <a:close/>
                  <a:moveTo>
                    <a:pt x="34529" y="0"/>
                  </a:moveTo>
                  <a:cubicBezTo>
                    <a:pt x="34469" y="0"/>
                    <a:pt x="34421" y="48"/>
                    <a:pt x="34421" y="108"/>
                  </a:cubicBezTo>
                  <a:cubicBezTo>
                    <a:pt x="34421" y="167"/>
                    <a:pt x="34469" y="203"/>
                    <a:pt x="34529" y="203"/>
                  </a:cubicBezTo>
                  <a:lnTo>
                    <a:pt x="34969" y="203"/>
                  </a:lnTo>
                  <a:cubicBezTo>
                    <a:pt x="35029" y="203"/>
                    <a:pt x="35076" y="143"/>
                    <a:pt x="35076" y="108"/>
                  </a:cubicBezTo>
                  <a:cubicBezTo>
                    <a:pt x="35076" y="36"/>
                    <a:pt x="35029" y="0"/>
                    <a:pt x="34969" y="0"/>
                  </a:cubicBezTo>
                  <a:close/>
                  <a:moveTo>
                    <a:pt x="35850" y="0"/>
                  </a:moveTo>
                  <a:cubicBezTo>
                    <a:pt x="35791" y="0"/>
                    <a:pt x="35743" y="48"/>
                    <a:pt x="35743" y="108"/>
                  </a:cubicBezTo>
                  <a:cubicBezTo>
                    <a:pt x="35743" y="167"/>
                    <a:pt x="35791" y="203"/>
                    <a:pt x="35850" y="203"/>
                  </a:cubicBezTo>
                  <a:lnTo>
                    <a:pt x="36303" y="203"/>
                  </a:lnTo>
                  <a:cubicBezTo>
                    <a:pt x="36362" y="203"/>
                    <a:pt x="36398" y="143"/>
                    <a:pt x="36398" y="108"/>
                  </a:cubicBezTo>
                  <a:cubicBezTo>
                    <a:pt x="36398" y="36"/>
                    <a:pt x="36362" y="0"/>
                    <a:pt x="36303" y="0"/>
                  </a:cubicBezTo>
                  <a:close/>
                  <a:moveTo>
                    <a:pt x="37172" y="0"/>
                  </a:moveTo>
                  <a:cubicBezTo>
                    <a:pt x="37112" y="0"/>
                    <a:pt x="37076" y="48"/>
                    <a:pt x="37076" y="108"/>
                  </a:cubicBezTo>
                  <a:cubicBezTo>
                    <a:pt x="37076" y="167"/>
                    <a:pt x="37112" y="203"/>
                    <a:pt x="37172" y="203"/>
                  </a:cubicBezTo>
                  <a:lnTo>
                    <a:pt x="37624" y="203"/>
                  </a:lnTo>
                  <a:cubicBezTo>
                    <a:pt x="37684" y="203"/>
                    <a:pt x="37731" y="143"/>
                    <a:pt x="37731" y="108"/>
                  </a:cubicBezTo>
                  <a:cubicBezTo>
                    <a:pt x="37731" y="36"/>
                    <a:pt x="37684" y="0"/>
                    <a:pt x="37624" y="0"/>
                  </a:cubicBezTo>
                  <a:close/>
                  <a:moveTo>
                    <a:pt x="38505" y="0"/>
                  </a:moveTo>
                  <a:cubicBezTo>
                    <a:pt x="38434" y="0"/>
                    <a:pt x="38398" y="48"/>
                    <a:pt x="38398" y="108"/>
                  </a:cubicBezTo>
                  <a:cubicBezTo>
                    <a:pt x="38398" y="167"/>
                    <a:pt x="38446" y="203"/>
                    <a:pt x="38505" y="203"/>
                  </a:cubicBezTo>
                  <a:lnTo>
                    <a:pt x="38946" y="203"/>
                  </a:lnTo>
                  <a:cubicBezTo>
                    <a:pt x="39005" y="203"/>
                    <a:pt x="39053" y="143"/>
                    <a:pt x="39053" y="108"/>
                  </a:cubicBezTo>
                  <a:cubicBezTo>
                    <a:pt x="39053" y="36"/>
                    <a:pt x="39005" y="0"/>
                    <a:pt x="38946" y="0"/>
                  </a:cubicBezTo>
                  <a:close/>
                  <a:moveTo>
                    <a:pt x="39827" y="0"/>
                  </a:moveTo>
                  <a:cubicBezTo>
                    <a:pt x="39767" y="0"/>
                    <a:pt x="39720" y="48"/>
                    <a:pt x="39720" y="108"/>
                  </a:cubicBezTo>
                  <a:cubicBezTo>
                    <a:pt x="39720" y="167"/>
                    <a:pt x="39767" y="203"/>
                    <a:pt x="39827" y="203"/>
                  </a:cubicBezTo>
                  <a:lnTo>
                    <a:pt x="40267" y="203"/>
                  </a:lnTo>
                  <a:cubicBezTo>
                    <a:pt x="40327" y="203"/>
                    <a:pt x="40374" y="143"/>
                    <a:pt x="40374" y="108"/>
                  </a:cubicBezTo>
                  <a:cubicBezTo>
                    <a:pt x="40374" y="36"/>
                    <a:pt x="40327" y="0"/>
                    <a:pt x="40267" y="0"/>
                  </a:cubicBezTo>
                  <a:close/>
                  <a:moveTo>
                    <a:pt x="41148" y="0"/>
                  </a:moveTo>
                  <a:cubicBezTo>
                    <a:pt x="41089" y="0"/>
                    <a:pt x="41041" y="48"/>
                    <a:pt x="41041" y="108"/>
                  </a:cubicBezTo>
                  <a:cubicBezTo>
                    <a:pt x="41041" y="167"/>
                    <a:pt x="41089" y="203"/>
                    <a:pt x="41148" y="203"/>
                  </a:cubicBezTo>
                  <a:lnTo>
                    <a:pt x="41601" y="203"/>
                  </a:lnTo>
                  <a:cubicBezTo>
                    <a:pt x="41660" y="203"/>
                    <a:pt x="41696" y="143"/>
                    <a:pt x="41696" y="108"/>
                  </a:cubicBezTo>
                  <a:cubicBezTo>
                    <a:pt x="41696" y="36"/>
                    <a:pt x="41660" y="0"/>
                    <a:pt x="41601" y="0"/>
                  </a:cubicBezTo>
                  <a:close/>
                  <a:moveTo>
                    <a:pt x="42470" y="0"/>
                  </a:moveTo>
                  <a:cubicBezTo>
                    <a:pt x="42410" y="0"/>
                    <a:pt x="42375" y="48"/>
                    <a:pt x="42375" y="108"/>
                  </a:cubicBezTo>
                  <a:cubicBezTo>
                    <a:pt x="42375" y="167"/>
                    <a:pt x="42410" y="203"/>
                    <a:pt x="42470" y="203"/>
                  </a:cubicBezTo>
                  <a:lnTo>
                    <a:pt x="42922" y="203"/>
                  </a:lnTo>
                  <a:cubicBezTo>
                    <a:pt x="42982" y="203"/>
                    <a:pt x="43030" y="143"/>
                    <a:pt x="43030" y="108"/>
                  </a:cubicBezTo>
                  <a:cubicBezTo>
                    <a:pt x="43030" y="36"/>
                    <a:pt x="42982" y="0"/>
                    <a:pt x="42922" y="0"/>
                  </a:cubicBezTo>
                  <a:close/>
                  <a:moveTo>
                    <a:pt x="43803" y="0"/>
                  </a:moveTo>
                  <a:cubicBezTo>
                    <a:pt x="43732" y="0"/>
                    <a:pt x="43696" y="48"/>
                    <a:pt x="43696" y="108"/>
                  </a:cubicBezTo>
                  <a:cubicBezTo>
                    <a:pt x="43696" y="167"/>
                    <a:pt x="43744" y="203"/>
                    <a:pt x="43803" y="203"/>
                  </a:cubicBezTo>
                  <a:lnTo>
                    <a:pt x="44244" y="203"/>
                  </a:lnTo>
                  <a:cubicBezTo>
                    <a:pt x="44304" y="203"/>
                    <a:pt x="44351" y="143"/>
                    <a:pt x="44351" y="108"/>
                  </a:cubicBezTo>
                  <a:cubicBezTo>
                    <a:pt x="44351" y="36"/>
                    <a:pt x="44304" y="0"/>
                    <a:pt x="44244" y="0"/>
                  </a:cubicBezTo>
                  <a:close/>
                  <a:moveTo>
                    <a:pt x="45125" y="0"/>
                  </a:moveTo>
                  <a:cubicBezTo>
                    <a:pt x="45066" y="0"/>
                    <a:pt x="45018" y="48"/>
                    <a:pt x="45018" y="108"/>
                  </a:cubicBezTo>
                  <a:cubicBezTo>
                    <a:pt x="45018" y="167"/>
                    <a:pt x="45066" y="203"/>
                    <a:pt x="45125" y="203"/>
                  </a:cubicBezTo>
                  <a:lnTo>
                    <a:pt x="45566" y="203"/>
                  </a:lnTo>
                  <a:cubicBezTo>
                    <a:pt x="45625" y="203"/>
                    <a:pt x="45673" y="143"/>
                    <a:pt x="45673" y="108"/>
                  </a:cubicBezTo>
                  <a:cubicBezTo>
                    <a:pt x="45673" y="36"/>
                    <a:pt x="45625" y="0"/>
                    <a:pt x="45566" y="0"/>
                  </a:cubicBezTo>
                  <a:close/>
                  <a:moveTo>
                    <a:pt x="46447" y="0"/>
                  </a:moveTo>
                  <a:cubicBezTo>
                    <a:pt x="46387" y="0"/>
                    <a:pt x="46340" y="48"/>
                    <a:pt x="46340" y="108"/>
                  </a:cubicBezTo>
                  <a:cubicBezTo>
                    <a:pt x="46340" y="167"/>
                    <a:pt x="46387" y="203"/>
                    <a:pt x="46447" y="203"/>
                  </a:cubicBezTo>
                  <a:lnTo>
                    <a:pt x="46899" y="203"/>
                  </a:lnTo>
                  <a:cubicBezTo>
                    <a:pt x="46959" y="203"/>
                    <a:pt x="46994" y="143"/>
                    <a:pt x="46994" y="108"/>
                  </a:cubicBezTo>
                  <a:cubicBezTo>
                    <a:pt x="46994" y="36"/>
                    <a:pt x="46959" y="0"/>
                    <a:pt x="46899" y="0"/>
                  </a:cubicBezTo>
                  <a:close/>
                  <a:moveTo>
                    <a:pt x="47768" y="0"/>
                  </a:moveTo>
                  <a:cubicBezTo>
                    <a:pt x="47709" y="0"/>
                    <a:pt x="47673" y="48"/>
                    <a:pt x="47673" y="108"/>
                  </a:cubicBezTo>
                  <a:cubicBezTo>
                    <a:pt x="47673" y="167"/>
                    <a:pt x="47709" y="203"/>
                    <a:pt x="47768" y="203"/>
                  </a:cubicBezTo>
                  <a:lnTo>
                    <a:pt x="48221" y="203"/>
                  </a:lnTo>
                  <a:cubicBezTo>
                    <a:pt x="48280" y="203"/>
                    <a:pt x="48328" y="143"/>
                    <a:pt x="48328" y="108"/>
                  </a:cubicBezTo>
                  <a:cubicBezTo>
                    <a:pt x="48328" y="36"/>
                    <a:pt x="48280" y="0"/>
                    <a:pt x="48221" y="0"/>
                  </a:cubicBezTo>
                  <a:close/>
                  <a:moveTo>
                    <a:pt x="49078" y="0"/>
                  </a:moveTo>
                  <a:cubicBezTo>
                    <a:pt x="49018" y="0"/>
                    <a:pt x="48983" y="48"/>
                    <a:pt x="48983" y="108"/>
                  </a:cubicBezTo>
                  <a:cubicBezTo>
                    <a:pt x="48983" y="167"/>
                    <a:pt x="49018" y="203"/>
                    <a:pt x="49078" y="203"/>
                  </a:cubicBezTo>
                  <a:lnTo>
                    <a:pt x="49530" y="203"/>
                  </a:lnTo>
                  <a:cubicBezTo>
                    <a:pt x="49602" y="203"/>
                    <a:pt x="49649" y="143"/>
                    <a:pt x="49638" y="108"/>
                  </a:cubicBezTo>
                  <a:cubicBezTo>
                    <a:pt x="49638" y="36"/>
                    <a:pt x="49590" y="0"/>
                    <a:pt x="49530" y="0"/>
                  </a:cubicBezTo>
                  <a:close/>
                  <a:moveTo>
                    <a:pt x="50411" y="0"/>
                  </a:moveTo>
                  <a:cubicBezTo>
                    <a:pt x="50340" y="0"/>
                    <a:pt x="50304" y="48"/>
                    <a:pt x="50304" y="108"/>
                  </a:cubicBezTo>
                  <a:cubicBezTo>
                    <a:pt x="50304" y="167"/>
                    <a:pt x="50352" y="203"/>
                    <a:pt x="50411" y="203"/>
                  </a:cubicBezTo>
                  <a:lnTo>
                    <a:pt x="50852" y="203"/>
                  </a:lnTo>
                  <a:cubicBezTo>
                    <a:pt x="50923" y="203"/>
                    <a:pt x="50971" y="143"/>
                    <a:pt x="50959" y="108"/>
                  </a:cubicBezTo>
                  <a:cubicBezTo>
                    <a:pt x="50959" y="36"/>
                    <a:pt x="50912" y="0"/>
                    <a:pt x="50852" y="0"/>
                  </a:cubicBezTo>
                  <a:close/>
                  <a:moveTo>
                    <a:pt x="51733" y="0"/>
                  </a:moveTo>
                  <a:cubicBezTo>
                    <a:pt x="51674" y="0"/>
                    <a:pt x="51626" y="48"/>
                    <a:pt x="51626" y="108"/>
                  </a:cubicBezTo>
                  <a:cubicBezTo>
                    <a:pt x="51626" y="167"/>
                    <a:pt x="51674" y="203"/>
                    <a:pt x="51733" y="203"/>
                  </a:cubicBezTo>
                  <a:lnTo>
                    <a:pt x="52174" y="203"/>
                  </a:lnTo>
                  <a:cubicBezTo>
                    <a:pt x="52233" y="203"/>
                    <a:pt x="52293" y="143"/>
                    <a:pt x="52281" y="108"/>
                  </a:cubicBezTo>
                  <a:cubicBezTo>
                    <a:pt x="52281" y="36"/>
                    <a:pt x="52233" y="0"/>
                    <a:pt x="52174" y="0"/>
                  </a:cubicBezTo>
                  <a:close/>
                  <a:moveTo>
                    <a:pt x="53055" y="0"/>
                  </a:moveTo>
                  <a:cubicBezTo>
                    <a:pt x="52995" y="0"/>
                    <a:pt x="52947" y="48"/>
                    <a:pt x="52947" y="108"/>
                  </a:cubicBezTo>
                  <a:cubicBezTo>
                    <a:pt x="52947" y="167"/>
                    <a:pt x="52995" y="203"/>
                    <a:pt x="53055" y="203"/>
                  </a:cubicBezTo>
                  <a:lnTo>
                    <a:pt x="53507" y="203"/>
                  </a:lnTo>
                  <a:cubicBezTo>
                    <a:pt x="53567" y="203"/>
                    <a:pt x="53626" y="143"/>
                    <a:pt x="53602" y="108"/>
                  </a:cubicBezTo>
                  <a:cubicBezTo>
                    <a:pt x="53602" y="36"/>
                    <a:pt x="53567" y="0"/>
                    <a:pt x="53507" y="0"/>
                  </a:cubicBezTo>
                  <a:close/>
                  <a:moveTo>
                    <a:pt x="54376" y="0"/>
                  </a:moveTo>
                  <a:cubicBezTo>
                    <a:pt x="54317" y="0"/>
                    <a:pt x="54281" y="48"/>
                    <a:pt x="54281" y="108"/>
                  </a:cubicBezTo>
                  <a:cubicBezTo>
                    <a:pt x="54281" y="167"/>
                    <a:pt x="54317" y="203"/>
                    <a:pt x="54376" y="203"/>
                  </a:cubicBezTo>
                  <a:lnTo>
                    <a:pt x="54829" y="203"/>
                  </a:lnTo>
                  <a:cubicBezTo>
                    <a:pt x="54888" y="203"/>
                    <a:pt x="54948" y="143"/>
                    <a:pt x="54936" y="108"/>
                  </a:cubicBezTo>
                  <a:cubicBezTo>
                    <a:pt x="54936" y="36"/>
                    <a:pt x="54888" y="0"/>
                    <a:pt x="54829" y="0"/>
                  </a:cubicBezTo>
                  <a:close/>
                  <a:moveTo>
                    <a:pt x="55710" y="0"/>
                  </a:moveTo>
                  <a:cubicBezTo>
                    <a:pt x="55638" y="0"/>
                    <a:pt x="55603" y="48"/>
                    <a:pt x="55603" y="108"/>
                  </a:cubicBezTo>
                  <a:cubicBezTo>
                    <a:pt x="55603" y="167"/>
                    <a:pt x="55650" y="203"/>
                    <a:pt x="55710" y="203"/>
                  </a:cubicBezTo>
                  <a:lnTo>
                    <a:pt x="56150" y="203"/>
                  </a:lnTo>
                  <a:cubicBezTo>
                    <a:pt x="56210" y="203"/>
                    <a:pt x="56269" y="143"/>
                    <a:pt x="56257" y="108"/>
                  </a:cubicBezTo>
                  <a:cubicBezTo>
                    <a:pt x="56257" y="36"/>
                    <a:pt x="56210" y="0"/>
                    <a:pt x="56150" y="0"/>
                  </a:cubicBezTo>
                  <a:close/>
                  <a:moveTo>
                    <a:pt x="57031" y="0"/>
                  </a:moveTo>
                  <a:cubicBezTo>
                    <a:pt x="56972" y="0"/>
                    <a:pt x="56924" y="48"/>
                    <a:pt x="56924" y="108"/>
                  </a:cubicBezTo>
                  <a:cubicBezTo>
                    <a:pt x="56924" y="167"/>
                    <a:pt x="56972" y="203"/>
                    <a:pt x="57031" y="203"/>
                  </a:cubicBezTo>
                  <a:lnTo>
                    <a:pt x="57472" y="203"/>
                  </a:lnTo>
                  <a:cubicBezTo>
                    <a:pt x="57531" y="203"/>
                    <a:pt x="57591" y="143"/>
                    <a:pt x="57579" y="108"/>
                  </a:cubicBezTo>
                  <a:cubicBezTo>
                    <a:pt x="57579" y="36"/>
                    <a:pt x="57531" y="0"/>
                    <a:pt x="57472" y="0"/>
                  </a:cubicBezTo>
                  <a:close/>
                  <a:moveTo>
                    <a:pt x="58353" y="0"/>
                  </a:moveTo>
                  <a:cubicBezTo>
                    <a:pt x="58293" y="0"/>
                    <a:pt x="58246" y="48"/>
                    <a:pt x="58246" y="108"/>
                  </a:cubicBezTo>
                  <a:cubicBezTo>
                    <a:pt x="58246" y="167"/>
                    <a:pt x="58293" y="203"/>
                    <a:pt x="58353" y="203"/>
                  </a:cubicBezTo>
                  <a:lnTo>
                    <a:pt x="58805" y="203"/>
                  </a:lnTo>
                  <a:cubicBezTo>
                    <a:pt x="58865" y="203"/>
                    <a:pt x="58924" y="143"/>
                    <a:pt x="58901" y="108"/>
                  </a:cubicBezTo>
                  <a:cubicBezTo>
                    <a:pt x="58901" y="36"/>
                    <a:pt x="58865" y="0"/>
                    <a:pt x="58805" y="0"/>
                  </a:cubicBezTo>
                  <a:close/>
                  <a:moveTo>
                    <a:pt x="59675" y="0"/>
                  </a:moveTo>
                  <a:cubicBezTo>
                    <a:pt x="59615" y="0"/>
                    <a:pt x="59579" y="48"/>
                    <a:pt x="59579" y="108"/>
                  </a:cubicBezTo>
                  <a:cubicBezTo>
                    <a:pt x="59579" y="167"/>
                    <a:pt x="59615" y="203"/>
                    <a:pt x="59675" y="203"/>
                  </a:cubicBezTo>
                  <a:lnTo>
                    <a:pt x="60127" y="203"/>
                  </a:lnTo>
                  <a:cubicBezTo>
                    <a:pt x="60186" y="203"/>
                    <a:pt x="60234" y="143"/>
                    <a:pt x="60234" y="108"/>
                  </a:cubicBezTo>
                  <a:cubicBezTo>
                    <a:pt x="60234" y="36"/>
                    <a:pt x="60186" y="0"/>
                    <a:pt x="60127" y="0"/>
                  </a:cubicBezTo>
                  <a:close/>
                  <a:moveTo>
                    <a:pt x="61008" y="0"/>
                  </a:moveTo>
                  <a:cubicBezTo>
                    <a:pt x="60937" y="0"/>
                    <a:pt x="60901" y="48"/>
                    <a:pt x="60901" y="108"/>
                  </a:cubicBezTo>
                  <a:cubicBezTo>
                    <a:pt x="60901" y="167"/>
                    <a:pt x="60948" y="203"/>
                    <a:pt x="61008" y="203"/>
                  </a:cubicBezTo>
                  <a:lnTo>
                    <a:pt x="61449" y="203"/>
                  </a:lnTo>
                  <a:cubicBezTo>
                    <a:pt x="61508" y="203"/>
                    <a:pt x="61556" y="143"/>
                    <a:pt x="61556" y="108"/>
                  </a:cubicBezTo>
                  <a:cubicBezTo>
                    <a:pt x="61556" y="36"/>
                    <a:pt x="61508" y="0"/>
                    <a:pt x="61449" y="0"/>
                  </a:cubicBezTo>
                  <a:close/>
                  <a:moveTo>
                    <a:pt x="62330" y="0"/>
                  </a:moveTo>
                  <a:cubicBezTo>
                    <a:pt x="62270" y="0"/>
                    <a:pt x="62222" y="48"/>
                    <a:pt x="62222" y="108"/>
                  </a:cubicBezTo>
                  <a:cubicBezTo>
                    <a:pt x="62222" y="167"/>
                    <a:pt x="62270" y="203"/>
                    <a:pt x="62330" y="203"/>
                  </a:cubicBezTo>
                  <a:lnTo>
                    <a:pt x="62770" y="203"/>
                  </a:lnTo>
                  <a:cubicBezTo>
                    <a:pt x="62830" y="203"/>
                    <a:pt x="62877" y="143"/>
                    <a:pt x="62877" y="108"/>
                  </a:cubicBezTo>
                  <a:cubicBezTo>
                    <a:pt x="62877" y="36"/>
                    <a:pt x="62830" y="0"/>
                    <a:pt x="62770" y="0"/>
                  </a:cubicBezTo>
                  <a:close/>
                  <a:moveTo>
                    <a:pt x="63651" y="0"/>
                  </a:moveTo>
                  <a:cubicBezTo>
                    <a:pt x="63592" y="0"/>
                    <a:pt x="63544" y="48"/>
                    <a:pt x="63544" y="108"/>
                  </a:cubicBezTo>
                  <a:cubicBezTo>
                    <a:pt x="63544" y="167"/>
                    <a:pt x="63592" y="203"/>
                    <a:pt x="63651" y="203"/>
                  </a:cubicBezTo>
                  <a:lnTo>
                    <a:pt x="64104" y="203"/>
                  </a:lnTo>
                  <a:cubicBezTo>
                    <a:pt x="64163" y="203"/>
                    <a:pt x="64199" y="143"/>
                    <a:pt x="64199" y="108"/>
                  </a:cubicBezTo>
                  <a:cubicBezTo>
                    <a:pt x="64199" y="36"/>
                    <a:pt x="64163" y="0"/>
                    <a:pt x="64104" y="0"/>
                  </a:cubicBezTo>
                  <a:close/>
                  <a:moveTo>
                    <a:pt x="64973" y="0"/>
                  </a:moveTo>
                  <a:cubicBezTo>
                    <a:pt x="64913" y="0"/>
                    <a:pt x="64878" y="48"/>
                    <a:pt x="64878" y="108"/>
                  </a:cubicBezTo>
                  <a:cubicBezTo>
                    <a:pt x="64878" y="167"/>
                    <a:pt x="64913" y="203"/>
                    <a:pt x="64973" y="203"/>
                  </a:cubicBezTo>
                  <a:lnTo>
                    <a:pt x="65425" y="203"/>
                  </a:lnTo>
                  <a:cubicBezTo>
                    <a:pt x="65485" y="203"/>
                    <a:pt x="65532" y="143"/>
                    <a:pt x="65532" y="108"/>
                  </a:cubicBezTo>
                  <a:cubicBezTo>
                    <a:pt x="65532" y="36"/>
                    <a:pt x="65485" y="0"/>
                    <a:pt x="65425" y="0"/>
                  </a:cubicBezTo>
                  <a:close/>
                  <a:moveTo>
                    <a:pt x="66306" y="0"/>
                  </a:moveTo>
                  <a:cubicBezTo>
                    <a:pt x="66247" y="0"/>
                    <a:pt x="66199" y="48"/>
                    <a:pt x="66199" y="108"/>
                  </a:cubicBezTo>
                  <a:cubicBezTo>
                    <a:pt x="66199" y="167"/>
                    <a:pt x="66247" y="203"/>
                    <a:pt x="66306" y="203"/>
                  </a:cubicBezTo>
                  <a:lnTo>
                    <a:pt x="66747" y="203"/>
                  </a:lnTo>
                  <a:cubicBezTo>
                    <a:pt x="66806" y="203"/>
                    <a:pt x="66854" y="143"/>
                    <a:pt x="66854" y="108"/>
                  </a:cubicBezTo>
                  <a:cubicBezTo>
                    <a:pt x="66854" y="36"/>
                    <a:pt x="66806" y="0"/>
                    <a:pt x="66747" y="0"/>
                  </a:cubicBezTo>
                  <a:close/>
                  <a:moveTo>
                    <a:pt x="67628" y="0"/>
                  </a:moveTo>
                  <a:cubicBezTo>
                    <a:pt x="67568" y="0"/>
                    <a:pt x="67521" y="48"/>
                    <a:pt x="67521" y="108"/>
                  </a:cubicBezTo>
                  <a:cubicBezTo>
                    <a:pt x="67521" y="167"/>
                    <a:pt x="67568" y="203"/>
                    <a:pt x="67628" y="203"/>
                  </a:cubicBezTo>
                  <a:lnTo>
                    <a:pt x="68068" y="203"/>
                  </a:lnTo>
                  <a:cubicBezTo>
                    <a:pt x="68128" y="203"/>
                    <a:pt x="68176" y="143"/>
                    <a:pt x="68176" y="108"/>
                  </a:cubicBezTo>
                  <a:cubicBezTo>
                    <a:pt x="68176" y="36"/>
                    <a:pt x="68128" y="0"/>
                    <a:pt x="68068" y="0"/>
                  </a:cubicBezTo>
                  <a:close/>
                  <a:moveTo>
                    <a:pt x="68949" y="0"/>
                  </a:moveTo>
                  <a:cubicBezTo>
                    <a:pt x="68890" y="0"/>
                    <a:pt x="68842" y="48"/>
                    <a:pt x="68842" y="108"/>
                  </a:cubicBezTo>
                  <a:cubicBezTo>
                    <a:pt x="68842" y="167"/>
                    <a:pt x="68890" y="203"/>
                    <a:pt x="68949" y="203"/>
                  </a:cubicBezTo>
                  <a:lnTo>
                    <a:pt x="69402" y="203"/>
                  </a:lnTo>
                  <a:cubicBezTo>
                    <a:pt x="69461" y="203"/>
                    <a:pt x="69497" y="143"/>
                    <a:pt x="69497" y="108"/>
                  </a:cubicBezTo>
                  <a:cubicBezTo>
                    <a:pt x="69497" y="36"/>
                    <a:pt x="69461" y="0"/>
                    <a:pt x="69402" y="0"/>
                  </a:cubicBezTo>
                  <a:close/>
                  <a:moveTo>
                    <a:pt x="70271" y="0"/>
                  </a:moveTo>
                  <a:cubicBezTo>
                    <a:pt x="70212" y="0"/>
                    <a:pt x="70164" y="48"/>
                    <a:pt x="70164" y="108"/>
                  </a:cubicBezTo>
                  <a:cubicBezTo>
                    <a:pt x="70164" y="167"/>
                    <a:pt x="70212" y="203"/>
                    <a:pt x="70271" y="203"/>
                  </a:cubicBezTo>
                  <a:lnTo>
                    <a:pt x="70724" y="203"/>
                  </a:lnTo>
                  <a:cubicBezTo>
                    <a:pt x="70783" y="203"/>
                    <a:pt x="70831" y="143"/>
                    <a:pt x="70831" y="108"/>
                  </a:cubicBezTo>
                  <a:cubicBezTo>
                    <a:pt x="70831" y="36"/>
                    <a:pt x="70783" y="0"/>
                    <a:pt x="70724" y="0"/>
                  </a:cubicBezTo>
                  <a:close/>
                  <a:moveTo>
                    <a:pt x="71605" y="0"/>
                  </a:moveTo>
                  <a:cubicBezTo>
                    <a:pt x="71545" y="0"/>
                    <a:pt x="71497" y="48"/>
                    <a:pt x="71497" y="108"/>
                  </a:cubicBezTo>
                  <a:cubicBezTo>
                    <a:pt x="71497" y="167"/>
                    <a:pt x="71545" y="203"/>
                    <a:pt x="71605" y="203"/>
                  </a:cubicBezTo>
                  <a:lnTo>
                    <a:pt x="72045" y="203"/>
                  </a:lnTo>
                  <a:cubicBezTo>
                    <a:pt x="72105" y="203"/>
                    <a:pt x="72152" y="143"/>
                    <a:pt x="72152" y="108"/>
                  </a:cubicBezTo>
                  <a:cubicBezTo>
                    <a:pt x="72152" y="36"/>
                    <a:pt x="72105" y="0"/>
                    <a:pt x="72045" y="0"/>
                  </a:cubicBezTo>
                  <a:close/>
                  <a:moveTo>
                    <a:pt x="72926" y="0"/>
                  </a:moveTo>
                  <a:cubicBezTo>
                    <a:pt x="72867" y="0"/>
                    <a:pt x="72819" y="48"/>
                    <a:pt x="72819" y="108"/>
                  </a:cubicBezTo>
                  <a:cubicBezTo>
                    <a:pt x="72819" y="167"/>
                    <a:pt x="72867" y="203"/>
                    <a:pt x="72926" y="203"/>
                  </a:cubicBezTo>
                  <a:lnTo>
                    <a:pt x="73367" y="203"/>
                  </a:lnTo>
                  <a:cubicBezTo>
                    <a:pt x="73426" y="203"/>
                    <a:pt x="73474" y="143"/>
                    <a:pt x="73474" y="108"/>
                  </a:cubicBezTo>
                  <a:cubicBezTo>
                    <a:pt x="73474" y="36"/>
                    <a:pt x="73426" y="0"/>
                    <a:pt x="73367" y="0"/>
                  </a:cubicBezTo>
                  <a:close/>
                  <a:moveTo>
                    <a:pt x="74236" y="0"/>
                  </a:moveTo>
                  <a:cubicBezTo>
                    <a:pt x="74176" y="0"/>
                    <a:pt x="74129" y="48"/>
                    <a:pt x="74129" y="108"/>
                  </a:cubicBezTo>
                  <a:cubicBezTo>
                    <a:pt x="74129" y="167"/>
                    <a:pt x="74176" y="203"/>
                    <a:pt x="74236" y="203"/>
                  </a:cubicBezTo>
                  <a:lnTo>
                    <a:pt x="74676" y="203"/>
                  </a:lnTo>
                  <a:cubicBezTo>
                    <a:pt x="74760" y="203"/>
                    <a:pt x="74795" y="143"/>
                    <a:pt x="74784" y="108"/>
                  </a:cubicBezTo>
                  <a:cubicBezTo>
                    <a:pt x="74784" y="36"/>
                    <a:pt x="74736" y="0"/>
                    <a:pt x="74676" y="0"/>
                  </a:cubicBezTo>
                  <a:close/>
                  <a:moveTo>
                    <a:pt x="75557" y="0"/>
                  </a:moveTo>
                  <a:cubicBezTo>
                    <a:pt x="75498" y="0"/>
                    <a:pt x="75450" y="48"/>
                    <a:pt x="75450" y="108"/>
                  </a:cubicBezTo>
                  <a:cubicBezTo>
                    <a:pt x="75450" y="167"/>
                    <a:pt x="75498" y="203"/>
                    <a:pt x="75557" y="203"/>
                  </a:cubicBezTo>
                  <a:lnTo>
                    <a:pt x="76010" y="203"/>
                  </a:lnTo>
                  <a:cubicBezTo>
                    <a:pt x="76081" y="203"/>
                    <a:pt x="76117" y="143"/>
                    <a:pt x="76105" y="108"/>
                  </a:cubicBezTo>
                  <a:cubicBezTo>
                    <a:pt x="76105" y="36"/>
                    <a:pt x="76069" y="0"/>
                    <a:pt x="76010" y="0"/>
                  </a:cubicBezTo>
                  <a:close/>
                  <a:moveTo>
                    <a:pt x="76879" y="0"/>
                  </a:moveTo>
                  <a:cubicBezTo>
                    <a:pt x="76820" y="0"/>
                    <a:pt x="76784" y="48"/>
                    <a:pt x="76784" y="108"/>
                  </a:cubicBezTo>
                  <a:cubicBezTo>
                    <a:pt x="76784" y="167"/>
                    <a:pt x="76820" y="203"/>
                    <a:pt x="76879" y="203"/>
                  </a:cubicBezTo>
                  <a:lnTo>
                    <a:pt x="77331" y="203"/>
                  </a:lnTo>
                  <a:cubicBezTo>
                    <a:pt x="77391" y="203"/>
                    <a:pt x="77451" y="143"/>
                    <a:pt x="77439" y="108"/>
                  </a:cubicBezTo>
                  <a:cubicBezTo>
                    <a:pt x="77439" y="36"/>
                    <a:pt x="77391" y="0"/>
                    <a:pt x="77331" y="0"/>
                  </a:cubicBezTo>
                  <a:close/>
                  <a:moveTo>
                    <a:pt x="78201" y="0"/>
                  </a:moveTo>
                  <a:cubicBezTo>
                    <a:pt x="78141" y="0"/>
                    <a:pt x="78105" y="48"/>
                    <a:pt x="78105" y="108"/>
                  </a:cubicBezTo>
                  <a:cubicBezTo>
                    <a:pt x="78105" y="167"/>
                    <a:pt x="78141" y="203"/>
                    <a:pt x="78201" y="203"/>
                  </a:cubicBezTo>
                  <a:lnTo>
                    <a:pt x="78653" y="203"/>
                  </a:lnTo>
                  <a:cubicBezTo>
                    <a:pt x="78713" y="203"/>
                    <a:pt x="78772" y="143"/>
                    <a:pt x="78760" y="108"/>
                  </a:cubicBezTo>
                  <a:cubicBezTo>
                    <a:pt x="78760" y="36"/>
                    <a:pt x="78713" y="0"/>
                    <a:pt x="78653" y="0"/>
                  </a:cubicBezTo>
                  <a:close/>
                  <a:moveTo>
                    <a:pt x="79534" y="0"/>
                  </a:moveTo>
                  <a:cubicBezTo>
                    <a:pt x="79475" y="0"/>
                    <a:pt x="79427" y="48"/>
                    <a:pt x="79427" y="108"/>
                  </a:cubicBezTo>
                  <a:cubicBezTo>
                    <a:pt x="79427" y="167"/>
                    <a:pt x="79475" y="203"/>
                    <a:pt x="79534" y="203"/>
                  </a:cubicBezTo>
                  <a:lnTo>
                    <a:pt x="79975" y="203"/>
                  </a:lnTo>
                  <a:cubicBezTo>
                    <a:pt x="80034" y="203"/>
                    <a:pt x="80094" y="143"/>
                    <a:pt x="80082" y="108"/>
                  </a:cubicBezTo>
                  <a:cubicBezTo>
                    <a:pt x="80082" y="36"/>
                    <a:pt x="80034" y="0"/>
                    <a:pt x="79975" y="0"/>
                  </a:cubicBezTo>
                  <a:close/>
                  <a:moveTo>
                    <a:pt x="80856" y="0"/>
                  </a:moveTo>
                  <a:cubicBezTo>
                    <a:pt x="80796" y="0"/>
                    <a:pt x="80749" y="48"/>
                    <a:pt x="80749" y="108"/>
                  </a:cubicBezTo>
                  <a:cubicBezTo>
                    <a:pt x="80749" y="167"/>
                    <a:pt x="80796" y="203"/>
                    <a:pt x="80856" y="203"/>
                  </a:cubicBezTo>
                  <a:lnTo>
                    <a:pt x="81308" y="203"/>
                  </a:lnTo>
                  <a:cubicBezTo>
                    <a:pt x="81368" y="203"/>
                    <a:pt x="81427" y="143"/>
                    <a:pt x="81403" y="108"/>
                  </a:cubicBezTo>
                  <a:cubicBezTo>
                    <a:pt x="81403" y="36"/>
                    <a:pt x="81368" y="0"/>
                    <a:pt x="81308" y="0"/>
                  </a:cubicBezTo>
                  <a:close/>
                  <a:moveTo>
                    <a:pt x="82177" y="0"/>
                  </a:moveTo>
                  <a:cubicBezTo>
                    <a:pt x="82118" y="0"/>
                    <a:pt x="82070" y="48"/>
                    <a:pt x="82070" y="108"/>
                  </a:cubicBezTo>
                  <a:cubicBezTo>
                    <a:pt x="82070" y="167"/>
                    <a:pt x="82118" y="203"/>
                    <a:pt x="82177" y="203"/>
                  </a:cubicBezTo>
                  <a:lnTo>
                    <a:pt x="82630" y="203"/>
                  </a:lnTo>
                  <a:cubicBezTo>
                    <a:pt x="82689" y="203"/>
                    <a:pt x="82749" y="143"/>
                    <a:pt x="82737" y="108"/>
                  </a:cubicBezTo>
                  <a:cubicBezTo>
                    <a:pt x="82737" y="36"/>
                    <a:pt x="82689" y="0"/>
                    <a:pt x="82630" y="0"/>
                  </a:cubicBezTo>
                  <a:close/>
                  <a:moveTo>
                    <a:pt x="83511" y="0"/>
                  </a:moveTo>
                  <a:cubicBezTo>
                    <a:pt x="83451" y="0"/>
                    <a:pt x="83404" y="48"/>
                    <a:pt x="83404" y="108"/>
                  </a:cubicBezTo>
                  <a:cubicBezTo>
                    <a:pt x="83404" y="167"/>
                    <a:pt x="83451" y="203"/>
                    <a:pt x="83511" y="203"/>
                  </a:cubicBezTo>
                  <a:lnTo>
                    <a:pt x="83951" y="203"/>
                  </a:lnTo>
                  <a:cubicBezTo>
                    <a:pt x="84011" y="203"/>
                    <a:pt x="84070" y="143"/>
                    <a:pt x="84059" y="108"/>
                  </a:cubicBezTo>
                  <a:cubicBezTo>
                    <a:pt x="84059" y="36"/>
                    <a:pt x="84011" y="0"/>
                    <a:pt x="83951" y="0"/>
                  </a:cubicBezTo>
                  <a:close/>
                  <a:moveTo>
                    <a:pt x="84832" y="0"/>
                  </a:moveTo>
                  <a:cubicBezTo>
                    <a:pt x="84773" y="0"/>
                    <a:pt x="84725" y="48"/>
                    <a:pt x="84725" y="108"/>
                  </a:cubicBezTo>
                  <a:cubicBezTo>
                    <a:pt x="84725" y="167"/>
                    <a:pt x="84773" y="203"/>
                    <a:pt x="84832" y="203"/>
                  </a:cubicBezTo>
                  <a:lnTo>
                    <a:pt x="85273" y="203"/>
                  </a:lnTo>
                  <a:cubicBezTo>
                    <a:pt x="85332" y="203"/>
                    <a:pt x="85380" y="143"/>
                    <a:pt x="85380" y="108"/>
                  </a:cubicBezTo>
                  <a:cubicBezTo>
                    <a:pt x="85380" y="36"/>
                    <a:pt x="85332" y="0"/>
                    <a:pt x="85273" y="0"/>
                  </a:cubicBezTo>
                  <a:close/>
                  <a:moveTo>
                    <a:pt x="86154" y="0"/>
                  </a:moveTo>
                  <a:cubicBezTo>
                    <a:pt x="86094" y="0"/>
                    <a:pt x="86047" y="48"/>
                    <a:pt x="86047" y="108"/>
                  </a:cubicBezTo>
                  <a:cubicBezTo>
                    <a:pt x="86047" y="167"/>
                    <a:pt x="86094" y="203"/>
                    <a:pt x="86154" y="203"/>
                  </a:cubicBezTo>
                  <a:lnTo>
                    <a:pt x="86606" y="203"/>
                  </a:lnTo>
                  <a:cubicBezTo>
                    <a:pt x="86666" y="203"/>
                    <a:pt x="86702" y="143"/>
                    <a:pt x="86702" y="108"/>
                  </a:cubicBezTo>
                  <a:cubicBezTo>
                    <a:pt x="86702" y="36"/>
                    <a:pt x="86666" y="0"/>
                    <a:pt x="86606" y="0"/>
                  </a:cubicBezTo>
                  <a:close/>
                  <a:moveTo>
                    <a:pt x="87476" y="0"/>
                  </a:moveTo>
                  <a:cubicBezTo>
                    <a:pt x="87416" y="0"/>
                    <a:pt x="87380" y="48"/>
                    <a:pt x="87380" y="108"/>
                  </a:cubicBezTo>
                  <a:cubicBezTo>
                    <a:pt x="87380" y="167"/>
                    <a:pt x="87416" y="203"/>
                    <a:pt x="87476" y="203"/>
                  </a:cubicBezTo>
                  <a:lnTo>
                    <a:pt x="87928" y="203"/>
                  </a:lnTo>
                  <a:cubicBezTo>
                    <a:pt x="87988" y="203"/>
                    <a:pt x="88023" y="143"/>
                    <a:pt x="88035" y="108"/>
                  </a:cubicBezTo>
                  <a:cubicBezTo>
                    <a:pt x="88035" y="36"/>
                    <a:pt x="87988" y="0"/>
                    <a:pt x="87928" y="0"/>
                  </a:cubicBezTo>
                  <a:close/>
                  <a:moveTo>
                    <a:pt x="88809" y="0"/>
                  </a:moveTo>
                  <a:cubicBezTo>
                    <a:pt x="88738" y="0"/>
                    <a:pt x="88702" y="48"/>
                    <a:pt x="88702" y="108"/>
                  </a:cubicBezTo>
                  <a:cubicBezTo>
                    <a:pt x="88702" y="167"/>
                    <a:pt x="88738" y="203"/>
                    <a:pt x="88809" y="203"/>
                  </a:cubicBezTo>
                  <a:lnTo>
                    <a:pt x="89250" y="203"/>
                  </a:lnTo>
                  <a:cubicBezTo>
                    <a:pt x="89309" y="203"/>
                    <a:pt x="89357" y="143"/>
                    <a:pt x="89357" y="108"/>
                  </a:cubicBezTo>
                  <a:cubicBezTo>
                    <a:pt x="89357" y="36"/>
                    <a:pt x="89309" y="0"/>
                    <a:pt x="89250" y="0"/>
                  </a:cubicBezTo>
                  <a:close/>
                  <a:moveTo>
                    <a:pt x="90131" y="0"/>
                  </a:moveTo>
                  <a:cubicBezTo>
                    <a:pt x="90071" y="0"/>
                    <a:pt x="90024" y="48"/>
                    <a:pt x="90024" y="108"/>
                  </a:cubicBezTo>
                  <a:cubicBezTo>
                    <a:pt x="90024" y="167"/>
                    <a:pt x="90071" y="203"/>
                    <a:pt x="90131" y="203"/>
                  </a:cubicBezTo>
                  <a:lnTo>
                    <a:pt x="90571" y="203"/>
                  </a:lnTo>
                  <a:cubicBezTo>
                    <a:pt x="90631" y="203"/>
                    <a:pt x="90678" y="143"/>
                    <a:pt x="90678" y="108"/>
                  </a:cubicBezTo>
                  <a:cubicBezTo>
                    <a:pt x="90678" y="36"/>
                    <a:pt x="90631" y="0"/>
                    <a:pt x="90571" y="0"/>
                  </a:cubicBezTo>
                  <a:close/>
                  <a:moveTo>
                    <a:pt x="91452" y="0"/>
                  </a:moveTo>
                  <a:cubicBezTo>
                    <a:pt x="91393" y="0"/>
                    <a:pt x="91345" y="48"/>
                    <a:pt x="91345" y="108"/>
                  </a:cubicBezTo>
                  <a:cubicBezTo>
                    <a:pt x="91345" y="167"/>
                    <a:pt x="91393" y="203"/>
                    <a:pt x="91452" y="203"/>
                  </a:cubicBezTo>
                  <a:lnTo>
                    <a:pt x="91893" y="203"/>
                  </a:lnTo>
                  <a:cubicBezTo>
                    <a:pt x="91964" y="203"/>
                    <a:pt x="92000" y="143"/>
                    <a:pt x="92000" y="108"/>
                  </a:cubicBezTo>
                  <a:cubicBezTo>
                    <a:pt x="92000" y="36"/>
                    <a:pt x="91964" y="0"/>
                    <a:pt x="91893" y="0"/>
                  </a:cubicBezTo>
                  <a:close/>
                  <a:moveTo>
                    <a:pt x="92774" y="0"/>
                  </a:moveTo>
                  <a:cubicBezTo>
                    <a:pt x="92714" y="0"/>
                    <a:pt x="92679" y="48"/>
                    <a:pt x="92679" y="108"/>
                  </a:cubicBezTo>
                  <a:cubicBezTo>
                    <a:pt x="92679" y="167"/>
                    <a:pt x="92714" y="203"/>
                    <a:pt x="92774" y="203"/>
                  </a:cubicBezTo>
                  <a:lnTo>
                    <a:pt x="93226" y="203"/>
                  </a:lnTo>
                  <a:cubicBezTo>
                    <a:pt x="93286" y="203"/>
                    <a:pt x="93333" y="143"/>
                    <a:pt x="93333" y="108"/>
                  </a:cubicBezTo>
                  <a:cubicBezTo>
                    <a:pt x="93333" y="36"/>
                    <a:pt x="93286" y="0"/>
                    <a:pt x="93226" y="0"/>
                  </a:cubicBezTo>
                  <a:close/>
                  <a:moveTo>
                    <a:pt x="94107" y="0"/>
                  </a:moveTo>
                  <a:cubicBezTo>
                    <a:pt x="94048" y="0"/>
                    <a:pt x="94000" y="48"/>
                    <a:pt x="94000" y="108"/>
                  </a:cubicBezTo>
                  <a:cubicBezTo>
                    <a:pt x="94000" y="167"/>
                    <a:pt x="94048" y="203"/>
                    <a:pt x="94107" y="203"/>
                  </a:cubicBezTo>
                  <a:lnTo>
                    <a:pt x="94548" y="203"/>
                  </a:lnTo>
                  <a:cubicBezTo>
                    <a:pt x="94607" y="203"/>
                    <a:pt x="94655" y="143"/>
                    <a:pt x="94655" y="108"/>
                  </a:cubicBezTo>
                  <a:cubicBezTo>
                    <a:pt x="94655" y="36"/>
                    <a:pt x="94607" y="0"/>
                    <a:pt x="94548" y="0"/>
                  </a:cubicBezTo>
                  <a:close/>
                  <a:moveTo>
                    <a:pt x="95429" y="0"/>
                  </a:moveTo>
                  <a:cubicBezTo>
                    <a:pt x="95369" y="0"/>
                    <a:pt x="95322" y="48"/>
                    <a:pt x="95322" y="108"/>
                  </a:cubicBezTo>
                  <a:cubicBezTo>
                    <a:pt x="95322" y="167"/>
                    <a:pt x="95369" y="203"/>
                    <a:pt x="95429" y="203"/>
                  </a:cubicBezTo>
                  <a:lnTo>
                    <a:pt x="95870" y="203"/>
                  </a:lnTo>
                  <a:cubicBezTo>
                    <a:pt x="95929" y="203"/>
                    <a:pt x="95977" y="143"/>
                    <a:pt x="95977" y="108"/>
                  </a:cubicBezTo>
                  <a:cubicBezTo>
                    <a:pt x="95977" y="36"/>
                    <a:pt x="95929" y="0"/>
                    <a:pt x="95870" y="0"/>
                  </a:cubicBezTo>
                  <a:close/>
                  <a:moveTo>
                    <a:pt x="96751" y="0"/>
                  </a:moveTo>
                  <a:cubicBezTo>
                    <a:pt x="96691" y="0"/>
                    <a:pt x="96643" y="48"/>
                    <a:pt x="96643" y="108"/>
                  </a:cubicBezTo>
                  <a:cubicBezTo>
                    <a:pt x="96643" y="167"/>
                    <a:pt x="96691" y="203"/>
                    <a:pt x="96751" y="203"/>
                  </a:cubicBezTo>
                  <a:lnTo>
                    <a:pt x="97203" y="203"/>
                  </a:lnTo>
                  <a:cubicBezTo>
                    <a:pt x="97251" y="203"/>
                    <a:pt x="97298" y="143"/>
                    <a:pt x="97298" y="108"/>
                  </a:cubicBezTo>
                  <a:cubicBezTo>
                    <a:pt x="97298" y="36"/>
                    <a:pt x="97263" y="0"/>
                    <a:pt x="97203" y="0"/>
                  </a:cubicBezTo>
                  <a:close/>
                  <a:moveTo>
                    <a:pt x="98072" y="0"/>
                  </a:moveTo>
                  <a:cubicBezTo>
                    <a:pt x="98013" y="0"/>
                    <a:pt x="97965" y="48"/>
                    <a:pt x="97965" y="108"/>
                  </a:cubicBezTo>
                  <a:cubicBezTo>
                    <a:pt x="97965" y="167"/>
                    <a:pt x="98013" y="203"/>
                    <a:pt x="98072" y="203"/>
                  </a:cubicBezTo>
                  <a:lnTo>
                    <a:pt x="98525" y="203"/>
                  </a:lnTo>
                  <a:cubicBezTo>
                    <a:pt x="98584" y="203"/>
                    <a:pt x="98632" y="143"/>
                    <a:pt x="98632" y="108"/>
                  </a:cubicBezTo>
                  <a:cubicBezTo>
                    <a:pt x="98632" y="36"/>
                    <a:pt x="98584" y="0"/>
                    <a:pt x="98525" y="0"/>
                  </a:cubicBezTo>
                  <a:close/>
                  <a:moveTo>
                    <a:pt x="99382" y="0"/>
                  </a:moveTo>
                  <a:cubicBezTo>
                    <a:pt x="99322" y="0"/>
                    <a:pt x="99287" y="48"/>
                    <a:pt x="99287" y="108"/>
                  </a:cubicBezTo>
                  <a:cubicBezTo>
                    <a:pt x="99287" y="167"/>
                    <a:pt x="99322" y="203"/>
                    <a:pt x="99382" y="203"/>
                  </a:cubicBezTo>
                  <a:lnTo>
                    <a:pt x="99834" y="203"/>
                  </a:lnTo>
                  <a:cubicBezTo>
                    <a:pt x="99906" y="203"/>
                    <a:pt x="99953" y="143"/>
                    <a:pt x="99941" y="108"/>
                  </a:cubicBezTo>
                  <a:cubicBezTo>
                    <a:pt x="99941" y="36"/>
                    <a:pt x="99894" y="0"/>
                    <a:pt x="99834" y="0"/>
                  </a:cubicBezTo>
                  <a:close/>
                  <a:moveTo>
                    <a:pt x="100715" y="0"/>
                  </a:moveTo>
                  <a:cubicBezTo>
                    <a:pt x="100644" y="0"/>
                    <a:pt x="100608" y="48"/>
                    <a:pt x="100608" y="108"/>
                  </a:cubicBezTo>
                  <a:cubicBezTo>
                    <a:pt x="100608" y="167"/>
                    <a:pt x="100644" y="203"/>
                    <a:pt x="100715" y="203"/>
                  </a:cubicBezTo>
                  <a:lnTo>
                    <a:pt x="101156" y="203"/>
                  </a:lnTo>
                  <a:cubicBezTo>
                    <a:pt x="101227" y="203"/>
                    <a:pt x="101275" y="143"/>
                    <a:pt x="101263" y="108"/>
                  </a:cubicBezTo>
                  <a:cubicBezTo>
                    <a:pt x="101263" y="36"/>
                    <a:pt x="101215" y="0"/>
                    <a:pt x="101156" y="0"/>
                  </a:cubicBezTo>
                  <a:close/>
                  <a:moveTo>
                    <a:pt x="102037" y="0"/>
                  </a:moveTo>
                  <a:cubicBezTo>
                    <a:pt x="101977" y="0"/>
                    <a:pt x="101930" y="48"/>
                    <a:pt x="101930" y="108"/>
                  </a:cubicBezTo>
                  <a:cubicBezTo>
                    <a:pt x="101930" y="167"/>
                    <a:pt x="101977" y="203"/>
                    <a:pt x="102037" y="203"/>
                  </a:cubicBezTo>
                  <a:lnTo>
                    <a:pt x="102477" y="203"/>
                  </a:lnTo>
                  <a:cubicBezTo>
                    <a:pt x="102537" y="203"/>
                    <a:pt x="102597" y="143"/>
                    <a:pt x="102585" y="108"/>
                  </a:cubicBezTo>
                  <a:cubicBezTo>
                    <a:pt x="102585" y="36"/>
                    <a:pt x="102537" y="0"/>
                    <a:pt x="102477" y="0"/>
                  </a:cubicBezTo>
                  <a:close/>
                  <a:moveTo>
                    <a:pt x="103359" y="0"/>
                  </a:moveTo>
                  <a:cubicBezTo>
                    <a:pt x="103299" y="0"/>
                    <a:pt x="103251" y="48"/>
                    <a:pt x="103251" y="108"/>
                  </a:cubicBezTo>
                  <a:cubicBezTo>
                    <a:pt x="103251" y="167"/>
                    <a:pt x="103299" y="203"/>
                    <a:pt x="103359" y="203"/>
                  </a:cubicBezTo>
                  <a:lnTo>
                    <a:pt x="103799" y="203"/>
                  </a:lnTo>
                  <a:cubicBezTo>
                    <a:pt x="103871" y="203"/>
                    <a:pt x="103930" y="143"/>
                    <a:pt x="103906" y="108"/>
                  </a:cubicBezTo>
                  <a:cubicBezTo>
                    <a:pt x="103906" y="36"/>
                    <a:pt x="103871" y="0"/>
                    <a:pt x="103799" y="0"/>
                  </a:cubicBezTo>
                  <a:close/>
                  <a:moveTo>
                    <a:pt x="104680" y="0"/>
                  </a:moveTo>
                  <a:cubicBezTo>
                    <a:pt x="104621" y="0"/>
                    <a:pt x="104585" y="48"/>
                    <a:pt x="104585" y="108"/>
                  </a:cubicBezTo>
                  <a:cubicBezTo>
                    <a:pt x="104585" y="167"/>
                    <a:pt x="104621" y="203"/>
                    <a:pt x="104680" y="203"/>
                  </a:cubicBezTo>
                  <a:lnTo>
                    <a:pt x="105133" y="203"/>
                  </a:lnTo>
                  <a:cubicBezTo>
                    <a:pt x="105192" y="203"/>
                    <a:pt x="105252" y="143"/>
                    <a:pt x="105240" y="108"/>
                  </a:cubicBezTo>
                  <a:cubicBezTo>
                    <a:pt x="105240" y="36"/>
                    <a:pt x="105192" y="0"/>
                    <a:pt x="105133" y="0"/>
                  </a:cubicBezTo>
                  <a:close/>
                  <a:moveTo>
                    <a:pt x="106014" y="0"/>
                  </a:moveTo>
                  <a:cubicBezTo>
                    <a:pt x="105954" y="0"/>
                    <a:pt x="105906" y="48"/>
                    <a:pt x="105906" y="108"/>
                  </a:cubicBezTo>
                  <a:cubicBezTo>
                    <a:pt x="105906" y="167"/>
                    <a:pt x="105954" y="203"/>
                    <a:pt x="106014" y="203"/>
                  </a:cubicBezTo>
                  <a:lnTo>
                    <a:pt x="106454" y="203"/>
                  </a:lnTo>
                  <a:cubicBezTo>
                    <a:pt x="106514" y="203"/>
                    <a:pt x="106573" y="143"/>
                    <a:pt x="106561" y="108"/>
                  </a:cubicBezTo>
                  <a:cubicBezTo>
                    <a:pt x="106561" y="36"/>
                    <a:pt x="106514" y="0"/>
                    <a:pt x="106454" y="0"/>
                  </a:cubicBezTo>
                  <a:close/>
                  <a:moveTo>
                    <a:pt x="107335" y="0"/>
                  </a:moveTo>
                  <a:cubicBezTo>
                    <a:pt x="107276" y="0"/>
                    <a:pt x="107228" y="48"/>
                    <a:pt x="107228" y="108"/>
                  </a:cubicBezTo>
                  <a:cubicBezTo>
                    <a:pt x="107228" y="167"/>
                    <a:pt x="107276" y="203"/>
                    <a:pt x="107335" y="203"/>
                  </a:cubicBezTo>
                  <a:lnTo>
                    <a:pt x="107776" y="203"/>
                  </a:lnTo>
                  <a:cubicBezTo>
                    <a:pt x="107835" y="203"/>
                    <a:pt x="107895" y="143"/>
                    <a:pt x="107883" y="108"/>
                  </a:cubicBezTo>
                  <a:cubicBezTo>
                    <a:pt x="107883" y="36"/>
                    <a:pt x="107835" y="0"/>
                    <a:pt x="107776" y="0"/>
                  </a:cubicBezTo>
                  <a:close/>
                  <a:moveTo>
                    <a:pt x="108657" y="0"/>
                  </a:moveTo>
                  <a:cubicBezTo>
                    <a:pt x="108597" y="0"/>
                    <a:pt x="108550" y="48"/>
                    <a:pt x="108550" y="108"/>
                  </a:cubicBezTo>
                  <a:cubicBezTo>
                    <a:pt x="108550" y="167"/>
                    <a:pt x="108597" y="203"/>
                    <a:pt x="108657" y="203"/>
                  </a:cubicBezTo>
                  <a:lnTo>
                    <a:pt x="109109" y="203"/>
                  </a:lnTo>
                  <a:cubicBezTo>
                    <a:pt x="109157" y="203"/>
                    <a:pt x="109228" y="143"/>
                    <a:pt x="109205" y="108"/>
                  </a:cubicBezTo>
                  <a:cubicBezTo>
                    <a:pt x="109205" y="36"/>
                    <a:pt x="109169" y="0"/>
                    <a:pt x="109109" y="0"/>
                  </a:cubicBezTo>
                  <a:close/>
                  <a:moveTo>
                    <a:pt x="109978" y="0"/>
                  </a:moveTo>
                  <a:cubicBezTo>
                    <a:pt x="109919" y="0"/>
                    <a:pt x="109883" y="48"/>
                    <a:pt x="109883" y="108"/>
                  </a:cubicBezTo>
                  <a:cubicBezTo>
                    <a:pt x="109883" y="167"/>
                    <a:pt x="109919" y="203"/>
                    <a:pt x="109978" y="203"/>
                  </a:cubicBezTo>
                  <a:lnTo>
                    <a:pt x="110431" y="203"/>
                  </a:lnTo>
                  <a:cubicBezTo>
                    <a:pt x="110490" y="203"/>
                    <a:pt x="110538" y="143"/>
                    <a:pt x="110538" y="108"/>
                  </a:cubicBezTo>
                  <a:cubicBezTo>
                    <a:pt x="110538" y="36"/>
                    <a:pt x="110490" y="0"/>
                    <a:pt x="110431" y="0"/>
                  </a:cubicBezTo>
                  <a:close/>
                  <a:moveTo>
                    <a:pt x="111312" y="0"/>
                  </a:moveTo>
                  <a:cubicBezTo>
                    <a:pt x="111252" y="0"/>
                    <a:pt x="111205" y="48"/>
                    <a:pt x="111205" y="108"/>
                  </a:cubicBezTo>
                  <a:cubicBezTo>
                    <a:pt x="111205" y="167"/>
                    <a:pt x="111252" y="203"/>
                    <a:pt x="111312" y="203"/>
                  </a:cubicBezTo>
                  <a:lnTo>
                    <a:pt x="111752" y="203"/>
                  </a:lnTo>
                  <a:cubicBezTo>
                    <a:pt x="111812" y="203"/>
                    <a:pt x="111860" y="143"/>
                    <a:pt x="111860" y="108"/>
                  </a:cubicBezTo>
                  <a:cubicBezTo>
                    <a:pt x="111860" y="36"/>
                    <a:pt x="111812" y="0"/>
                    <a:pt x="111752" y="0"/>
                  </a:cubicBezTo>
                  <a:close/>
                  <a:moveTo>
                    <a:pt x="112634" y="0"/>
                  </a:moveTo>
                  <a:cubicBezTo>
                    <a:pt x="112574" y="0"/>
                    <a:pt x="112526" y="48"/>
                    <a:pt x="112526" y="108"/>
                  </a:cubicBezTo>
                  <a:cubicBezTo>
                    <a:pt x="112526" y="167"/>
                    <a:pt x="112574" y="203"/>
                    <a:pt x="112634" y="203"/>
                  </a:cubicBezTo>
                  <a:lnTo>
                    <a:pt x="113074" y="203"/>
                  </a:lnTo>
                  <a:cubicBezTo>
                    <a:pt x="113134" y="203"/>
                    <a:pt x="113181" y="143"/>
                    <a:pt x="113181" y="108"/>
                  </a:cubicBezTo>
                  <a:cubicBezTo>
                    <a:pt x="113181" y="36"/>
                    <a:pt x="113134" y="0"/>
                    <a:pt x="113074" y="0"/>
                  </a:cubicBezTo>
                  <a:close/>
                  <a:moveTo>
                    <a:pt x="113955" y="0"/>
                  </a:moveTo>
                  <a:cubicBezTo>
                    <a:pt x="113896" y="0"/>
                    <a:pt x="113848" y="48"/>
                    <a:pt x="113848" y="108"/>
                  </a:cubicBezTo>
                  <a:cubicBezTo>
                    <a:pt x="113848" y="167"/>
                    <a:pt x="113896" y="203"/>
                    <a:pt x="113955" y="203"/>
                  </a:cubicBezTo>
                  <a:lnTo>
                    <a:pt x="114408" y="203"/>
                  </a:lnTo>
                  <a:cubicBezTo>
                    <a:pt x="114467" y="203"/>
                    <a:pt x="114503" y="143"/>
                    <a:pt x="114503" y="108"/>
                  </a:cubicBezTo>
                  <a:cubicBezTo>
                    <a:pt x="114503" y="36"/>
                    <a:pt x="114467" y="0"/>
                    <a:pt x="114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5"/>
            <p:cNvSpPr/>
            <p:nvPr/>
          </p:nvSpPr>
          <p:spPr>
            <a:xfrm>
              <a:off x="4022273" y="1881988"/>
              <a:ext cx="2424184" cy="2448350"/>
            </a:xfrm>
            <a:custGeom>
              <a:avLst/>
              <a:gdLst/>
              <a:ahLst/>
              <a:cxnLst/>
              <a:rect l="l" t="t" r="r" b="b"/>
              <a:pathLst>
                <a:path w="75904" h="75689" extrusionOk="0">
                  <a:moveTo>
                    <a:pt x="10633" y="1"/>
                  </a:moveTo>
                  <a:cubicBezTo>
                    <a:pt x="10490" y="1"/>
                    <a:pt x="10359" y="13"/>
                    <a:pt x="10228" y="13"/>
                  </a:cubicBezTo>
                  <a:cubicBezTo>
                    <a:pt x="10169" y="13"/>
                    <a:pt x="10121" y="72"/>
                    <a:pt x="10121" y="132"/>
                  </a:cubicBezTo>
                  <a:cubicBezTo>
                    <a:pt x="10121" y="191"/>
                    <a:pt x="10169" y="239"/>
                    <a:pt x="10228" y="239"/>
                  </a:cubicBezTo>
                  <a:cubicBezTo>
                    <a:pt x="10359" y="239"/>
                    <a:pt x="10490" y="239"/>
                    <a:pt x="10633" y="203"/>
                  </a:cubicBezTo>
                  <a:lnTo>
                    <a:pt x="10669" y="203"/>
                  </a:lnTo>
                  <a:cubicBezTo>
                    <a:pt x="10728" y="203"/>
                    <a:pt x="10776" y="156"/>
                    <a:pt x="10776" y="96"/>
                  </a:cubicBezTo>
                  <a:cubicBezTo>
                    <a:pt x="10776" y="36"/>
                    <a:pt x="10728" y="1"/>
                    <a:pt x="10669" y="1"/>
                  </a:cubicBezTo>
                  <a:close/>
                  <a:moveTo>
                    <a:pt x="11538" y="25"/>
                  </a:moveTo>
                  <a:cubicBezTo>
                    <a:pt x="11479" y="25"/>
                    <a:pt x="11431" y="72"/>
                    <a:pt x="11431" y="132"/>
                  </a:cubicBezTo>
                  <a:cubicBezTo>
                    <a:pt x="11431" y="191"/>
                    <a:pt x="11479" y="239"/>
                    <a:pt x="11538" y="239"/>
                  </a:cubicBezTo>
                  <a:lnTo>
                    <a:pt x="11979" y="239"/>
                  </a:lnTo>
                  <a:cubicBezTo>
                    <a:pt x="12062" y="239"/>
                    <a:pt x="12098" y="179"/>
                    <a:pt x="12086" y="132"/>
                  </a:cubicBezTo>
                  <a:cubicBezTo>
                    <a:pt x="12086" y="72"/>
                    <a:pt x="12038" y="25"/>
                    <a:pt x="11979" y="25"/>
                  </a:cubicBezTo>
                  <a:close/>
                  <a:moveTo>
                    <a:pt x="12860" y="25"/>
                  </a:moveTo>
                  <a:cubicBezTo>
                    <a:pt x="12800" y="25"/>
                    <a:pt x="12753" y="72"/>
                    <a:pt x="12753" y="132"/>
                  </a:cubicBezTo>
                  <a:cubicBezTo>
                    <a:pt x="12753" y="191"/>
                    <a:pt x="12800" y="239"/>
                    <a:pt x="12860" y="239"/>
                  </a:cubicBezTo>
                  <a:lnTo>
                    <a:pt x="13312" y="239"/>
                  </a:lnTo>
                  <a:cubicBezTo>
                    <a:pt x="13372" y="239"/>
                    <a:pt x="13431" y="179"/>
                    <a:pt x="13407" y="132"/>
                  </a:cubicBezTo>
                  <a:cubicBezTo>
                    <a:pt x="13407" y="72"/>
                    <a:pt x="13372" y="25"/>
                    <a:pt x="13312" y="25"/>
                  </a:cubicBezTo>
                  <a:close/>
                  <a:moveTo>
                    <a:pt x="14181" y="25"/>
                  </a:moveTo>
                  <a:cubicBezTo>
                    <a:pt x="14122" y="25"/>
                    <a:pt x="14086" y="72"/>
                    <a:pt x="14086" y="132"/>
                  </a:cubicBezTo>
                  <a:cubicBezTo>
                    <a:pt x="14086" y="191"/>
                    <a:pt x="14122" y="239"/>
                    <a:pt x="14181" y="239"/>
                  </a:cubicBezTo>
                  <a:lnTo>
                    <a:pt x="14634" y="239"/>
                  </a:lnTo>
                  <a:cubicBezTo>
                    <a:pt x="14693" y="239"/>
                    <a:pt x="14753" y="179"/>
                    <a:pt x="14741" y="132"/>
                  </a:cubicBezTo>
                  <a:cubicBezTo>
                    <a:pt x="14741" y="72"/>
                    <a:pt x="14693" y="25"/>
                    <a:pt x="14634" y="25"/>
                  </a:cubicBezTo>
                  <a:close/>
                  <a:moveTo>
                    <a:pt x="15515" y="25"/>
                  </a:moveTo>
                  <a:cubicBezTo>
                    <a:pt x="15443" y="25"/>
                    <a:pt x="15408" y="72"/>
                    <a:pt x="15408" y="132"/>
                  </a:cubicBezTo>
                  <a:cubicBezTo>
                    <a:pt x="15408" y="191"/>
                    <a:pt x="15455" y="239"/>
                    <a:pt x="15515" y="239"/>
                  </a:cubicBezTo>
                  <a:lnTo>
                    <a:pt x="15955" y="239"/>
                  </a:lnTo>
                  <a:cubicBezTo>
                    <a:pt x="16015" y="239"/>
                    <a:pt x="16074" y="179"/>
                    <a:pt x="16062" y="132"/>
                  </a:cubicBezTo>
                  <a:cubicBezTo>
                    <a:pt x="16062" y="72"/>
                    <a:pt x="16015" y="25"/>
                    <a:pt x="15955" y="25"/>
                  </a:cubicBezTo>
                  <a:close/>
                  <a:moveTo>
                    <a:pt x="16836" y="25"/>
                  </a:moveTo>
                  <a:cubicBezTo>
                    <a:pt x="16777" y="25"/>
                    <a:pt x="16729" y="72"/>
                    <a:pt x="16729" y="132"/>
                  </a:cubicBezTo>
                  <a:cubicBezTo>
                    <a:pt x="16729" y="191"/>
                    <a:pt x="16777" y="239"/>
                    <a:pt x="16836" y="239"/>
                  </a:cubicBezTo>
                  <a:lnTo>
                    <a:pt x="17277" y="239"/>
                  </a:lnTo>
                  <a:cubicBezTo>
                    <a:pt x="17336" y="239"/>
                    <a:pt x="17396" y="179"/>
                    <a:pt x="17384" y="132"/>
                  </a:cubicBezTo>
                  <a:cubicBezTo>
                    <a:pt x="17384" y="72"/>
                    <a:pt x="17336" y="25"/>
                    <a:pt x="17277" y="25"/>
                  </a:cubicBezTo>
                  <a:close/>
                  <a:moveTo>
                    <a:pt x="18158" y="25"/>
                  </a:moveTo>
                  <a:cubicBezTo>
                    <a:pt x="18098" y="25"/>
                    <a:pt x="18051" y="72"/>
                    <a:pt x="18051" y="132"/>
                  </a:cubicBezTo>
                  <a:cubicBezTo>
                    <a:pt x="18051" y="191"/>
                    <a:pt x="18098" y="239"/>
                    <a:pt x="18158" y="239"/>
                  </a:cubicBezTo>
                  <a:lnTo>
                    <a:pt x="18610" y="239"/>
                  </a:lnTo>
                  <a:cubicBezTo>
                    <a:pt x="18670" y="239"/>
                    <a:pt x="18729" y="179"/>
                    <a:pt x="18706" y="132"/>
                  </a:cubicBezTo>
                  <a:cubicBezTo>
                    <a:pt x="18706" y="72"/>
                    <a:pt x="18670" y="25"/>
                    <a:pt x="18610" y="25"/>
                  </a:cubicBezTo>
                  <a:close/>
                  <a:moveTo>
                    <a:pt x="19480" y="25"/>
                  </a:moveTo>
                  <a:cubicBezTo>
                    <a:pt x="19420" y="25"/>
                    <a:pt x="19384" y="72"/>
                    <a:pt x="19384" y="132"/>
                  </a:cubicBezTo>
                  <a:cubicBezTo>
                    <a:pt x="19384" y="191"/>
                    <a:pt x="19420" y="239"/>
                    <a:pt x="19480" y="239"/>
                  </a:cubicBezTo>
                  <a:lnTo>
                    <a:pt x="19932" y="239"/>
                  </a:lnTo>
                  <a:cubicBezTo>
                    <a:pt x="19992" y="239"/>
                    <a:pt x="20051" y="179"/>
                    <a:pt x="20039" y="132"/>
                  </a:cubicBezTo>
                  <a:cubicBezTo>
                    <a:pt x="20039" y="72"/>
                    <a:pt x="19992" y="25"/>
                    <a:pt x="19932" y="25"/>
                  </a:cubicBezTo>
                  <a:close/>
                  <a:moveTo>
                    <a:pt x="20813" y="25"/>
                  </a:moveTo>
                  <a:cubicBezTo>
                    <a:pt x="20742" y="25"/>
                    <a:pt x="20706" y="72"/>
                    <a:pt x="20706" y="132"/>
                  </a:cubicBezTo>
                  <a:cubicBezTo>
                    <a:pt x="20706" y="191"/>
                    <a:pt x="20754" y="239"/>
                    <a:pt x="20813" y="239"/>
                  </a:cubicBezTo>
                  <a:lnTo>
                    <a:pt x="21254" y="239"/>
                  </a:lnTo>
                  <a:cubicBezTo>
                    <a:pt x="21313" y="239"/>
                    <a:pt x="21361" y="179"/>
                    <a:pt x="21361" y="132"/>
                  </a:cubicBezTo>
                  <a:cubicBezTo>
                    <a:pt x="21361" y="72"/>
                    <a:pt x="21313" y="25"/>
                    <a:pt x="21254" y="25"/>
                  </a:cubicBezTo>
                  <a:close/>
                  <a:moveTo>
                    <a:pt x="22135" y="25"/>
                  </a:moveTo>
                  <a:cubicBezTo>
                    <a:pt x="22075" y="25"/>
                    <a:pt x="22027" y="72"/>
                    <a:pt x="22027" y="132"/>
                  </a:cubicBezTo>
                  <a:cubicBezTo>
                    <a:pt x="22027" y="191"/>
                    <a:pt x="22075" y="239"/>
                    <a:pt x="22135" y="239"/>
                  </a:cubicBezTo>
                  <a:lnTo>
                    <a:pt x="22575" y="239"/>
                  </a:lnTo>
                  <a:cubicBezTo>
                    <a:pt x="22635" y="239"/>
                    <a:pt x="22682" y="179"/>
                    <a:pt x="22682" y="132"/>
                  </a:cubicBezTo>
                  <a:cubicBezTo>
                    <a:pt x="22682" y="72"/>
                    <a:pt x="22635" y="25"/>
                    <a:pt x="22575" y="25"/>
                  </a:cubicBezTo>
                  <a:close/>
                  <a:moveTo>
                    <a:pt x="23456" y="25"/>
                  </a:moveTo>
                  <a:cubicBezTo>
                    <a:pt x="23397" y="25"/>
                    <a:pt x="23349" y="72"/>
                    <a:pt x="23349" y="132"/>
                  </a:cubicBezTo>
                  <a:cubicBezTo>
                    <a:pt x="23349" y="191"/>
                    <a:pt x="23397" y="239"/>
                    <a:pt x="23456" y="239"/>
                  </a:cubicBezTo>
                  <a:lnTo>
                    <a:pt x="23909" y="239"/>
                  </a:lnTo>
                  <a:cubicBezTo>
                    <a:pt x="23956" y="239"/>
                    <a:pt x="24004" y="179"/>
                    <a:pt x="24004" y="132"/>
                  </a:cubicBezTo>
                  <a:cubicBezTo>
                    <a:pt x="24004" y="72"/>
                    <a:pt x="23968" y="25"/>
                    <a:pt x="23909" y="25"/>
                  </a:cubicBezTo>
                  <a:close/>
                  <a:moveTo>
                    <a:pt x="24778" y="25"/>
                  </a:moveTo>
                  <a:cubicBezTo>
                    <a:pt x="24718" y="25"/>
                    <a:pt x="24671" y="72"/>
                    <a:pt x="24671" y="132"/>
                  </a:cubicBezTo>
                  <a:cubicBezTo>
                    <a:pt x="24671" y="191"/>
                    <a:pt x="24718" y="239"/>
                    <a:pt x="24778" y="239"/>
                  </a:cubicBezTo>
                  <a:lnTo>
                    <a:pt x="25230" y="239"/>
                  </a:lnTo>
                  <a:cubicBezTo>
                    <a:pt x="25290" y="239"/>
                    <a:pt x="25337" y="179"/>
                    <a:pt x="25337" y="132"/>
                  </a:cubicBezTo>
                  <a:cubicBezTo>
                    <a:pt x="25337" y="72"/>
                    <a:pt x="25290" y="25"/>
                    <a:pt x="25230" y="25"/>
                  </a:cubicBezTo>
                  <a:close/>
                  <a:moveTo>
                    <a:pt x="26111" y="25"/>
                  </a:moveTo>
                  <a:cubicBezTo>
                    <a:pt x="26040" y="25"/>
                    <a:pt x="26004" y="72"/>
                    <a:pt x="26004" y="132"/>
                  </a:cubicBezTo>
                  <a:cubicBezTo>
                    <a:pt x="26004" y="191"/>
                    <a:pt x="26040" y="239"/>
                    <a:pt x="26111" y="239"/>
                  </a:cubicBezTo>
                  <a:lnTo>
                    <a:pt x="26552" y="239"/>
                  </a:lnTo>
                  <a:cubicBezTo>
                    <a:pt x="26611" y="239"/>
                    <a:pt x="26659" y="179"/>
                    <a:pt x="26659" y="132"/>
                  </a:cubicBezTo>
                  <a:cubicBezTo>
                    <a:pt x="26659" y="72"/>
                    <a:pt x="26611" y="25"/>
                    <a:pt x="26552" y="25"/>
                  </a:cubicBezTo>
                  <a:close/>
                  <a:moveTo>
                    <a:pt x="27433" y="25"/>
                  </a:moveTo>
                  <a:cubicBezTo>
                    <a:pt x="27373" y="25"/>
                    <a:pt x="27326" y="72"/>
                    <a:pt x="27326" y="132"/>
                  </a:cubicBezTo>
                  <a:cubicBezTo>
                    <a:pt x="27326" y="191"/>
                    <a:pt x="27373" y="239"/>
                    <a:pt x="27433" y="239"/>
                  </a:cubicBezTo>
                  <a:lnTo>
                    <a:pt x="27873" y="239"/>
                  </a:lnTo>
                  <a:cubicBezTo>
                    <a:pt x="27933" y="239"/>
                    <a:pt x="27981" y="179"/>
                    <a:pt x="27981" y="132"/>
                  </a:cubicBezTo>
                  <a:cubicBezTo>
                    <a:pt x="27981" y="72"/>
                    <a:pt x="27933" y="25"/>
                    <a:pt x="27873" y="25"/>
                  </a:cubicBezTo>
                  <a:close/>
                  <a:moveTo>
                    <a:pt x="28755" y="25"/>
                  </a:moveTo>
                  <a:cubicBezTo>
                    <a:pt x="28695" y="25"/>
                    <a:pt x="28647" y="72"/>
                    <a:pt x="28647" y="132"/>
                  </a:cubicBezTo>
                  <a:cubicBezTo>
                    <a:pt x="28647" y="191"/>
                    <a:pt x="28695" y="239"/>
                    <a:pt x="28755" y="239"/>
                  </a:cubicBezTo>
                  <a:lnTo>
                    <a:pt x="29207" y="239"/>
                  </a:lnTo>
                  <a:cubicBezTo>
                    <a:pt x="29266" y="239"/>
                    <a:pt x="29302" y="179"/>
                    <a:pt x="29302" y="132"/>
                  </a:cubicBezTo>
                  <a:cubicBezTo>
                    <a:pt x="29302" y="72"/>
                    <a:pt x="29266" y="25"/>
                    <a:pt x="29207" y="25"/>
                  </a:cubicBezTo>
                  <a:close/>
                  <a:moveTo>
                    <a:pt x="30076" y="25"/>
                  </a:moveTo>
                  <a:cubicBezTo>
                    <a:pt x="30017" y="25"/>
                    <a:pt x="29981" y="72"/>
                    <a:pt x="29981" y="132"/>
                  </a:cubicBezTo>
                  <a:cubicBezTo>
                    <a:pt x="29981" y="191"/>
                    <a:pt x="30017" y="239"/>
                    <a:pt x="30076" y="239"/>
                  </a:cubicBezTo>
                  <a:lnTo>
                    <a:pt x="30529" y="239"/>
                  </a:lnTo>
                  <a:cubicBezTo>
                    <a:pt x="30588" y="239"/>
                    <a:pt x="30636" y="179"/>
                    <a:pt x="30636" y="132"/>
                  </a:cubicBezTo>
                  <a:cubicBezTo>
                    <a:pt x="30636" y="72"/>
                    <a:pt x="30588" y="25"/>
                    <a:pt x="30529" y="25"/>
                  </a:cubicBezTo>
                  <a:close/>
                  <a:moveTo>
                    <a:pt x="31398" y="25"/>
                  </a:moveTo>
                  <a:cubicBezTo>
                    <a:pt x="31338" y="25"/>
                    <a:pt x="31302" y="72"/>
                    <a:pt x="31302" y="132"/>
                  </a:cubicBezTo>
                  <a:cubicBezTo>
                    <a:pt x="31302" y="191"/>
                    <a:pt x="31338" y="239"/>
                    <a:pt x="31398" y="239"/>
                  </a:cubicBezTo>
                  <a:lnTo>
                    <a:pt x="31850" y="239"/>
                  </a:lnTo>
                  <a:cubicBezTo>
                    <a:pt x="31910" y="239"/>
                    <a:pt x="31957" y="179"/>
                    <a:pt x="31957" y="132"/>
                  </a:cubicBezTo>
                  <a:cubicBezTo>
                    <a:pt x="31957" y="72"/>
                    <a:pt x="31910" y="25"/>
                    <a:pt x="31850" y="25"/>
                  </a:cubicBezTo>
                  <a:close/>
                  <a:moveTo>
                    <a:pt x="32731" y="25"/>
                  </a:moveTo>
                  <a:cubicBezTo>
                    <a:pt x="32672" y="25"/>
                    <a:pt x="32624" y="72"/>
                    <a:pt x="32624" y="132"/>
                  </a:cubicBezTo>
                  <a:cubicBezTo>
                    <a:pt x="32624" y="191"/>
                    <a:pt x="32672" y="239"/>
                    <a:pt x="32731" y="239"/>
                  </a:cubicBezTo>
                  <a:lnTo>
                    <a:pt x="33172" y="239"/>
                  </a:lnTo>
                  <a:cubicBezTo>
                    <a:pt x="33231" y="239"/>
                    <a:pt x="33279" y="179"/>
                    <a:pt x="33279" y="132"/>
                  </a:cubicBezTo>
                  <a:cubicBezTo>
                    <a:pt x="33279" y="72"/>
                    <a:pt x="33231" y="25"/>
                    <a:pt x="33172" y="25"/>
                  </a:cubicBezTo>
                  <a:close/>
                  <a:moveTo>
                    <a:pt x="34053" y="25"/>
                  </a:moveTo>
                  <a:cubicBezTo>
                    <a:pt x="33993" y="25"/>
                    <a:pt x="33946" y="72"/>
                    <a:pt x="33946" y="132"/>
                  </a:cubicBezTo>
                  <a:cubicBezTo>
                    <a:pt x="33946" y="191"/>
                    <a:pt x="33993" y="239"/>
                    <a:pt x="34053" y="239"/>
                  </a:cubicBezTo>
                  <a:lnTo>
                    <a:pt x="34505" y="239"/>
                  </a:lnTo>
                  <a:cubicBezTo>
                    <a:pt x="34565" y="239"/>
                    <a:pt x="34600" y="179"/>
                    <a:pt x="34600" y="132"/>
                  </a:cubicBezTo>
                  <a:cubicBezTo>
                    <a:pt x="34600" y="72"/>
                    <a:pt x="34565" y="25"/>
                    <a:pt x="34505" y="25"/>
                  </a:cubicBezTo>
                  <a:close/>
                  <a:moveTo>
                    <a:pt x="35362" y="25"/>
                  </a:moveTo>
                  <a:cubicBezTo>
                    <a:pt x="35303" y="25"/>
                    <a:pt x="35255" y="72"/>
                    <a:pt x="35255" y="132"/>
                  </a:cubicBezTo>
                  <a:cubicBezTo>
                    <a:pt x="35255" y="191"/>
                    <a:pt x="35303" y="239"/>
                    <a:pt x="35362" y="239"/>
                  </a:cubicBezTo>
                  <a:lnTo>
                    <a:pt x="35815" y="239"/>
                  </a:lnTo>
                  <a:cubicBezTo>
                    <a:pt x="35886" y="239"/>
                    <a:pt x="35934" y="179"/>
                    <a:pt x="35910" y="132"/>
                  </a:cubicBezTo>
                  <a:cubicBezTo>
                    <a:pt x="35910" y="72"/>
                    <a:pt x="35874" y="25"/>
                    <a:pt x="35815" y="25"/>
                  </a:cubicBezTo>
                  <a:close/>
                  <a:moveTo>
                    <a:pt x="36684" y="25"/>
                  </a:moveTo>
                  <a:cubicBezTo>
                    <a:pt x="36625" y="25"/>
                    <a:pt x="36577" y="72"/>
                    <a:pt x="36577" y="132"/>
                  </a:cubicBezTo>
                  <a:cubicBezTo>
                    <a:pt x="36577" y="191"/>
                    <a:pt x="36625" y="239"/>
                    <a:pt x="36684" y="239"/>
                  </a:cubicBezTo>
                  <a:lnTo>
                    <a:pt x="37137" y="239"/>
                  </a:lnTo>
                  <a:cubicBezTo>
                    <a:pt x="37208" y="239"/>
                    <a:pt x="37256" y="179"/>
                    <a:pt x="37244" y="132"/>
                  </a:cubicBezTo>
                  <a:cubicBezTo>
                    <a:pt x="37244" y="72"/>
                    <a:pt x="37196" y="25"/>
                    <a:pt x="37137" y="25"/>
                  </a:cubicBezTo>
                  <a:close/>
                  <a:moveTo>
                    <a:pt x="38018" y="25"/>
                  </a:moveTo>
                  <a:cubicBezTo>
                    <a:pt x="37946" y="25"/>
                    <a:pt x="37910" y="72"/>
                    <a:pt x="37910" y="132"/>
                  </a:cubicBezTo>
                  <a:cubicBezTo>
                    <a:pt x="37910" y="191"/>
                    <a:pt x="37946" y="239"/>
                    <a:pt x="38018" y="239"/>
                  </a:cubicBezTo>
                  <a:lnTo>
                    <a:pt x="38458" y="239"/>
                  </a:lnTo>
                  <a:cubicBezTo>
                    <a:pt x="38518" y="239"/>
                    <a:pt x="38577" y="179"/>
                    <a:pt x="38565" y="132"/>
                  </a:cubicBezTo>
                  <a:cubicBezTo>
                    <a:pt x="38565" y="72"/>
                    <a:pt x="38518" y="25"/>
                    <a:pt x="38458" y="25"/>
                  </a:cubicBezTo>
                  <a:close/>
                  <a:moveTo>
                    <a:pt x="39339" y="25"/>
                  </a:moveTo>
                  <a:cubicBezTo>
                    <a:pt x="39280" y="25"/>
                    <a:pt x="39232" y="72"/>
                    <a:pt x="39232" y="132"/>
                  </a:cubicBezTo>
                  <a:cubicBezTo>
                    <a:pt x="39232" y="191"/>
                    <a:pt x="39280" y="239"/>
                    <a:pt x="39339" y="239"/>
                  </a:cubicBezTo>
                  <a:lnTo>
                    <a:pt x="39780" y="239"/>
                  </a:lnTo>
                  <a:cubicBezTo>
                    <a:pt x="39839" y="239"/>
                    <a:pt x="39899" y="179"/>
                    <a:pt x="39887" y="132"/>
                  </a:cubicBezTo>
                  <a:cubicBezTo>
                    <a:pt x="39887" y="72"/>
                    <a:pt x="39839" y="25"/>
                    <a:pt x="39780" y="25"/>
                  </a:cubicBezTo>
                  <a:close/>
                  <a:moveTo>
                    <a:pt x="40661" y="25"/>
                  </a:moveTo>
                  <a:cubicBezTo>
                    <a:pt x="40601" y="25"/>
                    <a:pt x="40554" y="72"/>
                    <a:pt x="40554" y="132"/>
                  </a:cubicBezTo>
                  <a:cubicBezTo>
                    <a:pt x="40554" y="191"/>
                    <a:pt x="40601" y="239"/>
                    <a:pt x="40661" y="239"/>
                  </a:cubicBezTo>
                  <a:lnTo>
                    <a:pt x="41113" y="239"/>
                  </a:lnTo>
                  <a:cubicBezTo>
                    <a:pt x="41173" y="239"/>
                    <a:pt x="41220" y="179"/>
                    <a:pt x="41208" y="132"/>
                  </a:cubicBezTo>
                  <a:cubicBezTo>
                    <a:pt x="41208" y="72"/>
                    <a:pt x="41173" y="25"/>
                    <a:pt x="41113" y="25"/>
                  </a:cubicBezTo>
                  <a:close/>
                  <a:moveTo>
                    <a:pt x="41982" y="25"/>
                  </a:moveTo>
                  <a:cubicBezTo>
                    <a:pt x="41923" y="25"/>
                    <a:pt x="41887" y="72"/>
                    <a:pt x="41887" y="132"/>
                  </a:cubicBezTo>
                  <a:cubicBezTo>
                    <a:pt x="41887" y="191"/>
                    <a:pt x="41923" y="239"/>
                    <a:pt x="41982" y="239"/>
                  </a:cubicBezTo>
                  <a:lnTo>
                    <a:pt x="42435" y="239"/>
                  </a:lnTo>
                  <a:cubicBezTo>
                    <a:pt x="42494" y="239"/>
                    <a:pt x="42554" y="179"/>
                    <a:pt x="42542" y="132"/>
                  </a:cubicBezTo>
                  <a:cubicBezTo>
                    <a:pt x="42542" y="72"/>
                    <a:pt x="42494" y="25"/>
                    <a:pt x="42435" y="25"/>
                  </a:cubicBezTo>
                  <a:close/>
                  <a:moveTo>
                    <a:pt x="43304" y="25"/>
                  </a:moveTo>
                  <a:cubicBezTo>
                    <a:pt x="43244" y="25"/>
                    <a:pt x="43209" y="72"/>
                    <a:pt x="43209" y="132"/>
                  </a:cubicBezTo>
                  <a:cubicBezTo>
                    <a:pt x="43209" y="191"/>
                    <a:pt x="43244" y="239"/>
                    <a:pt x="43304" y="239"/>
                  </a:cubicBezTo>
                  <a:lnTo>
                    <a:pt x="43756" y="239"/>
                  </a:lnTo>
                  <a:cubicBezTo>
                    <a:pt x="43816" y="239"/>
                    <a:pt x="43875" y="179"/>
                    <a:pt x="43864" y="132"/>
                  </a:cubicBezTo>
                  <a:cubicBezTo>
                    <a:pt x="43864" y="72"/>
                    <a:pt x="43816" y="25"/>
                    <a:pt x="43756" y="25"/>
                  </a:cubicBezTo>
                  <a:close/>
                  <a:moveTo>
                    <a:pt x="44637" y="25"/>
                  </a:moveTo>
                  <a:cubicBezTo>
                    <a:pt x="44578" y="25"/>
                    <a:pt x="44530" y="72"/>
                    <a:pt x="44530" y="132"/>
                  </a:cubicBezTo>
                  <a:cubicBezTo>
                    <a:pt x="44530" y="191"/>
                    <a:pt x="44578" y="239"/>
                    <a:pt x="44637" y="239"/>
                  </a:cubicBezTo>
                  <a:lnTo>
                    <a:pt x="45078" y="239"/>
                  </a:lnTo>
                  <a:cubicBezTo>
                    <a:pt x="45138" y="239"/>
                    <a:pt x="45197" y="179"/>
                    <a:pt x="45185" y="132"/>
                  </a:cubicBezTo>
                  <a:cubicBezTo>
                    <a:pt x="45185" y="72"/>
                    <a:pt x="45138" y="25"/>
                    <a:pt x="45078" y="25"/>
                  </a:cubicBezTo>
                  <a:close/>
                  <a:moveTo>
                    <a:pt x="45959" y="25"/>
                  </a:moveTo>
                  <a:cubicBezTo>
                    <a:pt x="45900" y="25"/>
                    <a:pt x="45852" y="72"/>
                    <a:pt x="45852" y="132"/>
                  </a:cubicBezTo>
                  <a:cubicBezTo>
                    <a:pt x="45852" y="191"/>
                    <a:pt x="45900" y="239"/>
                    <a:pt x="45959" y="239"/>
                  </a:cubicBezTo>
                  <a:lnTo>
                    <a:pt x="46411" y="239"/>
                  </a:lnTo>
                  <a:cubicBezTo>
                    <a:pt x="46471" y="239"/>
                    <a:pt x="46507" y="179"/>
                    <a:pt x="46507" y="132"/>
                  </a:cubicBezTo>
                  <a:cubicBezTo>
                    <a:pt x="46507" y="72"/>
                    <a:pt x="46471" y="25"/>
                    <a:pt x="46411" y="25"/>
                  </a:cubicBezTo>
                  <a:close/>
                  <a:moveTo>
                    <a:pt x="47281" y="25"/>
                  </a:moveTo>
                  <a:cubicBezTo>
                    <a:pt x="47221" y="25"/>
                    <a:pt x="47173" y="72"/>
                    <a:pt x="47173" y="132"/>
                  </a:cubicBezTo>
                  <a:cubicBezTo>
                    <a:pt x="47173" y="191"/>
                    <a:pt x="47221" y="239"/>
                    <a:pt x="47281" y="239"/>
                  </a:cubicBezTo>
                  <a:lnTo>
                    <a:pt x="47733" y="239"/>
                  </a:lnTo>
                  <a:cubicBezTo>
                    <a:pt x="47793" y="239"/>
                    <a:pt x="47840" y="179"/>
                    <a:pt x="47840" y="132"/>
                  </a:cubicBezTo>
                  <a:cubicBezTo>
                    <a:pt x="47840" y="72"/>
                    <a:pt x="47793" y="25"/>
                    <a:pt x="47733" y="25"/>
                  </a:cubicBezTo>
                  <a:close/>
                  <a:moveTo>
                    <a:pt x="48614" y="25"/>
                  </a:moveTo>
                  <a:cubicBezTo>
                    <a:pt x="48555" y="25"/>
                    <a:pt x="48507" y="72"/>
                    <a:pt x="48507" y="132"/>
                  </a:cubicBezTo>
                  <a:cubicBezTo>
                    <a:pt x="48507" y="191"/>
                    <a:pt x="48555" y="239"/>
                    <a:pt x="48614" y="239"/>
                  </a:cubicBezTo>
                  <a:lnTo>
                    <a:pt x="49055" y="239"/>
                  </a:lnTo>
                  <a:cubicBezTo>
                    <a:pt x="49114" y="239"/>
                    <a:pt x="49162" y="179"/>
                    <a:pt x="49162" y="132"/>
                  </a:cubicBezTo>
                  <a:cubicBezTo>
                    <a:pt x="49162" y="72"/>
                    <a:pt x="49114" y="25"/>
                    <a:pt x="49055" y="25"/>
                  </a:cubicBezTo>
                  <a:close/>
                  <a:moveTo>
                    <a:pt x="49936" y="25"/>
                  </a:moveTo>
                  <a:cubicBezTo>
                    <a:pt x="49876" y="25"/>
                    <a:pt x="49829" y="72"/>
                    <a:pt x="49829" y="132"/>
                  </a:cubicBezTo>
                  <a:cubicBezTo>
                    <a:pt x="49829" y="191"/>
                    <a:pt x="49876" y="239"/>
                    <a:pt x="49936" y="239"/>
                  </a:cubicBezTo>
                  <a:lnTo>
                    <a:pt x="50376" y="239"/>
                  </a:lnTo>
                  <a:cubicBezTo>
                    <a:pt x="50436" y="239"/>
                    <a:pt x="50483" y="179"/>
                    <a:pt x="50483" y="132"/>
                  </a:cubicBezTo>
                  <a:cubicBezTo>
                    <a:pt x="50483" y="72"/>
                    <a:pt x="50436" y="25"/>
                    <a:pt x="50376" y="25"/>
                  </a:cubicBezTo>
                  <a:close/>
                  <a:moveTo>
                    <a:pt x="51257" y="25"/>
                  </a:moveTo>
                  <a:cubicBezTo>
                    <a:pt x="51198" y="25"/>
                    <a:pt x="51150" y="72"/>
                    <a:pt x="51150" y="132"/>
                  </a:cubicBezTo>
                  <a:cubicBezTo>
                    <a:pt x="51150" y="191"/>
                    <a:pt x="51198" y="239"/>
                    <a:pt x="51257" y="239"/>
                  </a:cubicBezTo>
                  <a:lnTo>
                    <a:pt x="51710" y="239"/>
                  </a:lnTo>
                  <a:cubicBezTo>
                    <a:pt x="51769" y="239"/>
                    <a:pt x="51805" y="179"/>
                    <a:pt x="51805" y="132"/>
                  </a:cubicBezTo>
                  <a:cubicBezTo>
                    <a:pt x="51805" y="72"/>
                    <a:pt x="51769" y="25"/>
                    <a:pt x="51710" y="25"/>
                  </a:cubicBezTo>
                  <a:close/>
                  <a:moveTo>
                    <a:pt x="52579" y="25"/>
                  </a:moveTo>
                  <a:cubicBezTo>
                    <a:pt x="52519" y="25"/>
                    <a:pt x="52484" y="72"/>
                    <a:pt x="52484" y="132"/>
                  </a:cubicBezTo>
                  <a:cubicBezTo>
                    <a:pt x="52484" y="191"/>
                    <a:pt x="52519" y="239"/>
                    <a:pt x="52579" y="239"/>
                  </a:cubicBezTo>
                  <a:lnTo>
                    <a:pt x="53031" y="239"/>
                  </a:lnTo>
                  <a:cubicBezTo>
                    <a:pt x="53091" y="239"/>
                    <a:pt x="53127" y="179"/>
                    <a:pt x="53139" y="132"/>
                  </a:cubicBezTo>
                  <a:cubicBezTo>
                    <a:pt x="53139" y="72"/>
                    <a:pt x="53091" y="25"/>
                    <a:pt x="53031" y="25"/>
                  </a:cubicBezTo>
                  <a:close/>
                  <a:moveTo>
                    <a:pt x="53912" y="25"/>
                  </a:moveTo>
                  <a:cubicBezTo>
                    <a:pt x="53841" y="25"/>
                    <a:pt x="53805" y="72"/>
                    <a:pt x="53805" y="132"/>
                  </a:cubicBezTo>
                  <a:cubicBezTo>
                    <a:pt x="53805" y="191"/>
                    <a:pt x="53841" y="239"/>
                    <a:pt x="53912" y="239"/>
                  </a:cubicBezTo>
                  <a:lnTo>
                    <a:pt x="54353" y="239"/>
                  </a:lnTo>
                  <a:cubicBezTo>
                    <a:pt x="54412" y="239"/>
                    <a:pt x="54460" y="179"/>
                    <a:pt x="54460" y="132"/>
                  </a:cubicBezTo>
                  <a:cubicBezTo>
                    <a:pt x="54460" y="72"/>
                    <a:pt x="54412" y="25"/>
                    <a:pt x="54353" y="25"/>
                  </a:cubicBezTo>
                  <a:close/>
                  <a:moveTo>
                    <a:pt x="55234" y="25"/>
                  </a:moveTo>
                  <a:cubicBezTo>
                    <a:pt x="55174" y="25"/>
                    <a:pt x="55127" y="72"/>
                    <a:pt x="55127" y="132"/>
                  </a:cubicBezTo>
                  <a:cubicBezTo>
                    <a:pt x="55127" y="191"/>
                    <a:pt x="55174" y="239"/>
                    <a:pt x="55234" y="239"/>
                  </a:cubicBezTo>
                  <a:lnTo>
                    <a:pt x="55675" y="239"/>
                  </a:lnTo>
                  <a:cubicBezTo>
                    <a:pt x="55734" y="239"/>
                    <a:pt x="55782" y="179"/>
                    <a:pt x="55782" y="132"/>
                  </a:cubicBezTo>
                  <a:cubicBezTo>
                    <a:pt x="55782" y="72"/>
                    <a:pt x="55734" y="25"/>
                    <a:pt x="55675" y="25"/>
                  </a:cubicBezTo>
                  <a:close/>
                  <a:moveTo>
                    <a:pt x="56556" y="25"/>
                  </a:moveTo>
                  <a:cubicBezTo>
                    <a:pt x="56496" y="25"/>
                    <a:pt x="56448" y="72"/>
                    <a:pt x="56448" y="132"/>
                  </a:cubicBezTo>
                  <a:cubicBezTo>
                    <a:pt x="56448" y="191"/>
                    <a:pt x="56496" y="239"/>
                    <a:pt x="56556" y="239"/>
                  </a:cubicBezTo>
                  <a:lnTo>
                    <a:pt x="56996" y="239"/>
                  </a:lnTo>
                  <a:cubicBezTo>
                    <a:pt x="57068" y="239"/>
                    <a:pt x="57103" y="179"/>
                    <a:pt x="57103" y="132"/>
                  </a:cubicBezTo>
                  <a:cubicBezTo>
                    <a:pt x="57103" y="72"/>
                    <a:pt x="57068" y="25"/>
                    <a:pt x="56996" y="25"/>
                  </a:cubicBezTo>
                  <a:close/>
                  <a:moveTo>
                    <a:pt x="57877" y="25"/>
                  </a:moveTo>
                  <a:cubicBezTo>
                    <a:pt x="57818" y="25"/>
                    <a:pt x="57782" y="72"/>
                    <a:pt x="57782" y="132"/>
                  </a:cubicBezTo>
                  <a:cubicBezTo>
                    <a:pt x="57782" y="191"/>
                    <a:pt x="57818" y="239"/>
                    <a:pt x="57877" y="239"/>
                  </a:cubicBezTo>
                  <a:lnTo>
                    <a:pt x="58330" y="239"/>
                  </a:lnTo>
                  <a:cubicBezTo>
                    <a:pt x="58389" y="239"/>
                    <a:pt x="58437" y="179"/>
                    <a:pt x="58437" y="132"/>
                  </a:cubicBezTo>
                  <a:cubicBezTo>
                    <a:pt x="58437" y="72"/>
                    <a:pt x="58389" y="25"/>
                    <a:pt x="58330" y="25"/>
                  </a:cubicBezTo>
                  <a:close/>
                  <a:moveTo>
                    <a:pt x="59211" y="25"/>
                  </a:moveTo>
                  <a:cubicBezTo>
                    <a:pt x="59151" y="25"/>
                    <a:pt x="59104" y="72"/>
                    <a:pt x="59104" y="132"/>
                  </a:cubicBezTo>
                  <a:cubicBezTo>
                    <a:pt x="59104" y="191"/>
                    <a:pt x="59151" y="239"/>
                    <a:pt x="59211" y="239"/>
                  </a:cubicBezTo>
                  <a:lnTo>
                    <a:pt x="59651" y="239"/>
                  </a:lnTo>
                  <a:cubicBezTo>
                    <a:pt x="59711" y="239"/>
                    <a:pt x="59758" y="179"/>
                    <a:pt x="59758" y="132"/>
                  </a:cubicBezTo>
                  <a:cubicBezTo>
                    <a:pt x="59758" y="72"/>
                    <a:pt x="59711" y="25"/>
                    <a:pt x="59651" y="25"/>
                  </a:cubicBezTo>
                  <a:close/>
                  <a:moveTo>
                    <a:pt x="60520" y="25"/>
                  </a:moveTo>
                  <a:cubicBezTo>
                    <a:pt x="60461" y="25"/>
                    <a:pt x="60413" y="72"/>
                    <a:pt x="60413" y="132"/>
                  </a:cubicBezTo>
                  <a:cubicBezTo>
                    <a:pt x="60413" y="191"/>
                    <a:pt x="60461" y="239"/>
                    <a:pt x="60520" y="239"/>
                  </a:cubicBezTo>
                  <a:lnTo>
                    <a:pt x="60961" y="239"/>
                  </a:lnTo>
                  <a:cubicBezTo>
                    <a:pt x="61032" y="239"/>
                    <a:pt x="61080" y="179"/>
                    <a:pt x="61068" y="132"/>
                  </a:cubicBezTo>
                  <a:cubicBezTo>
                    <a:pt x="61068" y="72"/>
                    <a:pt x="61020" y="25"/>
                    <a:pt x="60961" y="25"/>
                  </a:cubicBezTo>
                  <a:close/>
                  <a:moveTo>
                    <a:pt x="61842" y="25"/>
                  </a:moveTo>
                  <a:cubicBezTo>
                    <a:pt x="61782" y="25"/>
                    <a:pt x="61735" y="72"/>
                    <a:pt x="61735" y="132"/>
                  </a:cubicBezTo>
                  <a:cubicBezTo>
                    <a:pt x="61735" y="191"/>
                    <a:pt x="61782" y="239"/>
                    <a:pt x="61842" y="239"/>
                  </a:cubicBezTo>
                  <a:lnTo>
                    <a:pt x="62283" y="239"/>
                  </a:lnTo>
                  <a:cubicBezTo>
                    <a:pt x="62354" y="239"/>
                    <a:pt x="62402" y="179"/>
                    <a:pt x="62390" y="132"/>
                  </a:cubicBezTo>
                  <a:cubicBezTo>
                    <a:pt x="62390" y="72"/>
                    <a:pt x="62342" y="25"/>
                    <a:pt x="62283" y="25"/>
                  </a:cubicBezTo>
                  <a:close/>
                  <a:moveTo>
                    <a:pt x="63164" y="25"/>
                  </a:moveTo>
                  <a:cubicBezTo>
                    <a:pt x="63104" y="25"/>
                    <a:pt x="63056" y="72"/>
                    <a:pt x="63056" y="132"/>
                  </a:cubicBezTo>
                  <a:cubicBezTo>
                    <a:pt x="63056" y="191"/>
                    <a:pt x="63104" y="239"/>
                    <a:pt x="63164" y="239"/>
                  </a:cubicBezTo>
                  <a:lnTo>
                    <a:pt x="63616" y="239"/>
                  </a:lnTo>
                  <a:cubicBezTo>
                    <a:pt x="63676" y="239"/>
                    <a:pt x="63735" y="179"/>
                    <a:pt x="63711" y="132"/>
                  </a:cubicBezTo>
                  <a:cubicBezTo>
                    <a:pt x="63711" y="72"/>
                    <a:pt x="63676" y="25"/>
                    <a:pt x="63616" y="25"/>
                  </a:cubicBezTo>
                  <a:close/>
                  <a:moveTo>
                    <a:pt x="64485" y="25"/>
                  </a:moveTo>
                  <a:cubicBezTo>
                    <a:pt x="64426" y="25"/>
                    <a:pt x="64390" y="72"/>
                    <a:pt x="64390" y="132"/>
                  </a:cubicBezTo>
                  <a:cubicBezTo>
                    <a:pt x="64390" y="191"/>
                    <a:pt x="64426" y="239"/>
                    <a:pt x="64485" y="239"/>
                  </a:cubicBezTo>
                  <a:lnTo>
                    <a:pt x="64938" y="239"/>
                  </a:lnTo>
                  <a:cubicBezTo>
                    <a:pt x="64997" y="239"/>
                    <a:pt x="65057" y="179"/>
                    <a:pt x="65045" y="132"/>
                  </a:cubicBezTo>
                  <a:cubicBezTo>
                    <a:pt x="65045" y="72"/>
                    <a:pt x="64997" y="25"/>
                    <a:pt x="64938" y="25"/>
                  </a:cubicBezTo>
                  <a:close/>
                  <a:moveTo>
                    <a:pt x="65819" y="25"/>
                  </a:moveTo>
                  <a:cubicBezTo>
                    <a:pt x="65759" y="25"/>
                    <a:pt x="65712" y="72"/>
                    <a:pt x="65712" y="132"/>
                  </a:cubicBezTo>
                  <a:cubicBezTo>
                    <a:pt x="65712" y="191"/>
                    <a:pt x="65759" y="239"/>
                    <a:pt x="65819" y="239"/>
                  </a:cubicBezTo>
                  <a:lnTo>
                    <a:pt x="66259" y="239"/>
                  </a:lnTo>
                  <a:cubicBezTo>
                    <a:pt x="66319" y="239"/>
                    <a:pt x="66378" y="179"/>
                    <a:pt x="66366" y="132"/>
                  </a:cubicBezTo>
                  <a:cubicBezTo>
                    <a:pt x="66366" y="72"/>
                    <a:pt x="66319" y="25"/>
                    <a:pt x="66259" y="25"/>
                  </a:cubicBezTo>
                  <a:close/>
                  <a:moveTo>
                    <a:pt x="67140" y="25"/>
                  </a:moveTo>
                  <a:cubicBezTo>
                    <a:pt x="67081" y="25"/>
                    <a:pt x="67033" y="72"/>
                    <a:pt x="67033" y="132"/>
                  </a:cubicBezTo>
                  <a:cubicBezTo>
                    <a:pt x="67033" y="191"/>
                    <a:pt x="67081" y="239"/>
                    <a:pt x="67140" y="239"/>
                  </a:cubicBezTo>
                  <a:lnTo>
                    <a:pt x="67581" y="239"/>
                  </a:lnTo>
                  <a:cubicBezTo>
                    <a:pt x="67640" y="239"/>
                    <a:pt x="67700" y="179"/>
                    <a:pt x="67688" y="132"/>
                  </a:cubicBezTo>
                  <a:cubicBezTo>
                    <a:pt x="67688" y="72"/>
                    <a:pt x="67640" y="25"/>
                    <a:pt x="67581" y="25"/>
                  </a:cubicBezTo>
                  <a:close/>
                  <a:moveTo>
                    <a:pt x="68462" y="25"/>
                  </a:moveTo>
                  <a:cubicBezTo>
                    <a:pt x="68402" y="25"/>
                    <a:pt x="68355" y="72"/>
                    <a:pt x="68355" y="132"/>
                  </a:cubicBezTo>
                  <a:cubicBezTo>
                    <a:pt x="68355" y="191"/>
                    <a:pt x="68402" y="239"/>
                    <a:pt x="68462" y="239"/>
                  </a:cubicBezTo>
                  <a:lnTo>
                    <a:pt x="68914" y="239"/>
                  </a:lnTo>
                  <a:cubicBezTo>
                    <a:pt x="68974" y="239"/>
                    <a:pt x="69033" y="179"/>
                    <a:pt x="69010" y="132"/>
                  </a:cubicBezTo>
                  <a:cubicBezTo>
                    <a:pt x="69010" y="72"/>
                    <a:pt x="68974" y="25"/>
                    <a:pt x="68914" y="25"/>
                  </a:cubicBezTo>
                  <a:close/>
                  <a:moveTo>
                    <a:pt x="69783" y="25"/>
                  </a:moveTo>
                  <a:cubicBezTo>
                    <a:pt x="69724" y="25"/>
                    <a:pt x="69688" y="72"/>
                    <a:pt x="69688" y="132"/>
                  </a:cubicBezTo>
                  <a:cubicBezTo>
                    <a:pt x="69688" y="191"/>
                    <a:pt x="69724" y="239"/>
                    <a:pt x="69783" y="239"/>
                  </a:cubicBezTo>
                  <a:lnTo>
                    <a:pt x="70236" y="239"/>
                  </a:lnTo>
                  <a:cubicBezTo>
                    <a:pt x="70295" y="239"/>
                    <a:pt x="70355" y="179"/>
                    <a:pt x="70343" y="132"/>
                  </a:cubicBezTo>
                  <a:cubicBezTo>
                    <a:pt x="70343" y="72"/>
                    <a:pt x="70295" y="25"/>
                    <a:pt x="70236" y="25"/>
                  </a:cubicBezTo>
                  <a:close/>
                  <a:moveTo>
                    <a:pt x="71117" y="25"/>
                  </a:moveTo>
                  <a:cubicBezTo>
                    <a:pt x="71057" y="25"/>
                    <a:pt x="71010" y="72"/>
                    <a:pt x="71010" y="132"/>
                  </a:cubicBezTo>
                  <a:cubicBezTo>
                    <a:pt x="71010" y="191"/>
                    <a:pt x="71057" y="239"/>
                    <a:pt x="71117" y="239"/>
                  </a:cubicBezTo>
                  <a:lnTo>
                    <a:pt x="71557" y="239"/>
                  </a:lnTo>
                  <a:cubicBezTo>
                    <a:pt x="71617" y="239"/>
                    <a:pt x="71665" y="179"/>
                    <a:pt x="71665" y="132"/>
                  </a:cubicBezTo>
                  <a:cubicBezTo>
                    <a:pt x="71665" y="72"/>
                    <a:pt x="71617" y="25"/>
                    <a:pt x="71557" y="25"/>
                  </a:cubicBezTo>
                  <a:close/>
                  <a:moveTo>
                    <a:pt x="72439" y="25"/>
                  </a:moveTo>
                  <a:cubicBezTo>
                    <a:pt x="72379" y="25"/>
                    <a:pt x="72331" y="72"/>
                    <a:pt x="72331" y="132"/>
                  </a:cubicBezTo>
                  <a:cubicBezTo>
                    <a:pt x="72331" y="191"/>
                    <a:pt x="72379" y="239"/>
                    <a:pt x="72439" y="239"/>
                  </a:cubicBezTo>
                  <a:lnTo>
                    <a:pt x="72879" y="239"/>
                  </a:lnTo>
                  <a:cubicBezTo>
                    <a:pt x="72939" y="239"/>
                    <a:pt x="72986" y="179"/>
                    <a:pt x="72986" y="132"/>
                  </a:cubicBezTo>
                  <a:cubicBezTo>
                    <a:pt x="72986" y="72"/>
                    <a:pt x="72939" y="25"/>
                    <a:pt x="72879" y="25"/>
                  </a:cubicBezTo>
                  <a:close/>
                  <a:moveTo>
                    <a:pt x="73760" y="25"/>
                  </a:moveTo>
                  <a:cubicBezTo>
                    <a:pt x="73701" y="25"/>
                    <a:pt x="73653" y="72"/>
                    <a:pt x="73653" y="132"/>
                  </a:cubicBezTo>
                  <a:cubicBezTo>
                    <a:pt x="73653" y="191"/>
                    <a:pt x="73701" y="239"/>
                    <a:pt x="73760" y="239"/>
                  </a:cubicBezTo>
                  <a:lnTo>
                    <a:pt x="74213" y="239"/>
                  </a:lnTo>
                  <a:cubicBezTo>
                    <a:pt x="74272" y="239"/>
                    <a:pt x="74308" y="179"/>
                    <a:pt x="74308" y="132"/>
                  </a:cubicBezTo>
                  <a:cubicBezTo>
                    <a:pt x="74308" y="72"/>
                    <a:pt x="74272" y="25"/>
                    <a:pt x="74213" y="25"/>
                  </a:cubicBezTo>
                  <a:close/>
                  <a:moveTo>
                    <a:pt x="75082" y="25"/>
                  </a:moveTo>
                  <a:cubicBezTo>
                    <a:pt x="75022" y="25"/>
                    <a:pt x="74986" y="72"/>
                    <a:pt x="74986" y="132"/>
                  </a:cubicBezTo>
                  <a:cubicBezTo>
                    <a:pt x="74986" y="191"/>
                    <a:pt x="75022" y="239"/>
                    <a:pt x="75082" y="239"/>
                  </a:cubicBezTo>
                  <a:lnTo>
                    <a:pt x="75534" y="239"/>
                  </a:lnTo>
                  <a:cubicBezTo>
                    <a:pt x="75594" y="239"/>
                    <a:pt x="75641" y="179"/>
                    <a:pt x="75641" y="132"/>
                  </a:cubicBezTo>
                  <a:cubicBezTo>
                    <a:pt x="75641" y="72"/>
                    <a:pt x="75594" y="25"/>
                    <a:pt x="75534" y="25"/>
                  </a:cubicBezTo>
                  <a:close/>
                  <a:moveTo>
                    <a:pt x="9354" y="82"/>
                  </a:moveTo>
                  <a:cubicBezTo>
                    <a:pt x="9348" y="82"/>
                    <a:pt x="9342" y="83"/>
                    <a:pt x="9335" y="84"/>
                  </a:cubicBezTo>
                  <a:cubicBezTo>
                    <a:pt x="9181" y="96"/>
                    <a:pt x="9038" y="120"/>
                    <a:pt x="8883" y="144"/>
                  </a:cubicBezTo>
                  <a:cubicBezTo>
                    <a:pt x="8823" y="156"/>
                    <a:pt x="8776" y="215"/>
                    <a:pt x="8800" y="275"/>
                  </a:cubicBezTo>
                  <a:cubicBezTo>
                    <a:pt x="8800" y="322"/>
                    <a:pt x="8847" y="370"/>
                    <a:pt x="8907" y="370"/>
                  </a:cubicBezTo>
                  <a:cubicBezTo>
                    <a:pt x="8919" y="370"/>
                    <a:pt x="8919" y="370"/>
                    <a:pt x="8931" y="358"/>
                  </a:cubicBezTo>
                  <a:cubicBezTo>
                    <a:pt x="9073" y="334"/>
                    <a:pt x="9216" y="310"/>
                    <a:pt x="9359" y="298"/>
                  </a:cubicBezTo>
                  <a:cubicBezTo>
                    <a:pt x="9419" y="298"/>
                    <a:pt x="9454" y="239"/>
                    <a:pt x="9454" y="179"/>
                  </a:cubicBezTo>
                  <a:cubicBezTo>
                    <a:pt x="9454" y="126"/>
                    <a:pt x="9407" y="82"/>
                    <a:pt x="9354" y="82"/>
                  </a:cubicBezTo>
                  <a:close/>
                  <a:moveTo>
                    <a:pt x="8049" y="332"/>
                  </a:moveTo>
                  <a:cubicBezTo>
                    <a:pt x="8041" y="332"/>
                    <a:pt x="8033" y="333"/>
                    <a:pt x="8026" y="334"/>
                  </a:cubicBezTo>
                  <a:cubicBezTo>
                    <a:pt x="7871" y="382"/>
                    <a:pt x="7740" y="417"/>
                    <a:pt x="7585" y="453"/>
                  </a:cubicBezTo>
                  <a:cubicBezTo>
                    <a:pt x="7538" y="477"/>
                    <a:pt x="7502" y="537"/>
                    <a:pt x="7514" y="596"/>
                  </a:cubicBezTo>
                  <a:cubicBezTo>
                    <a:pt x="7538" y="632"/>
                    <a:pt x="7573" y="667"/>
                    <a:pt x="7621" y="667"/>
                  </a:cubicBezTo>
                  <a:lnTo>
                    <a:pt x="7669" y="667"/>
                  </a:lnTo>
                  <a:cubicBezTo>
                    <a:pt x="7800" y="620"/>
                    <a:pt x="7942" y="572"/>
                    <a:pt x="8085" y="548"/>
                  </a:cubicBezTo>
                  <a:cubicBezTo>
                    <a:pt x="8145" y="537"/>
                    <a:pt x="8169" y="477"/>
                    <a:pt x="8157" y="417"/>
                  </a:cubicBezTo>
                  <a:cubicBezTo>
                    <a:pt x="8146" y="366"/>
                    <a:pt x="8100" y="332"/>
                    <a:pt x="8049" y="332"/>
                  </a:cubicBezTo>
                  <a:close/>
                  <a:moveTo>
                    <a:pt x="6792" y="735"/>
                  </a:moveTo>
                  <a:cubicBezTo>
                    <a:pt x="6779" y="735"/>
                    <a:pt x="6765" y="736"/>
                    <a:pt x="6752" y="739"/>
                  </a:cubicBezTo>
                  <a:cubicBezTo>
                    <a:pt x="6609" y="798"/>
                    <a:pt x="6478" y="858"/>
                    <a:pt x="6347" y="918"/>
                  </a:cubicBezTo>
                  <a:cubicBezTo>
                    <a:pt x="6287" y="953"/>
                    <a:pt x="6252" y="1013"/>
                    <a:pt x="6287" y="1072"/>
                  </a:cubicBezTo>
                  <a:cubicBezTo>
                    <a:pt x="6299" y="1096"/>
                    <a:pt x="6347" y="1132"/>
                    <a:pt x="6383" y="1132"/>
                  </a:cubicBezTo>
                  <a:cubicBezTo>
                    <a:pt x="6406" y="1132"/>
                    <a:pt x="6418" y="1108"/>
                    <a:pt x="6442" y="1108"/>
                  </a:cubicBezTo>
                  <a:cubicBezTo>
                    <a:pt x="6585" y="1048"/>
                    <a:pt x="6716" y="1013"/>
                    <a:pt x="6847" y="953"/>
                  </a:cubicBezTo>
                  <a:cubicBezTo>
                    <a:pt x="6907" y="918"/>
                    <a:pt x="6918" y="858"/>
                    <a:pt x="6907" y="798"/>
                  </a:cubicBezTo>
                  <a:cubicBezTo>
                    <a:pt x="6879" y="752"/>
                    <a:pt x="6837" y="735"/>
                    <a:pt x="6792" y="735"/>
                  </a:cubicBezTo>
                  <a:close/>
                  <a:moveTo>
                    <a:pt x="5615" y="1290"/>
                  </a:moveTo>
                  <a:cubicBezTo>
                    <a:pt x="5594" y="1290"/>
                    <a:pt x="5572" y="1297"/>
                    <a:pt x="5549" y="1310"/>
                  </a:cubicBezTo>
                  <a:cubicBezTo>
                    <a:pt x="5418" y="1382"/>
                    <a:pt x="5299" y="1453"/>
                    <a:pt x="5168" y="1525"/>
                  </a:cubicBezTo>
                  <a:cubicBezTo>
                    <a:pt x="5109" y="1560"/>
                    <a:pt x="5097" y="1620"/>
                    <a:pt x="5121" y="1680"/>
                  </a:cubicBezTo>
                  <a:cubicBezTo>
                    <a:pt x="5133" y="1727"/>
                    <a:pt x="5168" y="1739"/>
                    <a:pt x="5216" y="1739"/>
                  </a:cubicBezTo>
                  <a:cubicBezTo>
                    <a:pt x="5228" y="1739"/>
                    <a:pt x="5240" y="1727"/>
                    <a:pt x="5287" y="1727"/>
                  </a:cubicBezTo>
                  <a:cubicBezTo>
                    <a:pt x="5406" y="1644"/>
                    <a:pt x="5525" y="1572"/>
                    <a:pt x="5656" y="1501"/>
                  </a:cubicBezTo>
                  <a:cubicBezTo>
                    <a:pt x="5716" y="1465"/>
                    <a:pt x="5728" y="1406"/>
                    <a:pt x="5704" y="1346"/>
                  </a:cubicBezTo>
                  <a:cubicBezTo>
                    <a:pt x="5682" y="1309"/>
                    <a:pt x="5650" y="1290"/>
                    <a:pt x="5615" y="1290"/>
                  </a:cubicBezTo>
                  <a:close/>
                  <a:moveTo>
                    <a:pt x="4477" y="2000"/>
                  </a:moveTo>
                  <a:cubicBezTo>
                    <a:pt x="4452" y="2000"/>
                    <a:pt x="4427" y="2009"/>
                    <a:pt x="4406" y="2025"/>
                  </a:cubicBezTo>
                  <a:lnTo>
                    <a:pt x="4049" y="2287"/>
                  </a:lnTo>
                  <a:cubicBezTo>
                    <a:pt x="4001" y="2322"/>
                    <a:pt x="3990" y="2394"/>
                    <a:pt x="4037" y="2442"/>
                  </a:cubicBezTo>
                  <a:cubicBezTo>
                    <a:pt x="4061" y="2465"/>
                    <a:pt x="4097" y="2477"/>
                    <a:pt x="4120" y="2477"/>
                  </a:cubicBezTo>
                  <a:cubicBezTo>
                    <a:pt x="4144" y="2477"/>
                    <a:pt x="4168" y="2477"/>
                    <a:pt x="4180" y="2465"/>
                  </a:cubicBezTo>
                  <a:cubicBezTo>
                    <a:pt x="4287" y="2370"/>
                    <a:pt x="4406" y="2287"/>
                    <a:pt x="4525" y="2191"/>
                  </a:cubicBezTo>
                  <a:cubicBezTo>
                    <a:pt x="4585" y="2168"/>
                    <a:pt x="4585" y="2096"/>
                    <a:pt x="4561" y="2049"/>
                  </a:cubicBezTo>
                  <a:cubicBezTo>
                    <a:pt x="4541" y="2015"/>
                    <a:pt x="4509" y="2000"/>
                    <a:pt x="4477" y="2000"/>
                  </a:cubicBezTo>
                  <a:close/>
                  <a:moveTo>
                    <a:pt x="3446" y="2834"/>
                  </a:moveTo>
                  <a:cubicBezTo>
                    <a:pt x="3418" y="2834"/>
                    <a:pt x="3388" y="2846"/>
                    <a:pt x="3370" y="2870"/>
                  </a:cubicBezTo>
                  <a:lnTo>
                    <a:pt x="3049" y="3180"/>
                  </a:lnTo>
                  <a:cubicBezTo>
                    <a:pt x="3013" y="3215"/>
                    <a:pt x="3013" y="3287"/>
                    <a:pt x="3049" y="3334"/>
                  </a:cubicBezTo>
                  <a:cubicBezTo>
                    <a:pt x="3073" y="3346"/>
                    <a:pt x="3097" y="3358"/>
                    <a:pt x="3132" y="3358"/>
                  </a:cubicBezTo>
                  <a:cubicBezTo>
                    <a:pt x="3156" y="3358"/>
                    <a:pt x="3192" y="3358"/>
                    <a:pt x="3204" y="3311"/>
                  </a:cubicBezTo>
                  <a:cubicBezTo>
                    <a:pt x="3311" y="3215"/>
                    <a:pt x="3406" y="3120"/>
                    <a:pt x="3513" y="3013"/>
                  </a:cubicBezTo>
                  <a:cubicBezTo>
                    <a:pt x="3561" y="2989"/>
                    <a:pt x="3561" y="2918"/>
                    <a:pt x="3513" y="2870"/>
                  </a:cubicBezTo>
                  <a:cubicBezTo>
                    <a:pt x="3501" y="2846"/>
                    <a:pt x="3475" y="2834"/>
                    <a:pt x="3446" y="2834"/>
                  </a:cubicBezTo>
                  <a:close/>
                  <a:moveTo>
                    <a:pt x="2560" y="3808"/>
                  </a:moveTo>
                  <a:cubicBezTo>
                    <a:pt x="2529" y="3808"/>
                    <a:pt x="2499" y="3825"/>
                    <a:pt x="2477" y="3846"/>
                  </a:cubicBezTo>
                  <a:cubicBezTo>
                    <a:pt x="2370" y="3954"/>
                    <a:pt x="2275" y="4073"/>
                    <a:pt x="2192" y="4192"/>
                  </a:cubicBezTo>
                  <a:cubicBezTo>
                    <a:pt x="2144" y="4239"/>
                    <a:pt x="2156" y="4311"/>
                    <a:pt x="2204" y="4347"/>
                  </a:cubicBezTo>
                  <a:cubicBezTo>
                    <a:pt x="2215" y="4370"/>
                    <a:pt x="2227" y="4370"/>
                    <a:pt x="2263" y="4370"/>
                  </a:cubicBezTo>
                  <a:cubicBezTo>
                    <a:pt x="2299" y="4370"/>
                    <a:pt x="2335" y="4358"/>
                    <a:pt x="2370" y="4323"/>
                  </a:cubicBezTo>
                  <a:cubicBezTo>
                    <a:pt x="2454" y="4204"/>
                    <a:pt x="2549" y="4108"/>
                    <a:pt x="2632" y="3977"/>
                  </a:cubicBezTo>
                  <a:cubicBezTo>
                    <a:pt x="2680" y="3942"/>
                    <a:pt x="2668" y="3882"/>
                    <a:pt x="2620" y="3835"/>
                  </a:cubicBezTo>
                  <a:cubicBezTo>
                    <a:pt x="2601" y="3815"/>
                    <a:pt x="2580" y="3808"/>
                    <a:pt x="2560" y="3808"/>
                  </a:cubicBezTo>
                  <a:close/>
                  <a:moveTo>
                    <a:pt x="1759" y="4873"/>
                  </a:moveTo>
                  <a:cubicBezTo>
                    <a:pt x="1724" y="4873"/>
                    <a:pt x="1689" y="4889"/>
                    <a:pt x="1668" y="4918"/>
                  </a:cubicBezTo>
                  <a:cubicBezTo>
                    <a:pt x="1584" y="5061"/>
                    <a:pt x="1501" y="5180"/>
                    <a:pt x="1430" y="5311"/>
                  </a:cubicBezTo>
                  <a:cubicBezTo>
                    <a:pt x="1406" y="5359"/>
                    <a:pt x="1418" y="5430"/>
                    <a:pt x="1477" y="5454"/>
                  </a:cubicBezTo>
                  <a:cubicBezTo>
                    <a:pt x="1489" y="5478"/>
                    <a:pt x="1525" y="5478"/>
                    <a:pt x="1537" y="5478"/>
                  </a:cubicBezTo>
                  <a:cubicBezTo>
                    <a:pt x="1561" y="5478"/>
                    <a:pt x="1608" y="5442"/>
                    <a:pt x="1620" y="5418"/>
                  </a:cubicBezTo>
                  <a:cubicBezTo>
                    <a:pt x="1704" y="5299"/>
                    <a:pt x="1775" y="5156"/>
                    <a:pt x="1846" y="5037"/>
                  </a:cubicBezTo>
                  <a:cubicBezTo>
                    <a:pt x="1882" y="5001"/>
                    <a:pt x="1858" y="4918"/>
                    <a:pt x="1823" y="4894"/>
                  </a:cubicBezTo>
                  <a:cubicBezTo>
                    <a:pt x="1804" y="4880"/>
                    <a:pt x="1781" y="4873"/>
                    <a:pt x="1759" y="4873"/>
                  </a:cubicBezTo>
                  <a:close/>
                  <a:moveTo>
                    <a:pt x="1128" y="6021"/>
                  </a:moveTo>
                  <a:cubicBezTo>
                    <a:pt x="1083" y="6021"/>
                    <a:pt x="1041" y="6039"/>
                    <a:pt x="1013" y="6085"/>
                  </a:cubicBezTo>
                  <a:lnTo>
                    <a:pt x="834" y="6490"/>
                  </a:lnTo>
                  <a:cubicBezTo>
                    <a:pt x="811" y="6537"/>
                    <a:pt x="834" y="6609"/>
                    <a:pt x="894" y="6632"/>
                  </a:cubicBezTo>
                  <a:cubicBezTo>
                    <a:pt x="906" y="6644"/>
                    <a:pt x="930" y="6644"/>
                    <a:pt x="942" y="6644"/>
                  </a:cubicBezTo>
                  <a:cubicBezTo>
                    <a:pt x="989" y="6644"/>
                    <a:pt x="1025" y="6621"/>
                    <a:pt x="1049" y="6573"/>
                  </a:cubicBezTo>
                  <a:lnTo>
                    <a:pt x="1227" y="6168"/>
                  </a:lnTo>
                  <a:cubicBezTo>
                    <a:pt x="1239" y="6109"/>
                    <a:pt x="1227" y="6049"/>
                    <a:pt x="1168" y="6025"/>
                  </a:cubicBezTo>
                  <a:cubicBezTo>
                    <a:pt x="1154" y="6023"/>
                    <a:pt x="1141" y="6021"/>
                    <a:pt x="1128" y="6021"/>
                  </a:cubicBezTo>
                  <a:close/>
                  <a:moveTo>
                    <a:pt x="630" y="7256"/>
                  </a:moveTo>
                  <a:cubicBezTo>
                    <a:pt x="585" y="7256"/>
                    <a:pt x="546" y="7288"/>
                    <a:pt x="537" y="7335"/>
                  </a:cubicBezTo>
                  <a:cubicBezTo>
                    <a:pt x="489" y="7478"/>
                    <a:pt x="441" y="7621"/>
                    <a:pt x="406" y="7764"/>
                  </a:cubicBezTo>
                  <a:cubicBezTo>
                    <a:pt x="394" y="7823"/>
                    <a:pt x="418" y="7883"/>
                    <a:pt x="477" y="7895"/>
                  </a:cubicBezTo>
                  <a:lnTo>
                    <a:pt x="513" y="7895"/>
                  </a:lnTo>
                  <a:cubicBezTo>
                    <a:pt x="549" y="7895"/>
                    <a:pt x="596" y="7871"/>
                    <a:pt x="632" y="7811"/>
                  </a:cubicBezTo>
                  <a:cubicBezTo>
                    <a:pt x="656" y="7680"/>
                    <a:pt x="703" y="7525"/>
                    <a:pt x="739" y="7394"/>
                  </a:cubicBezTo>
                  <a:cubicBezTo>
                    <a:pt x="763" y="7335"/>
                    <a:pt x="727" y="7275"/>
                    <a:pt x="668" y="7264"/>
                  </a:cubicBezTo>
                  <a:cubicBezTo>
                    <a:pt x="655" y="7258"/>
                    <a:pt x="642" y="7256"/>
                    <a:pt x="630" y="7256"/>
                  </a:cubicBezTo>
                  <a:close/>
                  <a:moveTo>
                    <a:pt x="316" y="8536"/>
                  </a:moveTo>
                  <a:cubicBezTo>
                    <a:pt x="263" y="8536"/>
                    <a:pt x="213" y="8579"/>
                    <a:pt x="191" y="8633"/>
                  </a:cubicBezTo>
                  <a:cubicBezTo>
                    <a:pt x="168" y="8776"/>
                    <a:pt x="132" y="8930"/>
                    <a:pt x="120" y="9073"/>
                  </a:cubicBezTo>
                  <a:cubicBezTo>
                    <a:pt x="108" y="9133"/>
                    <a:pt x="156" y="9180"/>
                    <a:pt x="215" y="9192"/>
                  </a:cubicBezTo>
                  <a:lnTo>
                    <a:pt x="227" y="9192"/>
                  </a:lnTo>
                  <a:cubicBezTo>
                    <a:pt x="287" y="9192"/>
                    <a:pt x="334" y="9145"/>
                    <a:pt x="346" y="9097"/>
                  </a:cubicBezTo>
                  <a:cubicBezTo>
                    <a:pt x="370" y="8954"/>
                    <a:pt x="394" y="8823"/>
                    <a:pt x="418" y="8668"/>
                  </a:cubicBezTo>
                  <a:cubicBezTo>
                    <a:pt x="430" y="8609"/>
                    <a:pt x="394" y="8549"/>
                    <a:pt x="334" y="8537"/>
                  </a:cubicBezTo>
                  <a:cubicBezTo>
                    <a:pt x="328" y="8536"/>
                    <a:pt x="322" y="8536"/>
                    <a:pt x="316" y="8536"/>
                  </a:cubicBezTo>
                  <a:close/>
                  <a:moveTo>
                    <a:pt x="144" y="9835"/>
                  </a:moveTo>
                  <a:cubicBezTo>
                    <a:pt x="96" y="9835"/>
                    <a:pt x="37" y="9883"/>
                    <a:pt x="37" y="9942"/>
                  </a:cubicBezTo>
                  <a:cubicBezTo>
                    <a:pt x="37" y="10085"/>
                    <a:pt x="13" y="10240"/>
                    <a:pt x="13" y="10383"/>
                  </a:cubicBezTo>
                  <a:cubicBezTo>
                    <a:pt x="1" y="10454"/>
                    <a:pt x="60" y="10502"/>
                    <a:pt x="120" y="10502"/>
                  </a:cubicBezTo>
                  <a:cubicBezTo>
                    <a:pt x="180" y="10502"/>
                    <a:pt x="227" y="10454"/>
                    <a:pt x="239" y="10383"/>
                  </a:cubicBezTo>
                  <a:cubicBezTo>
                    <a:pt x="239" y="10240"/>
                    <a:pt x="239" y="10097"/>
                    <a:pt x="251" y="9954"/>
                  </a:cubicBezTo>
                  <a:cubicBezTo>
                    <a:pt x="251" y="9895"/>
                    <a:pt x="203" y="9835"/>
                    <a:pt x="144" y="9835"/>
                  </a:cubicBezTo>
                  <a:close/>
                  <a:moveTo>
                    <a:pt x="120" y="11169"/>
                  </a:moveTo>
                  <a:cubicBezTo>
                    <a:pt x="60" y="11169"/>
                    <a:pt x="13" y="11216"/>
                    <a:pt x="13" y="11276"/>
                  </a:cubicBezTo>
                  <a:lnTo>
                    <a:pt x="13" y="11728"/>
                  </a:lnTo>
                  <a:cubicBezTo>
                    <a:pt x="13" y="11788"/>
                    <a:pt x="60" y="11824"/>
                    <a:pt x="120" y="11824"/>
                  </a:cubicBezTo>
                  <a:cubicBezTo>
                    <a:pt x="180" y="11824"/>
                    <a:pt x="227" y="11788"/>
                    <a:pt x="227" y="11728"/>
                  </a:cubicBezTo>
                  <a:lnTo>
                    <a:pt x="227" y="11276"/>
                  </a:lnTo>
                  <a:cubicBezTo>
                    <a:pt x="227" y="11216"/>
                    <a:pt x="180" y="11169"/>
                    <a:pt x="120" y="11169"/>
                  </a:cubicBezTo>
                  <a:close/>
                  <a:moveTo>
                    <a:pt x="120" y="12502"/>
                  </a:moveTo>
                  <a:cubicBezTo>
                    <a:pt x="60" y="12502"/>
                    <a:pt x="13" y="12538"/>
                    <a:pt x="13" y="12598"/>
                  </a:cubicBezTo>
                  <a:lnTo>
                    <a:pt x="13" y="13050"/>
                  </a:lnTo>
                  <a:cubicBezTo>
                    <a:pt x="13" y="13109"/>
                    <a:pt x="60" y="13157"/>
                    <a:pt x="120" y="13157"/>
                  </a:cubicBezTo>
                  <a:cubicBezTo>
                    <a:pt x="180" y="13157"/>
                    <a:pt x="227" y="13109"/>
                    <a:pt x="227" y="13050"/>
                  </a:cubicBezTo>
                  <a:lnTo>
                    <a:pt x="227" y="12598"/>
                  </a:lnTo>
                  <a:cubicBezTo>
                    <a:pt x="227" y="12538"/>
                    <a:pt x="180" y="12502"/>
                    <a:pt x="120" y="12502"/>
                  </a:cubicBezTo>
                  <a:close/>
                  <a:moveTo>
                    <a:pt x="120" y="13824"/>
                  </a:moveTo>
                  <a:cubicBezTo>
                    <a:pt x="60" y="13824"/>
                    <a:pt x="13" y="13871"/>
                    <a:pt x="13" y="13931"/>
                  </a:cubicBezTo>
                  <a:lnTo>
                    <a:pt x="13" y="14372"/>
                  </a:lnTo>
                  <a:cubicBezTo>
                    <a:pt x="13" y="14431"/>
                    <a:pt x="60" y="14479"/>
                    <a:pt x="120" y="14479"/>
                  </a:cubicBezTo>
                  <a:cubicBezTo>
                    <a:pt x="180" y="14479"/>
                    <a:pt x="227" y="14431"/>
                    <a:pt x="227" y="14372"/>
                  </a:cubicBezTo>
                  <a:lnTo>
                    <a:pt x="227" y="13931"/>
                  </a:lnTo>
                  <a:cubicBezTo>
                    <a:pt x="227" y="13871"/>
                    <a:pt x="180" y="13824"/>
                    <a:pt x="120" y="13824"/>
                  </a:cubicBezTo>
                  <a:close/>
                  <a:moveTo>
                    <a:pt x="120" y="15145"/>
                  </a:moveTo>
                  <a:cubicBezTo>
                    <a:pt x="60" y="15145"/>
                    <a:pt x="13" y="15193"/>
                    <a:pt x="13" y="15253"/>
                  </a:cubicBezTo>
                  <a:lnTo>
                    <a:pt x="13" y="15693"/>
                  </a:lnTo>
                  <a:cubicBezTo>
                    <a:pt x="13" y="15753"/>
                    <a:pt x="60" y="15800"/>
                    <a:pt x="120" y="15800"/>
                  </a:cubicBezTo>
                  <a:cubicBezTo>
                    <a:pt x="180" y="15800"/>
                    <a:pt x="227" y="15753"/>
                    <a:pt x="227" y="15693"/>
                  </a:cubicBezTo>
                  <a:lnTo>
                    <a:pt x="227" y="15253"/>
                  </a:lnTo>
                  <a:cubicBezTo>
                    <a:pt x="227" y="15193"/>
                    <a:pt x="180" y="15145"/>
                    <a:pt x="120" y="15145"/>
                  </a:cubicBezTo>
                  <a:close/>
                  <a:moveTo>
                    <a:pt x="120" y="16467"/>
                  </a:moveTo>
                  <a:cubicBezTo>
                    <a:pt x="60" y="16467"/>
                    <a:pt x="13" y="16515"/>
                    <a:pt x="13" y="16574"/>
                  </a:cubicBezTo>
                  <a:lnTo>
                    <a:pt x="13" y="17027"/>
                  </a:lnTo>
                  <a:cubicBezTo>
                    <a:pt x="13" y="17086"/>
                    <a:pt x="60" y="17122"/>
                    <a:pt x="120" y="17122"/>
                  </a:cubicBezTo>
                  <a:cubicBezTo>
                    <a:pt x="180" y="17122"/>
                    <a:pt x="227" y="17086"/>
                    <a:pt x="227" y="17027"/>
                  </a:cubicBezTo>
                  <a:lnTo>
                    <a:pt x="227" y="16574"/>
                  </a:lnTo>
                  <a:cubicBezTo>
                    <a:pt x="227" y="16515"/>
                    <a:pt x="180" y="16467"/>
                    <a:pt x="120" y="16467"/>
                  </a:cubicBezTo>
                  <a:close/>
                  <a:moveTo>
                    <a:pt x="120" y="17801"/>
                  </a:moveTo>
                  <a:cubicBezTo>
                    <a:pt x="60" y="17801"/>
                    <a:pt x="13" y="17836"/>
                    <a:pt x="13" y="17896"/>
                  </a:cubicBezTo>
                  <a:lnTo>
                    <a:pt x="13" y="18348"/>
                  </a:lnTo>
                  <a:cubicBezTo>
                    <a:pt x="13" y="18408"/>
                    <a:pt x="60" y="18455"/>
                    <a:pt x="120" y="18455"/>
                  </a:cubicBezTo>
                  <a:cubicBezTo>
                    <a:pt x="180" y="18455"/>
                    <a:pt x="227" y="18408"/>
                    <a:pt x="227" y="18348"/>
                  </a:cubicBezTo>
                  <a:lnTo>
                    <a:pt x="227" y="17896"/>
                  </a:lnTo>
                  <a:cubicBezTo>
                    <a:pt x="227" y="17836"/>
                    <a:pt x="180" y="17801"/>
                    <a:pt x="120" y="17801"/>
                  </a:cubicBezTo>
                  <a:close/>
                  <a:moveTo>
                    <a:pt x="120" y="19122"/>
                  </a:moveTo>
                  <a:cubicBezTo>
                    <a:pt x="60" y="19122"/>
                    <a:pt x="13" y="19170"/>
                    <a:pt x="13" y="19229"/>
                  </a:cubicBezTo>
                  <a:lnTo>
                    <a:pt x="13" y="19670"/>
                  </a:lnTo>
                  <a:cubicBezTo>
                    <a:pt x="13" y="19729"/>
                    <a:pt x="60" y="19777"/>
                    <a:pt x="120" y="19777"/>
                  </a:cubicBezTo>
                  <a:cubicBezTo>
                    <a:pt x="180" y="19777"/>
                    <a:pt x="227" y="19729"/>
                    <a:pt x="227" y="19670"/>
                  </a:cubicBezTo>
                  <a:lnTo>
                    <a:pt x="227" y="19229"/>
                  </a:lnTo>
                  <a:cubicBezTo>
                    <a:pt x="227" y="19170"/>
                    <a:pt x="180" y="19122"/>
                    <a:pt x="120" y="19122"/>
                  </a:cubicBezTo>
                  <a:close/>
                  <a:moveTo>
                    <a:pt x="120" y="20444"/>
                  </a:moveTo>
                  <a:cubicBezTo>
                    <a:pt x="60" y="20444"/>
                    <a:pt x="13" y="20491"/>
                    <a:pt x="13" y="20551"/>
                  </a:cubicBezTo>
                  <a:lnTo>
                    <a:pt x="13" y="20991"/>
                  </a:lnTo>
                  <a:cubicBezTo>
                    <a:pt x="13" y="21051"/>
                    <a:pt x="60" y="21099"/>
                    <a:pt x="120" y="21099"/>
                  </a:cubicBezTo>
                  <a:cubicBezTo>
                    <a:pt x="180" y="21099"/>
                    <a:pt x="227" y="21051"/>
                    <a:pt x="227" y="20991"/>
                  </a:cubicBezTo>
                  <a:lnTo>
                    <a:pt x="227" y="20551"/>
                  </a:lnTo>
                  <a:cubicBezTo>
                    <a:pt x="227" y="20491"/>
                    <a:pt x="180" y="20444"/>
                    <a:pt x="120" y="20444"/>
                  </a:cubicBezTo>
                  <a:close/>
                  <a:moveTo>
                    <a:pt x="120" y="21765"/>
                  </a:moveTo>
                  <a:cubicBezTo>
                    <a:pt x="60" y="21765"/>
                    <a:pt x="13" y="21813"/>
                    <a:pt x="13" y="21872"/>
                  </a:cubicBezTo>
                  <a:lnTo>
                    <a:pt x="13" y="22325"/>
                  </a:lnTo>
                  <a:cubicBezTo>
                    <a:pt x="13" y="22384"/>
                    <a:pt x="60" y="22420"/>
                    <a:pt x="120" y="22420"/>
                  </a:cubicBezTo>
                  <a:cubicBezTo>
                    <a:pt x="180" y="22420"/>
                    <a:pt x="227" y="22384"/>
                    <a:pt x="227" y="22325"/>
                  </a:cubicBezTo>
                  <a:lnTo>
                    <a:pt x="227" y="21872"/>
                  </a:lnTo>
                  <a:cubicBezTo>
                    <a:pt x="227" y="21813"/>
                    <a:pt x="180" y="21765"/>
                    <a:pt x="120" y="21765"/>
                  </a:cubicBezTo>
                  <a:close/>
                  <a:moveTo>
                    <a:pt x="120" y="23087"/>
                  </a:moveTo>
                  <a:cubicBezTo>
                    <a:pt x="60" y="23087"/>
                    <a:pt x="13" y="23135"/>
                    <a:pt x="13" y="23194"/>
                  </a:cubicBezTo>
                  <a:lnTo>
                    <a:pt x="13" y="23646"/>
                  </a:lnTo>
                  <a:cubicBezTo>
                    <a:pt x="13" y="23706"/>
                    <a:pt x="60" y="23754"/>
                    <a:pt x="120" y="23754"/>
                  </a:cubicBezTo>
                  <a:cubicBezTo>
                    <a:pt x="180" y="23754"/>
                    <a:pt x="227" y="23706"/>
                    <a:pt x="227" y="23646"/>
                  </a:cubicBezTo>
                  <a:lnTo>
                    <a:pt x="227" y="23194"/>
                  </a:lnTo>
                  <a:cubicBezTo>
                    <a:pt x="227" y="23135"/>
                    <a:pt x="180" y="23087"/>
                    <a:pt x="120" y="23087"/>
                  </a:cubicBezTo>
                  <a:close/>
                  <a:moveTo>
                    <a:pt x="120" y="24420"/>
                  </a:moveTo>
                  <a:cubicBezTo>
                    <a:pt x="60" y="24420"/>
                    <a:pt x="13" y="24468"/>
                    <a:pt x="13" y="24516"/>
                  </a:cubicBezTo>
                  <a:lnTo>
                    <a:pt x="13" y="24968"/>
                  </a:lnTo>
                  <a:cubicBezTo>
                    <a:pt x="13" y="25028"/>
                    <a:pt x="60" y="25075"/>
                    <a:pt x="120" y="25075"/>
                  </a:cubicBezTo>
                  <a:cubicBezTo>
                    <a:pt x="180" y="25075"/>
                    <a:pt x="227" y="25028"/>
                    <a:pt x="227" y="24968"/>
                  </a:cubicBezTo>
                  <a:lnTo>
                    <a:pt x="227" y="24516"/>
                  </a:lnTo>
                  <a:cubicBezTo>
                    <a:pt x="227" y="24456"/>
                    <a:pt x="180" y="24420"/>
                    <a:pt x="120" y="24420"/>
                  </a:cubicBezTo>
                  <a:close/>
                  <a:moveTo>
                    <a:pt x="120" y="25742"/>
                  </a:moveTo>
                  <a:cubicBezTo>
                    <a:pt x="60" y="25742"/>
                    <a:pt x="13" y="25790"/>
                    <a:pt x="13" y="25849"/>
                  </a:cubicBezTo>
                  <a:lnTo>
                    <a:pt x="13" y="26290"/>
                  </a:lnTo>
                  <a:cubicBezTo>
                    <a:pt x="13" y="26349"/>
                    <a:pt x="60" y="26397"/>
                    <a:pt x="120" y="26397"/>
                  </a:cubicBezTo>
                  <a:cubicBezTo>
                    <a:pt x="180" y="26397"/>
                    <a:pt x="227" y="26337"/>
                    <a:pt x="227" y="26290"/>
                  </a:cubicBezTo>
                  <a:lnTo>
                    <a:pt x="227" y="25849"/>
                  </a:lnTo>
                  <a:cubicBezTo>
                    <a:pt x="227" y="25790"/>
                    <a:pt x="180" y="25742"/>
                    <a:pt x="120" y="25742"/>
                  </a:cubicBezTo>
                  <a:close/>
                  <a:moveTo>
                    <a:pt x="120" y="27064"/>
                  </a:moveTo>
                  <a:cubicBezTo>
                    <a:pt x="60" y="27064"/>
                    <a:pt x="13" y="27111"/>
                    <a:pt x="13" y="27171"/>
                  </a:cubicBezTo>
                  <a:lnTo>
                    <a:pt x="13" y="27611"/>
                  </a:lnTo>
                  <a:cubicBezTo>
                    <a:pt x="13" y="27683"/>
                    <a:pt x="60" y="27718"/>
                    <a:pt x="120" y="27718"/>
                  </a:cubicBezTo>
                  <a:cubicBezTo>
                    <a:pt x="180" y="27718"/>
                    <a:pt x="227" y="27659"/>
                    <a:pt x="227" y="27611"/>
                  </a:cubicBezTo>
                  <a:lnTo>
                    <a:pt x="227" y="27171"/>
                  </a:lnTo>
                  <a:cubicBezTo>
                    <a:pt x="227" y="27111"/>
                    <a:pt x="180" y="27064"/>
                    <a:pt x="120" y="27064"/>
                  </a:cubicBezTo>
                  <a:close/>
                  <a:moveTo>
                    <a:pt x="120" y="28385"/>
                  </a:moveTo>
                  <a:cubicBezTo>
                    <a:pt x="60" y="28385"/>
                    <a:pt x="13" y="28433"/>
                    <a:pt x="13" y="28492"/>
                  </a:cubicBezTo>
                  <a:lnTo>
                    <a:pt x="13" y="28945"/>
                  </a:lnTo>
                  <a:cubicBezTo>
                    <a:pt x="13" y="29004"/>
                    <a:pt x="60" y="29052"/>
                    <a:pt x="120" y="29052"/>
                  </a:cubicBezTo>
                  <a:cubicBezTo>
                    <a:pt x="180" y="29052"/>
                    <a:pt x="227" y="28980"/>
                    <a:pt x="227" y="28945"/>
                  </a:cubicBezTo>
                  <a:lnTo>
                    <a:pt x="227" y="28492"/>
                  </a:lnTo>
                  <a:cubicBezTo>
                    <a:pt x="227" y="28433"/>
                    <a:pt x="180" y="28385"/>
                    <a:pt x="120" y="28385"/>
                  </a:cubicBezTo>
                  <a:close/>
                  <a:moveTo>
                    <a:pt x="120" y="29719"/>
                  </a:moveTo>
                  <a:cubicBezTo>
                    <a:pt x="60" y="29719"/>
                    <a:pt x="13" y="29766"/>
                    <a:pt x="13" y="29826"/>
                  </a:cubicBezTo>
                  <a:lnTo>
                    <a:pt x="13" y="30266"/>
                  </a:lnTo>
                  <a:cubicBezTo>
                    <a:pt x="13" y="30326"/>
                    <a:pt x="60" y="30374"/>
                    <a:pt x="120" y="30374"/>
                  </a:cubicBezTo>
                  <a:cubicBezTo>
                    <a:pt x="180" y="30374"/>
                    <a:pt x="227" y="30314"/>
                    <a:pt x="227" y="30266"/>
                  </a:cubicBezTo>
                  <a:lnTo>
                    <a:pt x="227" y="29826"/>
                  </a:lnTo>
                  <a:cubicBezTo>
                    <a:pt x="227" y="29754"/>
                    <a:pt x="180" y="29719"/>
                    <a:pt x="120" y="29719"/>
                  </a:cubicBezTo>
                  <a:close/>
                  <a:moveTo>
                    <a:pt x="120" y="31040"/>
                  </a:moveTo>
                  <a:cubicBezTo>
                    <a:pt x="60" y="31040"/>
                    <a:pt x="13" y="31088"/>
                    <a:pt x="13" y="31147"/>
                  </a:cubicBezTo>
                  <a:lnTo>
                    <a:pt x="13" y="31588"/>
                  </a:lnTo>
                  <a:cubicBezTo>
                    <a:pt x="13" y="31647"/>
                    <a:pt x="60" y="31695"/>
                    <a:pt x="120" y="31695"/>
                  </a:cubicBezTo>
                  <a:cubicBezTo>
                    <a:pt x="180" y="31695"/>
                    <a:pt x="227" y="31636"/>
                    <a:pt x="227" y="31588"/>
                  </a:cubicBezTo>
                  <a:lnTo>
                    <a:pt x="227" y="31147"/>
                  </a:lnTo>
                  <a:cubicBezTo>
                    <a:pt x="227" y="31088"/>
                    <a:pt x="180" y="31040"/>
                    <a:pt x="120" y="31040"/>
                  </a:cubicBezTo>
                  <a:close/>
                  <a:moveTo>
                    <a:pt x="120" y="32362"/>
                  </a:moveTo>
                  <a:cubicBezTo>
                    <a:pt x="60" y="32362"/>
                    <a:pt x="13" y="32409"/>
                    <a:pt x="13" y="32469"/>
                  </a:cubicBezTo>
                  <a:lnTo>
                    <a:pt x="13" y="32910"/>
                  </a:lnTo>
                  <a:cubicBezTo>
                    <a:pt x="13" y="32981"/>
                    <a:pt x="60" y="33017"/>
                    <a:pt x="120" y="33017"/>
                  </a:cubicBezTo>
                  <a:cubicBezTo>
                    <a:pt x="180" y="33017"/>
                    <a:pt x="227" y="32957"/>
                    <a:pt x="227" y="32910"/>
                  </a:cubicBezTo>
                  <a:lnTo>
                    <a:pt x="227" y="32469"/>
                  </a:lnTo>
                  <a:cubicBezTo>
                    <a:pt x="227" y="32409"/>
                    <a:pt x="180" y="32362"/>
                    <a:pt x="120" y="32362"/>
                  </a:cubicBezTo>
                  <a:close/>
                  <a:moveTo>
                    <a:pt x="120" y="33672"/>
                  </a:moveTo>
                  <a:cubicBezTo>
                    <a:pt x="60" y="33672"/>
                    <a:pt x="13" y="33719"/>
                    <a:pt x="13" y="33779"/>
                  </a:cubicBezTo>
                  <a:lnTo>
                    <a:pt x="13" y="34231"/>
                  </a:lnTo>
                  <a:cubicBezTo>
                    <a:pt x="13" y="34291"/>
                    <a:pt x="60" y="34326"/>
                    <a:pt x="120" y="34326"/>
                  </a:cubicBezTo>
                  <a:cubicBezTo>
                    <a:pt x="180" y="34326"/>
                    <a:pt x="227" y="34291"/>
                    <a:pt x="227" y="34231"/>
                  </a:cubicBezTo>
                  <a:lnTo>
                    <a:pt x="227" y="33779"/>
                  </a:lnTo>
                  <a:cubicBezTo>
                    <a:pt x="227" y="33719"/>
                    <a:pt x="180" y="33672"/>
                    <a:pt x="120" y="33672"/>
                  </a:cubicBezTo>
                  <a:close/>
                  <a:moveTo>
                    <a:pt x="120" y="34993"/>
                  </a:moveTo>
                  <a:cubicBezTo>
                    <a:pt x="60" y="34993"/>
                    <a:pt x="13" y="35041"/>
                    <a:pt x="13" y="35100"/>
                  </a:cubicBezTo>
                  <a:lnTo>
                    <a:pt x="13" y="35553"/>
                  </a:lnTo>
                  <a:cubicBezTo>
                    <a:pt x="13" y="35612"/>
                    <a:pt x="60" y="35660"/>
                    <a:pt x="120" y="35660"/>
                  </a:cubicBezTo>
                  <a:cubicBezTo>
                    <a:pt x="180" y="35660"/>
                    <a:pt x="227" y="35612"/>
                    <a:pt x="227" y="35553"/>
                  </a:cubicBezTo>
                  <a:lnTo>
                    <a:pt x="227" y="35100"/>
                  </a:lnTo>
                  <a:cubicBezTo>
                    <a:pt x="227" y="35041"/>
                    <a:pt x="180" y="34993"/>
                    <a:pt x="120" y="34993"/>
                  </a:cubicBezTo>
                  <a:close/>
                  <a:moveTo>
                    <a:pt x="120" y="36327"/>
                  </a:moveTo>
                  <a:cubicBezTo>
                    <a:pt x="60" y="36327"/>
                    <a:pt x="13" y="36374"/>
                    <a:pt x="13" y="36422"/>
                  </a:cubicBezTo>
                  <a:lnTo>
                    <a:pt x="13" y="36874"/>
                  </a:lnTo>
                  <a:cubicBezTo>
                    <a:pt x="13" y="36934"/>
                    <a:pt x="60" y="36981"/>
                    <a:pt x="120" y="36981"/>
                  </a:cubicBezTo>
                  <a:cubicBezTo>
                    <a:pt x="180" y="36981"/>
                    <a:pt x="227" y="36934"/>
                    <a:pt x="227" y="36874"/>
                  </a:cubicBezTo>
                  <a:lnTo>
                    <a:pt x="227" y="36422"/>
                  </a:lnTo>
                  <a:cubicBezTo>
                    <a:pt x="227" y="36362"/>
                    <a:pt x="180" y="36327"/>
                    <a:pt x="120" y="36327"/>
                  </a:cubicBezTo>
                  <a:close/>
                  <a:moveTo>
                    <a:pt x="120" y="37648"/>
                  </a:moveTo>
                  <a:cubicBezTo>
                    <a:pt x="60" y="37648"/>
                    <a:pt x="13" y="37696"/>
                    <a:pt x="13" y="37755"/>
                  </a:cubicBezTo>
                  <a:lnTo>
                    <a:pt x="13" y="38196"/>
                  </a:lnTo>
                  <a:cubicBezTo>
                    <a:pt x="13" y="38255"/>
                    <a:pt x="60" y="38303"/>
                    <a:pt x="120" y="38303"/>
                  </a:cubicBezTo>
                  <a:cubicBezTo>
                    <a:pt x="180" y="38303"/>
                    <a:pt x="227" y="38255"/>
                    <a:pt x="227" y="38196"/>
                  </a:cubicBezTo>
                  <a:lnTo>
                    <a:pt x="227" y="37755"/>
                  </a:lnTo>
                  <a:cubicBezTo>
                    <a:pt x="227" y="37696"/>
                    <a:pt x="180" y="37648"/>
                    <a:pt x="120" y="37648"/>
                  </a:cubicBezTo>
                  <a:close/>
                  <a:moveTo>
                    <a:pt x="120" y="38970"/>
                  </a:moveTo>
                  <a:cubicBezTo>
                    <a:pt x="60" y="38970"/>
                    <a:pt x="13" y="39017"/>
                    <a:pt x="13" y="39077"/>
                  </a:cubicBezTo>
                  <a:lnTo>
                    <a:pt x="13" y="39517"/>
                  </a:lnTo>
                  <a:cubicBezTo>
                    <a:pt x="13" y="39589"/>
                    <a:pt x="60" y="39625"/>
                    <a:pt x="120" y="39625"/>
                  </a:cubicBezTo>
                  <a:cubicBezTo>
                    <a:pt x="180" y="39625"/>
                    <a:pt x="227" y="39589"/>
                    <a:pt x="227" y="39517"/>
                  </a:cubicBezTo>
                  <a:lnTo>
                    <a:pt x="227" y="39077"/>
                  </a:lnTo>
                  <a:cubicBezTo>
                    <a:pt x="227" y="39017"/>
                    <a:pt x="180" y="38970"/>
                    <a:pt x="120" y="38970"/>
                  </a:cubicBezTo>
                  <a:close/>
                  <a:moveTo>
                    <a:pt x="120" y="40291"/>
                  </a:moveTo>
                  <a:cubicBezTo>
                    <a:pt x="60" y="40291"/>
                    <a:pt x="13" y="40339"/>
                    <a:pt x="13" y="40399"/>
                  </a:cubicBezTo>
                  <a:lnTo>
                    <a:pt x="13" y="40851"/>
                  </a:lnTo>
                  <a:cubicBezTo>
                    <a:pt x="13" y="40911"/>
                    <a:pt x="60" y="40958"/>
                    <a:pt x="120" y="40958"/>
                  </a:cubicBezTo>
                  <a:cubicBezTo>
                    <a:pt x="180" y="40958"/>
                    <a:pt x="227" y="40911"/>
                    <a:pt x="227" y="40851"/>
                  </a:cubicBezTo>
                  <a:lnTo>
                    <a:pt x="227" y="40399"/>
                  </a:lnTo>
                  <a:cubicBezTo>
                    <a:pt x="227" y="40339"/>
                    <a:pt x="180" y="40291"/>
                    <a:pt x="120" y="40291"/>
                  </a:cubicBezTo>
                  <a:close/>
                  <a:moveTo>
                    <a:pt x="120" y="41625"/>
                  </a:moveTo>
                  <a:cubicBezTo>
                    <a:pt x="60" y="41625"/>
                    <a:pt x="13" y="41673"/>
                    <a:pt x="13" y="41732"/>
                  </a:cubicBezTo>
                  <a:lnTo>
                    <a:pt x="13" y="42173"/>
                  </a:lnTo>
                  <a:cubicBezTo>
                    <a:pt x="13" y="42232"/>
                    <a:pt x="60" y="42280"/>
                    <a:pt x="120" y="42280"/>
                  </a:cubicBezTo>
                  <a:cubicBezTo>
                    <a:pt x="180" y="42280"/>
                    <a:pt x="227" y="42232"/>
                    <a:pt x="227" y="42173"/>
                  </a:cubicBezTo>
                  <a:lnTo>
                    <a:pt x="227" y="41732"/>
                  </a:lnTo>
                  <a:cubicBezTo>
                    <a:pt x="227" y="41661"/>
                    <a:pt x="180" y="41625"/>
                    <a:pt x="120" y="41625"/>
                  </a:cubicBezTo>
                  <a:close/>
                  <a:moveTo>
                    <a:pt x="120" y="42946"/>
                  </a:moveTo>
                  <a:cubicBezTo>
                    <a:pt x="60" y="42946"/>
                    <a:pt x="13" y="42994"/>
                    <a:pt x="13" y="43054"/>
                  </a:cubicBezTo>
                  <a:lnTo>
                    <a:pt x="13" y="43494"/>
                  </a:lnTo>
                  <a:cubicBezTo>
                    <a:pt x="13" y="43554"/>
                    <a:pt x="60" y="43601"/>
                    <a:pt x="120" y="43601"/>
                  </a:cubicBezTo>
                  <a:cubicBezTo>
                    <a:pt x="180" y="43601"/>
                    <a:pt x="227" y="43554"/>
                    <a:pt x="227" y="43494"/>
                  </a:cubicBezTo>
                  <a:lnTo>
                    <a:pt x="227" y="43054"/>
                  </a:lnTo>
                  <a:cubicBezTo>
                    <a:pt x="227" y="42994"/>
                    <a:pt x="180" y="42946"/>
                    <a:pt x="120" y="42946"/>
                  </a:cubicBezTo>
                  <a:close/>
                  <a:moveTo>
                    <a:pt x="120" y="44268"/>
                  </a:moveTo>
                  <a:cubicBezTo>
                    <a:pt x="60" y="44268"/>
                    <a:pt x="13" y="44316"/>
                    <a:pt x="13" y="44375"/>
                  </a:cubicBezTo>
                  <a:lnTo>
                    <a:pt x="13" y="44828"/>
                  </a:lnTo>
                  <a:cubicBezTo>
                    <a:pt x="13" y="44887"/>
                    <a:pt x="60" y="44923"/>
                    <a:pt x="120" y="44923"/>
                  </a:cubicBezTo>
                  <a:cubicBezTo>
                    <a:pt x="180" y="44923"/>
                    <a:pt x="227" y="44887"/>
                    <a:pt x="227" y="44828"/>
                  </a:cubicBezTo>
                  <a:lnTo>
                    <a:pt x="227" y="44375"/>
                  </a:lnTo>
                  <a:cubicBezTo>
                    <a:pt x="227" y="44316"/>
                    <a:pt x="180" y="44268"/>
                    <a:pt x="120" y="44268"/>
                  </a:cubicBezTo>
                  <a:close/>
                  <a:moveTo>
                    <a:pt x="120" y="45590"/>
                  </a:moveTo>
                  <a:cubicBezTo>
                    <a:pt x="60" y="45590"/>
                    <a:pt x="13" y="45637"/>
                    <a:pt x="13" y="45697"/>
                  </a:cubicBezTo>
                  <a:lnTo>
                    <a:pt x="13" y="46149"/>
                  </a:lnTo>
                  <a:cubicBezTo>
                    <a:pt x="13" y="46209"/>
                    <a:pt x="60" y="46256"/>
                    <a:pt x="120" y="46256"/>
                  </a:cubicBezTo>
                  <a:cubicBezTo>
                    <a:pt x="180" y="46256"/>
                    <a:pt x="227" y="46209"/>
                    <a:pt x="227" y="46149"/>
                  </a:cubicBezTo>
                  <a:lnTo>
                    <a:pt x="227" y="45697"/>
                  </a:lnTo>
                  <a:cubicBezTo>
                    <a:pt x="227" y="45637"/>
                    <a:pt x="180" y="45590"/>
                    <a:pt x="120" y="45590"/>
                  </a:cubicBezTo>
                  <a:close/>
                  <a:moveTo>
                    <a:pt x="120" y="46923"/>
                  </a:moveTo>
                  <a:cubicBezTo>
                    <a:pt x="60" y="46923"/>
                    <a:pt x="13" y="46971"/>
                    <a:pt x="13" y="47030"/>
                  </a:cubicBezTo>
                  <a:lnTo>
                    <a:pt x="13" y="47471"/>
                  </a:lnTo>
                  <a:cubicBezTo>
                    <a:pt x="13" y="47530"/>
                    <a:pt x="60" y="47578"/>
                    <a:pt x="120" y="47578"/>
                  </a:cubicBezTo>
                  <a:cubicBezTo>
                    <a:pt x="180" y="47578"/>
                    <a:pt x="227" y="47530"/>
                    <a:pt x="227" y="47471"/>
                  </a:cubicBezTo>
                  <a:lnTo>
                    <a:pt x="227" y="47030"/>
                  </a:lnTo>
                  <a:cubicBezTo>
                    <a:pt x="227" y="46959"/>
                    <a:pt x="180" y="46923"/>
                    <a:pt x="120" y="46923"/>
                  </a:cubicBezTo>
                  <a:close/>
                  <a:moveTo>
                    <a:pt x="120" y="48245"/>
                  </a:moveTo>
                  <a:cubicBezTo>
                    <a:pt x="60" y="48245"/>
                    <a:pt x="13" y="48292"/>
                    <a:pt x="13" y="48352"/>
                  </a:cubicBezTo>
                  <a:lnTo>
                    <a:pt x="13" y="48792"/>
                  </a:lnTo>
                  <a:cubicBezTo>
                    <a:pt x="13" y="48852"/>
                    <a:pt x="60" y="48900"/>
                    <a:pt x="120" y="48900"/>
                  </a:cubicBezTo>
                  <a:cubicBezTo>
                    <a:pt x="180" y="48900"/>
                    <a:pt x="227" y="48852"/>
                    <a:pt x="227" y="48792"/>
                  </a:cubicBezTo>
                  <a:lnTo>
                    <a:pt x="227" y="48352"/>
                  </a:lnTo>
                  <a:cubicBezTo>
                    <a:pt x="227" y="48292"/>
                    <a:pt x="180" y="48245"/>
                    <a:pt x="120" y="48245"/>
                  </a:cubicBezTo>
                  <a:close/>
                  <a:moveTo>
                    <a:pt x="120" y="49566"/>
                  </a:moveTo>
                  <a:cubicBezTo>
                    <a:pt x="60" y="49566"/>
                    <a:pt x="13" y="49614"/>
                    <a:pt x="13" y="49674"/>
                  </a:cubicBezTo>
                  <a:lnTo>
                    <a:pt x="13" y="50126"/>
                  </a:lnTo>
                  <a:cubicBezTo>
                    <a:pt x="13" y="50185"/>
                    <a:pt x="60" y="50221"/>
                    <a:pt x="120" y="50221"/>
                  </a:cubicBezTo>
                  <a:cubicBezTo>
                    <a:pt x="180" y="50221"/>
                    <a:pt x="227" y="50185"/>
                    <a:pt x="227" y="50126"/>
                  </a:cubicBezTo>
                  <a:lnTo>
                    <a:pt x="227" y="49674"/>
                  </a:lnTo>
                  <a:cubicBezTo>
                    <a:pt x="227" y="49614"/>
                    <a:pt x="180" y="49566"/>
                    <a:pt x="120" y="49566"/>
                  </a:cubicBezTo>
                  <a:close/>
                  <a:moveTo>
                    <a:pt x="120" y="50888"/>
                  </a:moveTo>
                  <a:cubicBezTo>
                    <a:pt x="60" y="50888"/>
                    <a:pt x="13" y="50936"/>
                    <a:pt x="13" y="50995"/>
                  </a:cubicBezTo>
                  <a:lnTo>
                    <a:pt x="13" y="51448"/>
                  </a:lnTo>
                  <a:cubicBezTo>
                    <a:pt x="13" y="51507"/>
                    <a:pt x="60" y="51555"/>
                    <a:pt x="120" y="51555"/>
                  </a:cubicBezTo>
                  <a:cubicBezTo>
                    <a:pt x="180" y="51555"/>
                    <a:pt x="227" y="51495"/>
                    <a:pt x="227" y="51448"/>
                  </a:cubicBezTo>
                  <a:lnTo>
                    <a:pt x="227" y="50995"/>
                  </a:lnTo>
                  <a:cubicBezTo>
                    <a:pt x="227" y="50936"/>
                    <a:pt x="180" y="50888"/>
                    <a:pt x="120" y="50888"/>
                  </a:cubicBezTo>
                  <a:close/>
                  <a:moveTo>
                    <a:pt x="120" y="52221"/>
                  </a:moveTo>
                  <a:cubicBezTo>
                    <a:pt x="60" y="52221"/>
                    <a:pt x="13" y="52269"/>
                    <a:pt x="13" y="52317"/>
                  </a:cubicBezTo>
                  <a:lnTo>
                    <a:pt x="13" y="52769"/>
                  </a:lnTo>
                  <a:cubicBezTo>
                    <a:pt x="13" y="52829"/>
                    <a:pt x="60" y="52876"/>
                    <a:pt x="120" y="52876"/>
                  </a:cubicBezTo>
                  <a:cubicBezTo>
                    <a:pt x="180" y="52876"/>
                    <a:pt x="227" y="52817"/>
                    <a:pt x="227" y="52769"/>
                  </a:cubicBezTo>
                  <a:lnTo>
                    <a:pt x="227" y="52317"/>
                  </a:lnTo>
                  <a:cubicBezTo>
                    <a:pt x="227" y="52257"/>
                    <a:pt x="180" y="52221"/>
                    <a:pt x="120" y="52221"/>
                  </a:cubicBezTo>
                  <a:close/>
                  <a:moveTo>
                    <a:pt x="120" y="53543"/>
                  </a:moveTo>
                  <a:cubicBezTo>
                    <a:pt x="60" y="53543"/>
                    <a:pt x="13" y="53591"/>
                    <a:pt x="13" y="53650"/>
                  </a:cubicBezTo>
                  <a:lnTo>
                    <a:pt x="13" y="54091"/>
                  </a:lnTo>
                  <a:cubicBezTo>
                    <a:pt x="13" y="54150"/>
                    <a:pt x="60" y="54198"/>
                    <a:pt x="120" y="54198"/>
                  </a:cubicBezTo>
                  <a:cubicBezTo>
                    <a:pt x="180" y="54198"/>
                    <a:pt x="227" y="54138"/>
                    <a:pt x="227" y="54091"/>
                  </a:cubicBezTo>
                  <a:lnTo>
                    <a:pt x="227" y="53650"/>
                  </a:lnTo>
                  <a:cubicBezTo>
                    <a:pt x="227" y="53591"/>
                    <a:pt x="180" y="53543"/>
                    <a:pt x="120" y="53543"/>
                  </a:cubicBezTo>
                  <a:close/>
                  <a:moveTo>
                    <a:pt x="120" y="54865"/>
                  </a:moveTo>
                  <a:cubicBezTo>
                    <a:pt x="60" y="54865"/>
                    <a:pt x="13" y="54912"/>
                    <a:pt x="13" y="54972"/>
                  </a:cubicBezTo>
                  <a:lnTo>
                    <a:pt x="13" y="55424"/>
                  </a:lnTo>
                  <a:cubicBezTo>
                    <a:pt x="13" y="55484"/>
                    <a:pt x="60" y="55519"/>
                    <a:pt x="120" y="55519"/>
                  </a:cubicBezTo>
                  <a:cubicBezTo>
                    <a:pt x="180" y="55519"/>
                    <a:pt x="227" y="55460"/>
                    <a:pt x="227" y="55424"/>
                  </a:cubicBezTo>
                  <a:lnTo>
                    <a:pt x="227" y="54972"/>
                  </a:lnTo>
                  <a:cubicBezTo>
                    <a:pt x="227" y="54912"/>
                    <a:pt x="180" y="54865"/>
                    <a:pt x="120" y="54865"/>
                  </a:cubicBezTo>
                  <a:close/>
                  <a:moveTo>
                    <a:pt x="120" y="56186"/>
                  </a:moveTo>
                  <a:cubicBezTo>
                    <a:pt x="60" y="56186"/>
                    <a:pt x="13" y="56234"/>
                    <a:pt x="13" y="56293"/>
                  </a:cubicBezTo>
                  <a:lnTo>
                    <a:pt x="13" y="56746"/>
                  </a:lnTo>
                  <a:cubicBezTo>
                    <a:pt x="13" y="56805"/>
                    <a:pt x="60" y="56853"/>
                    <a:pt x="120" y="56853"/>
                  </a:cubicBezTo>
                  <a:cubicBezTo>
                    <a:pt x="180" y="56853"/>
                    <a:pt x="227" y="56793"/>
                    <a:pt x="227" y="56746"/>
                  </a:cubicBezTo>
                  <a:lnTo>
                    <a:pt x="227" y="56293"/>
                  </a:lnTo>
                  <a:cubicBezTo>
                    <a:pt x="227" y="56234"/>
                    <a:pt x="180" y="56186"/>
                    <a:pt x="120" y="56186"/>
                  </a:cubicBezTo>
                  <a:close/>
                  <a:moveTo>
                    <a:pt x="120" y="57520"/>
                  </a:moveTo>
                  <a:cubicBezTo>
                    <a:pt x="60" y="57520"/>
                    <a:pt x="13" y="57567"/>
                    <a:pt x="13" y="57627"/>
                  </a:cubicBezTo>
                  <a:lnTo>
                    <a:pt x="13" y="58067"/>
                  </a:lnTo>
                  <a:cubicBezTo>
                    <a:pt x="13" y="58127"/>
                    <a:pt x="60" y="58175"/>
                    <a:pt x="120" y="58175"/>
                  </a:cubicBezTo>
                  <a:cubicBezTo>
                    <a:pt x="180" y="58175"/>
                    <a:pt x="227" y="58115"/>
                    <a:pt x="227" y="58067"/>
                  </a:cubicBezTo>
                  <a:lnTo>
                    <a:pt x="227" y="57627"/>
                  </a:lnTo>
                  <a:cubicBezTo>
                    <a:pt x="227" y="57555"/>
                    <a:pt x="180" y="57520"/>
                    <a:pt x="120" y="57520"/>
                  </a:cubicBezTo>
                  <a:close/>
                  <a:moveTo>
                    <a:pt x="120" y="58829"/>
                  </a:moveTo>
                  <a:cubicBezTo>
                    <a:pt x="60" y="58829"/>
                    <a:pt x="13" y="58877"/>
                    <a:pt x="13" y="58937"/>
                  </a:cubicBezTo>
                  <a:lnTo>
                    <a:pt x="13" y="59377"/>
                  </a:lnTo>
                  <a:cubicBezTo>
                    <a:pt x="13" y="59437"/>
                    <a:pt x="60" y="59484"/>
                    <a:pt x="120" y="59484"/>
                  </a:cubicBezTo>
                  <a:cubicBezTo>
                    <a:pt x="180" y="59484"/>
                    <a:pt x="227" y="59437"/>
                    <a:pt x="227" y="59377"/>
                  </a:cubicBezTo>
                  <a:lnTo>
                    <a:pt x="227" y="58937"/>
                  </a:lnTo>
                  <a:cubicBezTo>
                    <a:pt x="227" y="58865"/>
                    <a:pt x="180" y="58829"/>
                    <a:pt x="120" y="58829"/>
                  </a:cubicBezTo>
                  <a:close/>
                  <a:moveTo>
                    <a:pt x="120" y="60151"/>
                  </a:moveTo>
                  <a:cubicBezTo>
                    <a:pt x="60" y="60151"/>
                    <a:pt x="13" y="60199"/>
                    <a:pt x="13" y="60258"/>
                  </a:cubicBezTo>
                  <a:lnTo>
                    <a:pt x="13" y="60699"/>
                  </a:lnTo>
                  <a:cubicBezTo>
                    <a:pt x="13" y="60758"/>
                    <a:pt x="60" y="60806"/>
                    <a:pt x="120" y="60806"/>
                  </a:cubicBezTo>
                  <a:cubicBezTo>
                    <a:pt x="180" y="60806"/>
                    <a:pt x="227" y="60758"/>
                    <a:pt x="227" y="60699"/>
                  </a:cubicBezTo>
                  <a:lnTo>
                    <a:pt x="227" y="60258"/>
                  </a:lnTo>
                  <a:cubicBezTo>
                    <a:pt x="227" y="60199"/>
                    <a:pt x="180" y="60151"/>
                    <a:pt x="120" y="60151"/>
                  </a:cubicBezTo>
                  <a:close/>
                  <a:moveTo>
                    <a:pt x="120" y="61473"/>
                  </a:moveTo>
                  <a:cubicBezTo>
                    <a:pt x="60" y="61473"/>
                    <a:pt x="13" y="61520"/>
                    <a:pt x="13" y="61580"/>
                  </a:cubicBezTo>
                  <a:lnTo>
                    <a:pt x="13" y="62032"/>
                  </a:lnTo>
                  <a:cubicBezTo>
                    <a:pt x="13" y="62092"/>
                    <a:pt x="60" y="62127"/>
                    <a:pt x="120" y="62127"/>
                  </a:cubicBezTo>
                  <a:cubicBezTo>
                    <a:pt x="180" y="62127"/>
                    <a:pt x="227" y="62092"/>
                    <a:pt x="227" y="62032"/>
                  </a:cubicBezTo>
                  <a:lnTo>
                    <a:pt x="227" y="61580"/>
                  </a:lnTo>
                  <a:cubicBezTo>
                    <a:pt x="227" y="61520"/>
                    <a:pt x="180" y="61473"/>
                    <a:pt x="120" y="61473"/>
                  </a:cubicBezTo>
                  <a:close/>
                  <a:moveTo>
                    <a:pt x="120" y="62794"/>
                  </a:moveTo>
                  <a:cubicBezTo>
                    <a:pt x="60" y="62794"/>
                    <a:pt x="13" y="62842"/>
                    <a:pt x="13" y="62901"/>
                  </a:cubicBezTo>
                  <a:lnTo>
                    <a:pt x="13" y="63354"/>
                  </a:lnTo>
                  <a:cubicBezTo>
                    <a:pt x="13" y="63413"/>
                    <a:pt x="60" y="63461"/>
                    <a:pt x="120" y="63461"/>
                  </a:cubicBezTo>
                  <a:cubicBezTo>
                    <a:pt x="180" y="63461"/>
                    <a:pt x="227" y="63413"/>
                    <a:pt x="227" y="63354"/>
                  </a:cubicBezTo>
                  <a:lnTo>
                    <a:pt x="227" y="62901"/>
                  </a:lnTo>
                  <a:cubicBezTo>
                    <a:pt x="227" y="62842"/>
                    <a:pt x="180" y="62794"/>
                    <a:pt x="120" y="62794"/>
                  </a:cubicBezTo>
                  <a:close/>
                  <a:moveTo>
                    <a:pt x="120" y="64128"/>
                  </a:moveTo>
                  <a:cubicBezTo>
                    <a:pt x="60" y="64128"/>
                    <a:pt x="13" y="64175"/>
                    <a:pt x="13" y="64223"/>
                  </a:cubicBezTo>
                  <a:lnTo>
                    <a:pt x="13" y="64675"/>
                  </a:lnTo>
                  <a:cubicBezTo>
                    <a:pt x="13" y="64735"/>
                    <a:pt x="60" y="64783"/>
                    <a:pt x="120" y="64783"/>
                  </a:cubicBezTo>
                  <a:cubicBezTo>
                    <a:pt x="180" y="64783"/>
                    <a:pt x="227" y="64735"/>
                    <a:pt x="227" y="64675"/>
                  </a:cubicBezTo>
                  <a:lnTo>
                    <a:pt x="227" y="64223"/>
                  </a:lnTo>
                  <a:cubicBezTo>
                    <a:pt x="227" y="64163"/>
                    <a:pt x="180" y="64128"/>
                    <a:pt x="120" y="64128"/>
                  </a:cubicBezTo>
                  <a:close/>
                  <a:moveTo>
                    <a:pt x="120" y="65437"/>
                  </a:moveTo>
                  <a:cubicBezTo>
                    <a:pt x="60" y="65437"/>
                    <a:pt x="13" y="65497"/>
                    <a:pt x="13" y="65556"/>
                  </a:cubicBezTo>
                  <a:cubicBezTo>
                    <a:pt x="13" y="65699"/>
                    <a:pt x="37" y="65854"/>
                    <a:pt x="49" y="65997"/>
                  </a:cubicBezTo>
                  <a:cubicBezTo>
                    <a:pt x="49" y="66056"/>
                    <a:pt x="96" y="66104"/>
                    <a:pt x="156" y="66104"/>
                  </a:cubicBezTo>
                  <a:cubicBezTo>
                    <a:pt x="227" y="66104"/>
                    <a:pt x="275" y="66045"/>
                    <a:pt x="275" y="65973"/>
                  </a:cubicBezTo>
                  <a:cubicBezTo>
                    <a:pt x="251" y="65842"/>
                    <a:pt x="239" y="65687"/>
                    <a:pt x="239" y="65544"/>
                  </a:cubicBezTo>
                  <a:cubicBezTo>
                    <a:pt x="239" y="65485"/>
                    <a:pt x="180" y="65437"/>
                    <a:pt x="120" y="65437"/>
                  </a:cubicBezTo>
                  <a:close/>
                  <a:moveTo>
                    <a:pt x="270" y="66757"/>
                  </a:moveTo>
                  <a:cubicBezTo>
                    <a:pt x="263" y="66757"/>
                    <a:pt x="257" y="66758"/>
                    <a:pt x="251" y="66759"/>
                  </a:cubicBezTo>
                  <a:cubicBezTo>
                    <a:pt x="191" y="66771"/>
                    <a:pt x="144" y="66830"/>
                    <a:pt x="168" y="66890"/>
                  </a:cubicBezTo>
                  <a:cubicBezTo>
                    <a:pt x="191" y="67033"/>
                    <a:pt x="227" y="67176"/>
                    <a:pt x="251" y="67330"/>
                  </a:cubicBezTo>
                  <a:cubicBezTo>
                    <a:pt x="275" y="67390"/>
                    <a:pt x="310" y="67414"/>
                    <a:pt x="358" y="67414"/>
                  </a:cubicBezTo>
                  <a:lnTo>
                    <a:pt x="394" y="67414"/>
                  </a:lnTo>
                  <a:cubicBezTo>
                    <a:pt x="441" y="67402"/>
                    <a:pt x="489" y="67342"/>
                    <a:pt x="477" y="67283"/>
                  </a:cubicBezTo>
                  <a:cubicBezTo>
                    <a:pt x="441" y="67128"/>
                    <a:pt x="418" y="66997"/>
                    <a:pt x="394" y="66854"/>
                  </a:cubicBezTo>
                  <a:cubicBezTo>
                    <a:pt x="372" y="66801"/>
                    <a:pt x="323" y="66757"/>
                    <a:pt x="270" y="66757"/>
                  </a:cubicBezTo>
                  <a:close/>
                  <a:moveTo>
                    <a:pt x="578" y="68054"/>
                  </a:moveTo>
                  <a:cubicBezTo>
                    <a:pt x="568" y="68054"/>
                    <a:pt x="559" y="68055"/>
                    <a:pt x="549" y="68057"/>
                  </a:cubicBezTo>
                  <a:cubicBezTo>
                    <a:pt x="489" y="68069"/>
                    <a:pt x="465" y="68128"/>
                    <a:pt x="477" y="68188"/>
                  </a:cubicBezTo>
                  <a:cubicBezTo>
                    <a:pt x="525" y="68319"/>
                    <a:pt x="572" y="68473"/>
                    <a:pt x="608" y="68604"/>
                  </a:cubicBezTo>
                  <a:cubicBezTo>
                    <a:pt x="632" y="68652"/>
                    <a:pt x="668" y="68676"/>
                    <a:pt x="715" y="68676"/>
                  </a:cubicBezTo>
                  <a:lnTo>
                    <a:pt x="739" y="68676"/>
                  </a:lnTo>
                  <a:cubicBezTo>
                    <a:pt x="799" y="68664"/>
                    <a:pt x="834" y="68604"/>
                    <a:pt x="822" y="68545"/>
                  </a:cubicBezTo>
                  <a:cubicBezTo>
                    <a:pt x="775" y="68414"/>
                    <a:pt x="727" y="68259"/>
                    <a:pt x="691" y="68128"/>
                  </a:cubicBezTo>
                  <a:cubicBezTo>
                    <a:pt x="672" y="68079"/>
                    <a:pt x="627" y="68054"/>
                    <a:pt x="578" y="68054"/>
                  </a:cubicBezTo>
                  <a:close/>
                  <a:moveTo>
                    <a:pt x="1049" y="69281"/>
                  </a:moveTo>
                  <a:cubicBezTo>
                    <a:pt x="1034" y="69281"/>
                    <a:pt x="1017" y="69285"/>
                    <a:pt x="1001" y="69295"/>
                  </a:cubicBezTo>
                  <a:cubicBezTo>
                    <a:pt x="942" y="69319"/>
                    <a:pt x="906" y="69378"/>
                    <a:pt x="942" y="69438"/>
                  </a:cubicBezTo>
                  <a:cubicBezTo>
                    <a:pt x="1001" y="69569"/>
                    <a:pt x="1072" y="69712"/>
                    <a:pt x="1132" y="69843"/>
                  </a:cubicBezTo>
                  <a:cubicBezTo>
                    <a:pt x="1168" y="69866"/>
                    <a:pt x="1192" y="69902"/>
                    <a:pt x="1239" y="69902"/>
                  </a:cubicBezTo>
                  <a:cubicBezTo>
                    <a:pt x="1251" y="69902"/>
                    <a:pt x="1263" y="69902"/>
                    <a:pt x="1299" y="69890"/>
                  </a:cubicBezTo>
                  <a:cubicBezTo>
                    <a:pt x="1334" y="69855"/>
                    <a:pt x="1370" y="69795"/>
                    <a:pt x="1334" y="69735"/>
                  </a:cubicBezTo>
                  <a:cubicBezTo>
                    <a:pt x="1263" y="69616"/>
                    <a:pt x="1203" y="69485"/>
                    <a:pt x="1144" y="69354"/>
                  </a:cubicBezTo>
                  <a:cubicBezTo>
                    <a:pt x="1127" y="69311"/>
                    <a:pt x="1091" y="69281"/>
                    <a:pt x="1049" y="69281"/>
                  </a:cubicBezTo>
                  <a:close/>
                  <a:moveTo>
                    <a:pt x="1672" y="70465"/>
                  </a:moveTo>
                  <a:cubicBezTo>
                    <a:pt x="1650" y="70465"/>
                    <a:pt x="1627" y="70471"/>
                    <a:pt x="1608" y="70486"/>
                  </a:cubicBezTo>
                  <a:cubicBezTo>
                    <a:pt x="1561" y="70509"/>
                    <a:pt x="1549" y="70581"/>
                    <a:pt x="1584" y="70628"/>
                  </a:cubicBezTo>
                  <a:cubicBezTo>
                    <a:pt x="1656" y="70748"/>
                    <a:pt x="1727" y="70878"/>
                    <a:pt x="1823" y="70998"/>
                  </a:cubicBezTo>
                  <a:cubicBezTo>
                    <a:pt x="1834" y="71033"/>
                    <a:pt x="1882" y="71045"/>
                    <a:pt x="1906" y="71045"/>
                  </a:cubicBezTo>
                  <a:cubicBezTo>
                    <a:pt x="1918" y="71045"/>
                    <a:pt x="1954" y="71033"/>
                    <a:pt x="1965" y="71033"/>
                  </a:cubicBezTo>
                  <a:cubicBezTo>
                    <a:pt x="2013" y="70998"/>
                    <a:pt x="2025" y="70926"/>
                    <a:pt x="2001" y="70878"/>
                  </a:cubicBezTo>
                  <a:cubicBezTo>
                    <a:pt x="1906" y="70759"/>
                    <a:pt x="1834" y="70628"/>
                    <a:pt x="1763" y="70509"/>
                  </a:cubicBezTo>
                  <a:cubicBezTo>
                    <a:pt x="1741" y="70481"/>
                    <a:pt x="1707" y="70465"/>
                    <a:pt x="1672" y="70465"/>
                  </a:cubicBezTo>
                  <a:close/>
                  <a:moveTo>
                    <a:pt x="2424" y="71527"/>
                  </a:moveTo>
                  <a:cubicBezTo>
                    <a:pt x="2399" y="71527"/>
                    <a:pt x="2374" y="71536"/>
                    <a:pt x="2358" y="71557"/>
                  </a:cubicBezTo>
                  <a:cubicBezTo>
                    <a:pt x="2311" y="71581"/>
                    <a:pt x="2299" y="71652"/>
                    <a:pt x="2335" y="71700"/>
                  </a:cubicBezTo>
                  <a:cubicBezTo>
                    <a:pt x="2430" y="71819"/>
                    <a:pt x="2513" y="71926"/>
                    <a:pt x="2620" y="72045"/>
                  </a:cubicBezTo>
                  <a:cubicBezTo>
                    <a:pt x="2656" y="72069"/>
                    <a:pt x="2680" y="72093"/>
                    <a:pt x="2716" y="72093"/>
                  </a:cubicBezTo>
                  <a:cubicBezTo>
                    <a:pt x="2739" y="72093"/>
                    <a:pt x="2751" y="72093"/>
                    <a:pt x="2775" y="72045"/>
                  </a:cubicBezTo>
                  <a:cubicBezTo>
                    <a:pt x="2811" y="72010"/>
                    <a:pt x="2823" y="71938"/>
                    <a:pt x="2787" y="71891"/>
                  </a:cubicBezTo>
                  <a:cubicBezTo>
                    <a:pt x="2680" y="71795"/>
                    <a:pt x="2596" y="71688"/>
                    <a:pt x="2501" y="71569"/>
                  </a:cubicBezTo>
                  <a:cubicBezTo>
                    <a:pt x="2488" y="71542"/>
                    <a:pt x="2456" y="71527"/>
                    <a:pt x="2424" y="71527"/>
                  </a:cubicBezTo>
                  <a:close/>
                  <a:moveTo>
                    <a:pt x="3309" y="72519"/>
                  </a:moveTo>
                  <a:cubicBezTo>
                    <a:pt x="3281" y="72519"/>
                    <a:pt x="3251" y="72527"/>
                    <a:pt x="3228" y="72545"/>
                  </a:cubicBezTo>
                  <a:cubicBezTo>
                    <a:pt x="3192" y="72581"/>
                    <a:pt x="3192" y="72653"/>
                    <a:pt x="3228" y="72700"/>
                  </a:cubicBezTo>
                  <a:cubicBezTo>
                    <a:pt x="3335" y="72807"/>
                    <a:pt x="3454" y="72891"/>
                    <a:pt x="3561" y="72998"/>
                  </a:cubicBezTo>
                  <a:cubicBezTo>
                    <a:pt x="3573" y="73010"/>
                    <a:pt x="3609" y="73022"/>
                    <a:pt x="3632" y="73022"/>
                  </a:cubicBezTo>
                  <a:cubicBezTo>
                    <a:pt x="3668" y="73022"/>
                    <a:pt x="3692" y="73010"/>
                    <a:pt x="3704" y="72998"/>
                  </a:cubicBezTo>
                  <a:cubicBezTo>
                    <a:pt x="3739" y="72950"/>
                    <a:pt x="3739" y="72891"/>
                    <a:pt x="3692" y="72843"/>
                  </a:cubicBezTo>
                  <a:cubicBezTo>
                    <a:pt x="3585" y="72748"/>
                    <a:pt x="3489" y="72653"/>
                    <a:pt x="3382" y="72545"/>
                  </a:cubicBezTo>
                  <a:cubicBezTo>
                    <a:pt x="3364" y="72527"/>
                    <a:pt x="3338" y="72519"/>
                    <a:pt x="3309" y="72519"/>
                  </a:cubicBezTo>
                  <a:close/>
                  <a:moveTo>
                    <a:pt x="4323" y="73384"/>
                  </a:moveTo>
                  <a:cubicBezTo>
                    <a:pt x="4291" y="73384"/>
                    <a:pt x="4260" y="73400"/>
                    <a:pt x="4240" y="73426"/>
                  </a:cubicBezTo>
                  <a:cubicBezTo>
                    <a:pt x="4204" y="73474"/>
                    <a:pt x="4216" y="73545"/>
                    <a:pt x="4263" y="73581"/>
                  </a:cubicBezTo>
                  <a:cubicBezTo>
                    <a:pt x="4382" y="73665"/>
                    <a:pt x="4501" y="73736"/>
                    <a:pt x="4621" y="73831"/>
                  </a:cubicBezTo>
                  <a:cubicBezTo>
                    <a:pt x="4632" y="73843"/>
                    <a:pt x="4656" y="73843"/>
                    <a:pt x="4680" y="73843"/>
                  </a:cubicBezTo>
                  <a:cubicBezTo>
                    <a:pt x="4716" y="73843"/>
                    <a:pt x="4752" y="73831"/>
                    <a:pt x="4775" y="73819"/>
                  </a:cubicBezTo>
                  <a:cubicBezTo>
                    <a:pt x="4811" y="73772"/>
                    <a:pt x="4799" y="73700"/>
                    <a:pt x="4752" y="73665"/>
                  </a:cubicBezTo>
                  <a:cubicBezTo>
                    <a:pt x="4632" y="73593"/>
                    <a:pt x="4513" y="73498"/>
                    <a:pt x="4394" y="73415"/>
                  </a:cubicBezTo>
                  <a:cubicBezTo>
                    <a:pt x="4373" y="73394"/>
                    <a:pt x="4348" y="73384"/>
                    <a:pt x="4323" y="73384"/>
                  </a:cubicBezTo>
                  <a:close/>
                  <a:moveTo>
                    <a:pt x="5435" y="74097"/>
                  </a:moveTo>
                  <a:cubicBezTo>
                    <a:pt x="5400" y="74097"/>
                    <a:pt x="5362" y="74115"/>
                    <a:pt x="5347" y="74153"/>
                  </a:cubicBezTo>
                  <a:cubicBezTo>
                    <a:pt x="5311" y="74200"/>
                    <a:pt x="5335" y="74272"/>
                    <a:pt x="5394" y="74307"/>
                  </a:cubicBezTo>
                  <a:cubicBezTo>
                    <a:pt x="5514" y="74379"/>
                    <a:pt x="5644" y="74438"/>
                    <a:pt x="5775" y="74510"/>
                  </a:cubicBezTo>
                  <a:cubicBezTo>
                    <a:pt x="5787" y="74534"/>
                    <a:pt x="5811" y="74534"/>
                    <a:pt x="5823" y="74534"/>
                  </a:cubicBezTo>
                  <a:cubicBezTo>
                    <a:pt x="5847" y="74534"/>
                    <a:pt x="5895" y="74498"/>
                    <a:pt x="5930" y="74474"/>
                  </a:cubicBezTo>
                  <a:cubicBezTo>
                    <a:pt x="5954" y="74415"/>
                    <a:pt x="5942" y="74355"/>
                    <a:pt x="5883" y="74319"/>
                  </a:cubicBezTo>
                  <a:cubicBezTo>
                    <a:pt x="5752" y="74260"/>
                    <a:pt x="5633" y="74188"/>
                    <a:pt x="5490" y="74117"/>
                  </a:cubicBezTo>
                  <a:cubicBezTo>
                    <a:pt x="5476" y="74104"/>
                    <a:pt x="5456" y="74097"/>
                    <a:pt x="5435" y="74097"/>
                  </a:cubicBezTo>
                  <a:close/>
                  <a:moveTo>
                    <a:pt x="6608" y="74662"/>
                  </a:moveTo>
                  <a:cubicBezTo>
                    <a:pt x="6566" y="74662"/>
                    <a:pt x="6528" y="74693"/>
                    <a:pt x="6502" y="74736"/>
                  </a:cubicBezTo>
                  <a:cubicBezTo>
                    <a:pt x="6478" y="74796"/>
                    <a:pt x="6502" y="74855"/>
                    <a:pt x="6561" y="74891"/>
                  </a:cubicBezTo>
                  <a:cubicBezTo>
                    <a:pt x="6704" y="74939"/>
                    <a:pt x="6847" y="75010"/>
                    <a:pt x="6978" y="75046"/>
                  </a:cubicBezTo>
                  <a:lnTo>
                    <a:pt x="7026" y="75046"/>
                  </a:lnTo>
                  <a:cubicBezTo>
                    <a:pt x="7073" y="75046"/>
                    <a:pt x="7121" y="75034"/>
                    <a:pt x="7121" y="74974"/>
                  </a:cubicBezTo>
                  <a:cubicBezTo>
                    <a:pt x="7145" y="74927"/>
                    <a:pt x="7121" y="74855"/>
                    <a:pt x="7061" y="74843"/>
                  </a:cubicBezTo>
                  <a:cubicBezTo>
                    <a:pt x="6918" y="74784"/>
                    <a:pt x="6787" y="74736"/>
                    <a:pt x="6657" y="74677"/>
                  </a:cubicBezTo>
                  <a:cubicBezTo>
                    <a:pt x="6640" y="74667"/>
                    <a:pt x="6624" y="74662"/>
                    <a:pt x="6608" y="74662"/>
                  </a:cubicBezTo>
                  <a:close/>
                  <a:moveTo>
                    <a:pt x="7864" y="75103"/>
                  </a:moveTo>
                  <a:cubicBezTo>
                    <a:pt x="7820" y="75103"/>
                    <a:pt x="7773" y="75137"/>
                    <a:pt x="7752" y="75189"/>
                  </a:cubicBezTo>
                  <a:cubicBezTo>
                    <a:pt x="7740" y="75236"/>
                    <a:pt x="7776" y="75296"/>
                    <a:pt x="7835" y="75320"/>
                  </a:cubicBezTo>
                  <a:cubicBezTo>
                    <a:pt x="7978" y="75343"/>
                    <a:pt x="8109" y="75391"/>
                    <a:pt x="8264" y="75427"/>
                  </a:cubicBezTo>
                  <a:lnTo>
                    <a:pt x="8288" y="75427"/>
                  </a:lnTo>
                  <a:cubicBezTo>
                    <a:pt x="8347" y="75427"/>
                    <a:pt x="8395" y="75391"/>
                    <a:pt x="8395" y="75343"/>
                  </a:cubicBezTo>
                  <a:cubicBezTo>
                    <a:pt x="8395" y="75284"/>
                    <a:pt x="8359" y="75224"/>
                    <a:pt x="8300" y="75212"/>
                  </a:cubicBezTo>
                  <a:cubicBezTo>
                    <a:pt x="8169" y="75189"/>
                    <a:pt x="8026" y="75153"/>
                    <a:pt x="7883" y="75105"/>
                  </a:cubicBezTo>
                  <a:cubicBezTo>
                    <a:pt x="7877" y="75104"/>
                    <a:pt x="7870" y="75103"/>
                    <a:pt x="7864" y="75103"/>
                  </a:cubicBezTo>
                  <a:close/>
                  <a:moveTo>
                    <a:pt x="9151" y="75361"/>
                  </a:moveTo>
                  <a:cubicBezTo>
                    <a:pt x="9109" y="75361"/>
                    <a:pt x="9081" y="75402"/>
                    <a:pt x="9062" y="75450"/>
                  </a:cubicBezTo>
                  <a:cubicBezTo>
                    <a:pt x="9050" y="75510"/>
                    <a:pt x="9097" y="75558"/>
                    <a:pt x="9157" y="75570"/>
                  </a:cubicBezTo>
                  <a:cubicBezTo>
                    <a:pt x="9288" y="75605"/>
                    <a:pt x="9443" y="75617"/>
                    <a:pt x="9597" y="75629"/>
                  </a:cubicBezTo>
                  <a:cubicBezTo>
                    <a:pt x="9657" y="75629"/>
                    <a:pt x="9705" y="75605"/>
                    <a:pt x="9716" y="75522"/>
                  </a:cubicBezTo>
                  <a:cubicBezTo>
                    <a:pt x="9716" y="75462"/>
                    <a:pt x="9669" y="75403"/>
                    <a:pt x="9621" y="75403"/>
                  </a:cubicBezTo>
                  <a:cubicBezTo>
                    <a:pt x="9466" y="75391"/>
                    <a:pt x="9335" y="75379"/>
                    <a:pt x="9181" y="75367"/>
                  </a:cubicBezTo>
                  <a:cubicBezTo>
                    <a:pt x="9170" y="75363"/>
                    <a:pt x="9160" y="75361"/>
                    <a:pt x="9151" y="75361"/>
                  </a:cubicBezTo>
                  <a:close/>
                  <a:moveTo>
                    <a:pt x="10478" y="75462"/>
                  </a:moveTo>
                  <a:cubicBezTo>
                    <a:pt x="10419" y="75462"/>
                    <a:pt x="10371" y="75510"/>
                    <a:pt x="10371" y="75570"/>
                  </a:cubicBezTo>
                  <a:cubicBezTo>
                    <a:pt x="10371" y="75641"/>
                    <a:pt x="10419" y="75689"/>
                    <a:pt x="10478" y="75689"/>
                  </a:cubicBezTo>
                  <a:lnTo>
                    <a:pt x="10931" y="75689"/>
                  </a:lnTo>
                  <a:cubicBezTo>
                    <a:pt x="10990" y="75689"/>
                    <a:pt x="11026" y="75629"/>
                    <a:pt x="11026" y="75570"/>
                  </a:cubicBezTo>
                  <a:cubicBezTo>
                    <a:pt x="11026" y="75510"/>
                    <a:pt x="10990" y="75462"/>
                    <a:pt x="10931" y="75462"/>
                  </a:cubicBezTo>
                  <a:close/>
                  <a:moveTo>
                    <a:pt x="11800" y="75486"/>
                  </a:moveTo>
                  <a:cubicBezTo>
                    <a:pt x="11740" y="75486"/>
                    <a:pt x="11705" y="75522"/>
                    <a:pt x="11705" y="75581"/>
                  </a:cubicBezTo>
                  <a:cubicBezTo>
                    <a:pt x="11705" y="75641"/>
                    <a:pt x="11740" y="75689"/>
                    <a:pt x="11800" y="75689"/>
                  </a:cubicBezTo>
                  <a:lnTo>
                    <a:pt x="12252" y="75689"/>
                  </a:lnTo>
                  <a:cubicBezTo>
                    <a:pt x="12312" y="75689"/>
                    <a:pt x="12360" y="75629"/>
                    <a:pt x="12360" y="75581"/>
                  </a:cubicBezTo>
                  <a:cubicBezTo>
                    <a:pt x="12360" y="75522"/>
                    <a:pt x="12312" y="75486"/>
                    <a:pt x="12252" y="75486"/>
                  </a:cubicBezTo>
                  <a:close/>
                  <a:moveTo>
                    <a:pt x="13134" y="75486"/>
                  </a:moveTo>
                  <a:cubicBezTo>
                    <a:pt x="13062" y="75486"/>
                    <a:pt x="13026" y="75522"/>
                    <a:pt x="13026" y="75581"/>
                  </a:cubicBezTo>
                  <a:cubicBezTo>
                    <a:pt x="13026" y="75641"/>
                    <a:pt x="13074" y="75689"/>
                    <a:pt x="13134" y="75689"/>
                  </a:cubicBezTo>
                  <a:lnTo>
                    <a:pt x="13574" y="75689"/>
                  </a:lnTo>
                  <a:cubicBezTo>
                    <a:pt x="13634" y="75689"/>
                    <a:pt x="13681" y="75629"/>
                    <a:pt x="13681" y="75581"/>
                  </a:cubicBezTo>
                  <a:cubicBezTo>
                    <a:pt x="13681" y="75522"/>
                    <a:pt x="13634" y="75486"/>
                    <a:pt x="13574" y="75486"/>
                  </a:cubicBezTo>
                  <a:close/>
                  <a:moveTo>
                    <a:pt x="14455" y="75486"/>
                  </a:moveTo>
                  <a:cubicBezTo>
                    <a:pt x="14396" y="75486"/>
                    <a:pt x="14348" y="75522"/>
                    <a:pt x="14348" y="75581"/>
                  </a:cubicBezTo>
                  <a:cubicBezTo>
                    <a:pt x="14348" y="75641"/>
                    <a:pt x="14396" y="75689"/>
                    <a:pt x="14455" y="75689"/>
                  </a:cubicBezTo>
                  <a:lnTo>
                    <a:pt x="14896" y="75689"/>
                  </a:lnTo>
                  <a:cubicBezTo>
                    <a:pt x="14955" y="75689"/>
                    <a:pt x="15003" y="75629"/>
                    <a:pt x="15003" y="75581"/>
                  </a:cubicBezTo>
                  <a:cubicBezTo>
                    <a:pt x="15003" y="75522"/>
                    <a:pt x="14955" y="75486"/>
                    <a:pt x="14896" y="75486"/>
                  </a:cubicBezTo>
                  <a:close/>
                  <a:moveTo>
                    <a:pt x="15777" y="75486"/>
                  </a:moveTo>
                  <a:cubicBezTo>
                    <a:pt x="15717" y="75486"/>
                    <a:pt x="15670" y="75522"/>
                    <a:pt x="15670" y="75581"/>
                  </a:cubicBezTo>
                  <a:cubicBezTo>
                    <a:pt x="15670" y="75641"/>
                    <a:pt x="15717" y="75689"/>
                    <a:pt x="15777" y="75689"/>
                  </a:cubicBezTo>
                  <a:lnTo>
                    <a:pt x="16229" y="75689"/>
                  </a:lnTo>
                  <a:cubicBezTo>
                    <a:pt x="16289" y="75689"/>
                    <a:pt x="16324" y="75629"/>
                    <a:pt x="16324" y="75581"/>
                  </a:cubicBezTo>
                  <a:cubicBezTo>
                    <a:pt x="16324" y="75522"/>
                    <a:pt x="16289" y="75486"/>
                    <a:pt x="16229" y="75486"/>
                  </a:cubicBezTo>
                  <a:close/>
                  <a:moveTo>
                    <a:pt x="17098" y="75486"/>
                  </a:moveTo>
                  <a:cubicBezTo>
                    <a:pt x="17039" y="75486"/>
                    <a:pt x="17003" y="75522"/>
                    <a:pt x="17003" y="75581"/>
                  </a:cubicBezTo>
                  <a:cubicBezTo>
                    <a:pt x="17003" y="75641"/>
                    <a:pt x="17039" y="75689"/>
                    <a:pt x="17098" y="75689"/>
                  </a:cubicBezTo>
                  <a:lnTo>
                    <a:pt x="17551" y="75689"/>
                  </a:lnTo>
                  <a:cubicBezTo>
                    <a:pt x="17610" y="75689"/>
                    <a:pt x="17658" y="75629"/>
                    <a:pt x="17658" y="75581"/>
                  </a:cubicBezTo>
                  <a:cubicBezTo>
                    <a:pt x="17658" y="75522"/>
                    <a:pt x="17610" y="75486"/>
                    <a:pt x="17551" y="75486"/>
                  </a:cubicBezTo>
                  <a:close/>
                  <a:moveTo>
                    <a:pt x="18432" y="75486"/>
                  </a:moveTo>
                  <a:cubicBezTo>
                    <a:pt x="18360" y="75486"/>
                    <a:pt x="18325" y="75522"/>
                    <a:pt x="18325" y="75581"/>
                  </a:cubicBezTo>
                  <a:cubicBezTo>
                    <a:pt x="18325" y="75641"/>
                    <a:pt x="18372" y="75689"/>
                    <a:pt x="18432" y="75689"/>
                  </a:cubicBezTo>
                  <a:lnTo>
                    <a:pt x="18872" y="75689"/>
                  </a:lnTo>
                  <a:cubicBezTo>
                    <a:pt x="18932" y="75689"/>
                    <a:pt x="18979" y="75629"/>
                    <a:pt x="18979" y="75581"/>
                  </a:cubicBezTo>
                  <a:cubicBezTo>
                    <a:pt x="18979" y="75522"/>
                    <a:pt x="18932" y="75486"/>
                    <a:pt x="18872" y="75486"/>
                  </a:cubicBezTo>
                  <a:close/>
                  <a:moveTo>
                    <a:pt x="19753" y="75486"/>
                  </a:moveTo>
                  <a:cubicBezTo>
                    <a:pt x="19694" y="75486"/>
                    <a:pt x="19646" y="75522"/>
                    <a:pt x="19646" y="75581"/>
                  </a:cubicBezTo>
                  <a:cubicBezTo>
                    <a:pt x="19646" y="75641"/>
                    <a:pt x="19694" y="75689"/>
                    <a:pt x="19753" y="75689"/>
                  </a:cubicBezTo>
                  <a:lnTo>
                    <a:pt x="20194" y="75689"/>
                  </a:lnTo>
                  <a:cubicBezTo>
                    <a:pt x="20253" y="75689"/>
                    <a:pt x="20301" y="75629"/>
                    <a:pt x="20301" y="75581"/>
                  </a:cubicBezTo>
                  <a:cubicBezTo>
                    <a:pt x="20301" y="75522"/>
                    <a:pt x="20253" y="75486"/>
                    <a:pt x="20194" y="75486"/>
                  </a:cubicBezTo>
                  <a:close/>
                  <a:moveTo>
                    <a:pt x="21075" y="75486"/>
                  </a:moveTo>
                  <a:cubicBezTo>
                    <a:pt x="21015" y="75486"/>
                    <a:pt x="20968" y="75522"/>
                    <a:pt x="20968" y="75581"/>
                  </a:cubicBezTo>
                  <a:cubicBezTo>
                    <a:pt x="20968" y="75641"/>
                    <a:pt x="21015" y="75689"/>
                    <a:pt x="21075" y="75689"/>
                  </a:cubicBezTo>
                  <a:lnTo>
                    <a:pt x="21527" y="75689"/>
                  </a:lnTo>
                  <a:cubicBezTo>
                    <a:pt x="21587" y="75689"/>
                    <a:pt x="21623" y="75629"/>
                    <a:pt x="21623" y="75581"/>
                  </a:cubicBezTo>
                  <a:cubicBezTo>
                    <a:pt x="21623" y="75522"/>
                    <a:pt x="21587" y="75486"/>
                    <a:pt x="21527" y="75486"/>
                  </a:cubicBezTo>
                  <a:close/>
                  <a:moveTo>
                    <a:pt x="22397" y="75486"/>
                  </a:moveTo>
                  <a:cubicBezTo>
                    <a:pt x="22337" y="75486"/>
                    <a:pt x="22289" y="75522"/>
                    <a:pt x="22289" y="75581"/>
                  </a:cubicBezTo>
                  <a:cubicBezTo>
                    <a:pt x="22289" y="75641"/>
                    <a:pt x="22337" y="75689"/>
                    <a:pt x="22397" y="75689"/>
                  </a:cubicBezTo>
                  <a:lnTo>
                    <a:pt x="22849" y="75689"/>
                  </a:lnTo>
                  <a:cubicBezTo>
                    <a:pt x="22909" y="75689"/>
                    <a:pt x="22956" y="75629"/>
                    <a:pt x="22956" y="75581"/>
                  </a:cubicBezTo>
                  <a:cubicBezTo>
                    <a:pt x="22956" y="75522"/>
                    <a:pt x="22909" y="75486"/>
                    <a:pt x="22849" y="75486"/>
                  </a:cubicBezTo>
                  <a:close/>
                  <a:moveTo>
                    <a:pt x="23706" y="75486"/>
                  </a:moveTo>
                  <a:cubicBezTo>
                    <a:pt x="23647" y="75486"/>
                    <a:pt x="23611" y="75522"/>
                    <a:pt x="23611" y="75581"/>
                  </a:cubicBezTo>
                  <a:cubicBezTo>
                    <a:pt x="23611" y="75641"/>
                    <a:pt x="23647" y="75689"/>
                    <a:pt x="23706" y="75689"/>
                  </a:cubicBezTo>
                  <a:lnTo>
                    <a:pt x="24159" y="75689"/>
                  </a:lnTo>
                  <a:cubicBezTo>
                    <a:pt x="24230" y="75689"/>
                    <a:pt x="24278" y="75629"/>
                    <a:pt x="24266" y="75581"/>
                  </a:cubicBezTo>
                  <a:cubicBezTo>
                    <a:pt x="24266" y="75522"/>
                    <a:pt x="24218" y="75486"/>
                    <a:pt x="24159" y="75486"/>
                  </a:cubicBezTo>
                  <a:close/>
                  <a:moveTo>
                    <a:pt x="25040" y="75486"/>
                  </a:moveTo>
                  <a:cubicBezTo>
                    <a:pt x="24968" y="75486"/>
                    <a:pt x="24933" y="75522"/>
                    <a:pt x="24933" y="75581"/>
                  </a:cubicBezTo>
                  <a:cubicBezTo>
                    <a:pt x="24933" y="75641"/>
                    <a:pt x="24968" y="75689"/>
                    <a:pt x="25040" y="75689"/>
                  </a:cubicBezTo>
                  <a:lnTo>
                    <a:pt x="25480" y="75689"/>
                  </a:lnTo>
                  <a:cubicBezTo>
                    <a:pt x="25540" y="75689"/>
                    <a:pt x="25599" y="75629"/>
                    <a:pt x="25587" y="75581"/>
                  </a:cubicBezTo>
                  <a:cubicBezTo>
                    <a:pt x="25587" y="75522"/>
                    <a:pt x="25540" y="75486"/>
                    <a:pt x="25480" y="75486"/>
                  </a:cubicBezTo>
                  <a:close/>
                  <a:moveTo>
                    <a:pt x="26361" y="75486"/>
                  </a:moveTo>
                  <a:cubicBezTo>
                    <a:pt x="26302" y="75486"/>
                    <a:pt x="26254" y="75522"/>
                    <a:pt x="26254" y="75581"/>
                  </a:cubicBezTo>
                  <a:cubicBezTo>
                    <a:pt x="26254" y="75641"/>
                    <a:pt x="26302" y="75689"/>
                    <a:pt x="26361" y="75689"/>
                  </a:cubicBezTo>
                  <a:lnTo>
                    <a:pt x="26802" y="75689"/>
                  </a:lnTo>
                  <a:cubicBezTo>
                    <a:pt x="26861" y="75689"/>
                    <a:pt x="26921" y="75629"/>
                    <a:pt x="26909" y="75581"/>
                  </a:cubicBezTo>
                  <a:cubicBezTo>
                    <a:pt x="26909" y="75522"/>
                    <a:pt x="26861" y="75486"/>
                    <a:pt x="26802" y="75486"/>
                  </a:cubicBezTo>
                  <a:close/>
                  <a:moveTo>
                    <a:pt x="27683" y="75486"/>
                  </a:moveTo>
                  <a:cubicBezTo>
                    <a:pt x="27623" y="75486"/>
                    <a:pt x="27576" y="75522"/>
                    <a:pt x="27576" y="75581"/>
                  </a:cubicBezTo>
                  <a:cubicBezTo>
                    <a:pt x="27576" y="75641"/>
                    <a:pt x="27623" y="75689"/>
                    <a:pt x="27683" y="75689"/>
                  </a:cubicBezTo>
                  <a:lnTo>
                    <a:pt x="28123" y="75689"/>
                  </a:lnTo>
                  <a:cubicBezTo>
                    <a:pt x="28195" y="75689"/>
                    <a:pt x="28254" y="75629"/>
                    <a:pt x="28231" y="75581"/>
                  </a:cubicBezTo>
                  <a:cubicBezTo>
                    <a:pt x="28231" y="75522"/>
                    <a:pt x="28195" y="75486"/>
                    <a:pt x="28123" y="75486"/>
                  </a:cubicBezTo>
                  <a:close/>
                  <a:moveTo>
                    <a:pt x="29005" y="75486"/>
                  </a:moveTo>
                  <a:cubicBezTo>
                    <a:pt x="28945" y="75486"/>
                    <a:pt x="28909" y="75522"/>
                    <a:pt x="28909" y="75581"/>
                  </a:cubicBezTo>
                  <a:cubicBezTo>
                    <a:pt x="28909" y="75641"/>
                    <a:pt x="28945" y="75689"/>
                    <a:pt x="29005" y="75689"/>
                  </a:cubicBezTo>
                  <a:lnTo>
                    <a:pt x="29457" y="75689"/>
                  </a:lnTo>
                  <a:cubicBezTo>
                    <a:pt x="29517" y="75689"/>
                    <a:pt x="29576" y="75629"/>
                    <a:pt x="29564" y="75581"/>
                  </a:cubicBezTo>
                  <a:cubicBezTo>
                    <a:pt x="29564" y="75522"/>
                    <a:pt x="29517" y="75486"/>
                    <a:pt x="29457" y="75486"/>
                  </a:cubicBezTo>
                  <a:close/>
                  <a:moveTo>
                    <a:pt x="30338" y="75486"/>
                  </a:moveTo>
                  <a:cubicBezTo>
                    <a:pt x="30279" y="75486"/>
                    <a:pt x="30231" y="75522"/>
                    <a:pt x="30231" y="75581"/>
                  </a:cubicBezTo>
                  <a:cubicBezTo>
                    <a:pt x="30231" y="75641"/>
                    <a:pt x="30279" y="75689"/>
                    <a:pt x="30338" y="75689"/>
                  </a:cubicBezTo>
                  <a:lnTo>
                    <a:pt x="30779" y="75689"/>
                  </a:lnTo>
                  <a:cubicBezTo>
                    <a:pt x="30838" y="75689"/>
                    <a:pt x="30898" y="75629"/>
                    <a:pt x="30886" y="75581"/>
                  </a:cubicBezTo>
                  <a:cubicBezTo>
                    <a:pt x="30886" y="75522"/>
                    <a:pt x="30838" y="75486"/>
                    <a:pt x="30779" y="75486"/>
                  </a:cubicBezTo>
                  <a:close/>
                  <a:moveTo>
                    <a:pt x="31660" y="75486"/>
                  </a:moveTo>
                  <a:cubicBezTo>
                    <a:pt x="31600" y="75486"/>
                    <a:pt x="31552" y="75522"/>
                    <a:pt x="31552" y="75581"/>
                  </a:cubicBezTo>
                  <a:cubicBezTo>
                    <a:pt x="31552" y="75641"/>
                    <a:pt x="31600" y="75689"/>
                    <a:pt x="31660" y="75689"/>
                  </a:cubicBezTo>
                  <a:lnTo>
                    <a:pt x="32100" y="75689"/>
                  </a:lnTo>
                  <a:cubicBezTo>
                    <a:pt x="32160" y="75689"/>
                    <a:pt x="32219" y="75629"/>
                    <a:pt x="32207" y="75581"/>
                  </a:cubicBezTo>
                  <a:cubicBezTo>
                    <a:pt x="32207" y="75522"/>
                    <a:pt x="32160" y="75486"/>
                    <a:pt x="32100" y="75486"/>
                  </a:cubicBezTo>
                  <a:close/>
                  <a:moveTo>
                    <a:pt x="32981" y="75486"/>
                  </a:moveTo>
                  <a:cubicBezTo>
                    <a:pt x="32922" y="75486"/>
                    <a:pt x="32874" y="75522"/>
                    <a:pt x="32874" y="75581"/>
                  </a:cubicBezTo>
                  <a:cubicBezTo>
                    <a:pt x="32874" y="75641"/>
                    <a:pt x="32922" y="75689"/>
                    <a:pt x="32981" y="75689"/>
                  </a:cubicBezTo>
                  <a:lnTo>
                    <a:pt x="33434" y="75689"/>
                  </a:lnTo>
                  <a:cubicBezTo>
                    <a:pt x="33481" y="75689"/>
                    <a:pt x="33529" y="75629"/>
                    <a:pt x="33529" y="75581"/>
                  </a:cubicBezTo>
                  <a:cubicBezTo>
                    <a:pt x="33529" y="75522"/>
                    <a:pt x="33493" y="75486"/>
                    <a:pt x="33434" y="75486"/>
                  </a:cubicBezTo>
                  <a:close/>
                  <a:moveTo>
                    <a:pt x="34303" y="75486"/>
                  </a:moveTo>
                  <a:cubicBezTo>
                    <a:pt x="34243" y="75486"/>
                    <a:pt x="34196" y="75522"/>
                    <a:pt x="34196" y="75581"/>
                  </a:cubicBezTo>
                  <a:cubicBezTo>
                    <a:pt x="34196" y="75641"/>
                    <a:pt x="34243" y="75689"/>
                    <a:pt x="34303" y="75689"/>
                  </a:cubicBezTo>
                  <a:lnTo>
                    <a:pt x="34755" y="75689"/>
                  </a:lnTo>
                  <a:cubicBezTo>
                    <a:pt x="34815" y="75689"/>
                    <a:pt x="34862" y="75629"/>
                    <a:pt x="34862" y="75581"/>
                  </a:cubicBezTo>
                  <a:cubicBezTo>
                    <a:pt x="34862" y="75522"/>
                    <a:pt x="34815" y="75486"/>
                    <a:pt x="34755" y="75486"/>
                  </a:cubicBezTo>
                  <a:close/>
                  <a:moveTo>
                    <a:pt x="35636" y="75486"/>
                  </a:moveTo>
                  <a:cubicBezTo>
                    <a:pt x="35565" y="75486"/>
                    <a:pt x="35529" y="75522"/>
                    <a:pt x="35529" y="75581"/>
                  </a:cubicBezTo>
                  <a:cubicBezTo>
                    <a:pt x="35529" y="75641"/>
                    <a:pt x="35565" y="75689"/>
                    <a:pt x="35636" y="75689"/>
                  </a:cubicBezTo>
                  <a:lnTo>
                    <a:pt x="36077" y="75689"/>
                  </a:lnTo>
                  <a:cubicBezTo>
                    <a:pt x="36136" y="75689"/>
                    <a:pt x="36184" y="75629"/>
                    <a:pt x="36184" y="75581"/>
                  </a:cubicBezTo>
                  <a:cubicBezTo>
                    <a:pt x="36184" y="75522"/>
                    <a:pt x="36136" y="75486"/>
                    <a:pt x="36077" y="75486"/>
                  </a:cubicBezTo>
                  <a:close/>
                  <a:moveTo>
                    <a:pt x="36958" y="75486"/>
                  </a:moveTo>
                  <a:cubicBezTo>
                    <a:pt x="36898" y="75486"/>
                    <a:pt x="36851" y="75522"/>
                    <a:pt x="36851" y="75581"/>
                  </a:cubicBezTo>
                  <a:cubicBezTo>
                    <a:pt x="36851" y="75641"/>
                    <a:pt x="36898" y="75689"/>
                    <a:pt x="36958" y="75689"/>
                  </a:cubicBezTo>
                  <a:lnTo>
                    <a:pt x="37398" y="75689"/>
                  </a:lnTo>
                  <a:cubicBezTo>
                    <a:pt x="37458" y="75689"/>
                    <a:pt x="37506" y="75629"/>
                    <a:pt x="37506" y="75581"/>
                  </a:cubicBezTo>
                  <a:cubicBezTo>
                    <a:pt x="37506" y="75522"/>
                    <a:pt x="37458" y="75486"/>
                    <a:pt x="37398" y="75486"/>
                  </a:cubicBezTo>
                  <a:close/>
                  <a:moveTo>
                    <a:pt x="38280" y="75486"/>
                  </a:moveTo>
                  <a:cubicBezTo>
                    <a:pt x="38220" y="75486"/>
                    <a:pt x="38172" y="75522"/>
                    <a:pt x="38172" y="75581"/>
                  </a:cubicBezTo>
                  <a:cubicBezTo>
                    <a:pt x="38172" y="75641"/>
                    <a:pt x="38220" y="75689"/>
                    <a:pt x="38280" y="75689"/>
                  </a:cubicBezTo>
                  <a:lnTo>
                    <a:pt x="38732" y="75689"/>
                  </a:lnTo>
                  <a:cubicBezTo>
                    <a:pt x="38791" y="75689"/>
                    <a:pt x="38827" y="75629"/>
                    <a:pt x="38827" y="75581"/>
                  </a:cubicBezTo>
                  <a:cubicBezTo>
                    <a:pt x="38827" y="75522"/>
                    <a:pt x="38791" y="75486"/>
                    <a:pt x="38732" y="75486"/>
                  </a:cubicBezTo>
                  <a:close/>
                  <a:moveTo>
                    <a:pt x="39601" y="75486"/>
                  </a:moveTo>
                  <a:cubicBezTo>
                    <a:pt x="39542" y="75486"/>
                    <a:pt x="39506" y="75522"/>
                    <a:pt x="39506" y="75581"/>
                  </a:cubicBezTo>
                  <a:cubicBezTo>
                    <a:pt x="39506" y="75641"/>
                    <a:pt x="39542" y="75689"/>
                    <a:pt x="39601" y="75689"/>
                  </a:cubicBezTo>
                  <a:lnTo>
                    <a:pt x="40054" y="75689"/>
                  </a:lnTo>
                  <a:cubicBezTo>
                    <a:pt x="40113" y="75689"/>
                    <a:pt x="40161" y="75629"/>
                    <a:pt x="40161" y="75581"/>
                  </a:cubicBezTo>
                  <a:cubicBezTo>
                    <a:pt x="40161" y="75522"/>
                    <a:pt x="40113" y="75486"/>
                    <a:pt x="40054" y="75486"/>
                  </a:cubicBezTo>
                  <a:close/>
                  <a:moveTo>
                    <a:pt x="40923" y="75486"/>
                  </a:moveTo>
                  <a:cubicBezTo>
                    <a:pt x="40863" y="75486"/>
                    <a:pt x="40827" y="75522"/>
                    <a:pt x="40827" y="75581"/>
                  </a:cubicBezTo>
                  <a:cubicBezTo>
                    <a:pt x="40827" y="75641"/>
                    <a:pt x="40863" y="75689"/>
                    <a:pt x="40923" y="75689"/>
                  </a:cubicBezTo>
                  <a:lnTo>
                    <a:pt x="41375" y="75689"/>
                  </a:lnTo>
                  <a:cubicBezTo>
                    <a:pt x="41435" y="75689"/>
                    <a:pt x="41482" y="75629"/>
                    <a:pt x="41482" y="75581"/>
                  </a:cubicBezTo>
                  <a:cubicBezTo>
                    <a:pt x="41482" y="75522"/>
                    <a:pt x="41435" y="75486"/>
                    <a:pt x="41375" y="75486"/>
                  </a:cubicBezTo>
                  <a:close/>
                  <a:moveTo>
                    <a:pt x="42256" y="75486"/>
                  </a:moveTo>
                  <a:cubicBezTo>
                    <a:pt x="42197" y="75486"/>
                    <a:pt x="42149" y="75522"/>
                    <a:pt x="42149" y="75581"/>
                  </a:cubicBezTo>
                  <a:cubicBezTo>
                    <a:pt x="42149" y="75641"/>
                    <a:pt x="42197" y="75689"/>
                    <a:pt x="42256" y="75689"/>
                  </a:cubicBezTo>
                  <a:lnTo>
                    <a:pt x="42697" y="75689"/>
                  </a:lnTo>
                  <a:cubicBezTo>
                    <a:pt x="42756" y="75689"/>
                    <a:pt x="42804" y="75629"/>
                    <a:pt x="42804" y="75581"/>
                  </a:cubicBezTo>
                  <a:cubicBezTo>
                    <a:pt x="42804" y="75522"/>
                    <a:pt x="42756" y="75486"/>
                    <a:pt x="42697" y="75486"/>
                  </a:cubicBezTo>
                  <a:close/>
                  <a:moveTo>
                    <a:pt x="43578" y="75486"/>
                  </a:moveTo>
                  <a:cubicBezTo>
                    <a:pt x="43518" y="75486"/>
                    <a:pt x="43471" y="75522"/>
                    <a:pt x="43471" y="75581"/>
                  </a:cubicBezTo>
                  <a:cubicBezTo>
                    <a:pt x="43471" y="75641"/>
                    <a:pt x="43518" y="75689"/>
                    <a:pt x="43578" y="75689"/>
                  </a:cubicBezTo>
                  <a:lnTo>
                    <a:pt x="44030" y="75689"/>
                  </a:lnTo>
                  <a:cubicBezTo>
                    <a:pt x="44090" y="75689"/>
                    <a:pt x="44125" y="75629"/>
                    <a:pt x="44125" y="75581"/>
                  </a:cubicBezTo>
                  <a:cubicBezTo>
                    <a:pt x="44125" y="75522"/>
                    <a:pt x="44090" y="75486"/>
                    <a:pt x="44030" y="75486"/>
                  </a:cubicBezTo>
                  <a:close/>
                  <a:moveTo>
                    <a:pt x="44899" y="75486"/>
                  </a:moveTo>
                  <a:cubicBezTo>
                    <a:pt x="44840" y="75486"/>
                    <a:pt x="44792" y="75522"/>
                    <a:pt x="44792" y="75581"/>
                  </a:cubicBezTo>
                  <a:cubicBezTo>
                    <a:pt x="44792" y="75641"/>
                    <a:pt x="44840" y="75689"/>
                    <a:pt x="44899" y="75689"/>
                  </a:cubicBezTo>
                  <a:lnTo>
                    <a:pt x="45352" y="75689"/>
                  </a:lnTo>
                  <a:cubicBezTo>
                    <a:pt x="45411" y="75689"/>
                    <a:pt x="45459" y="75629"/>
                    <a:pt x="45459" y="75581"/>
                  </a:cubicBezTo>
                  <a:cubicBezTo>
                    <a:pt x="45459" y="75522"/>
                    <a:pt x="45411" y="75486"/>
                    <a:pt x="45352" y="75486"/>
                  </a:cubicBezTo>
                  <a:close/>
                  <a:moveTo>
                    <a:pt x="46233" y="75486"/>
                  </a:moveTo>
                  <a:cubicBezTo>
                    <a:pt x="46173" y="75486"/>
                    <a:pt x="46126" y="75522"/>
                    <a:pt x="46126" y="75581"/>
                  </a:cubicBezTo>
                  <a:cubicBezTo>
                    <a:pt x="46126" y="75641"/>
                    <a:pt x="46173" y="75689"/>
                    <a:pt x="46233" y="75689"/>
                  </a:cubicBezTo>
                  <a:lnTo>
                    <a:pt x="46673" y="75689"/>
                  </a:lnTo>
                  <a:cubicBezTo>
                    <a:pt x="46733" y="75689"/>
                    <a:pt x="46781" y="75629"/>
                    <a:pt x="46781" y="75581"/>
                  </a:cubicBezTo>
                  <a:cubicBezTo>
                    <a:pt x="46781" y="75522"/>
                    <a:pt x="46733" y="75486"/>
                    <a:pt x="46673" y="75486"/>
                  </a:cubicBezTo>
                  <a:close/>
                  <a:moveTo>
                    <a:pt x="47554" y="75486"/>
                  </a:moveTo>
                  <a:cubicBezTo>
                    <a:pt x="47495" y="75486"/>
                    <a:pt x="47447" y="75522"/>
                    <a:pt x="47447" y="75581"/>
                  </a:cubicBezTo>
                  <a:cubicBezTo>
                    <a:pt x="47447" y="75641"/>
                    <a:pt x="47495" y="75689"/>
                    <a:pt x="47554" y="75689"/>
                  </a:cubicBezTo>
                  <a:lnTo>
                    <a:pt x="47995" y="75689"/>
                  </a:lnTo>
                  <a:cubicBezTo>
                    <a:pt x="48055" y="75689"/>
                    <a:pt x="48102" y="75629"/>
                    <a:pt x="48102" y="75581"/>
                  </a:cubicBezTo>
                  <a:cubicBezTo>
                    <a:pt x="48102" y="75522"/>
                    <a:pt x="48055" y="75486"/>
                    <a:pt x="47995" y="75486"/>
                  </a:cubicBezTo>
                  <a:close/>
                  <a:moveTo>
                    <a:pt x="48864" y="75486"/>
                  </a:moveTo>
                  <a:cubicBezTo>
                    <a:pt x="48805" y="75486"/>
                    <a:pt x="48757" y="75522"/>
                    <a:pt x="48757" y="75581"/>
                  </a:cubicBezTo>
                  <a:cubicBezTo>
                    <a:pt x="48757" y="75641"/>
                    <a:pt x="48805" y="75689"/>
                    <a:pt x="48864" y="75689"/>
                  </a:cubicBezTo>
                  <a:lnTo>
                    <a:pt x="49305" y="75689"/>
                  </a:lnTo>
                  <a:cubicBezTo>
                    <a:pt x="49388" y="75689"/>
                    <a:pt x="49424" y="75629"/>
                    <a:pt x="49412" y="75581"/>
                  </a:cubicBezTo>
                  <a:cubicBezTo>
                    <a:pt x="49412" y="75522"/>
                    <a:pt x="49364" y="75486"/>
                    <a:pt x="49305" y="75486"/>
                  </a:cubicBezTo>
                  <a:close/>
                  <a:moveTo>
                    <a:pt x="50186" y="75486"/>
                  </a:moveTo>
                  <a:cubicBezTo>
                    <a:pt x="50126" y="75486"/>
                    <a:pt x="50079" y="75522"/>
                    <a:pt x="50079" y="75581"/>
                  </a:cubicBezTo>
                  <a:cubicBezTo>
                    <a:pt x="50079" y="75641"/>
                    <a:pt x="50126" y="75689"/>
                    <a:pt x="50186" y="75689"/>
                  </a:cubicBezTo>
                  <a:lnTo>
                    <a:pt x="50638" y="75689"/>
                  </a:lnTo>
                  <a:cubicBezTo>
                    <a:pt x="50698" y="75689"/>
                    <a:pt x="50745" y="75629"/>
                    <a:pt x="50733" y="75581"/>
                  </a:cubicBezTo>
                  <a:cubicBezTo>
                    <a:pt x="50733" y="75522"/>
                    <a:pt x="50698" y="75486"/>
                    <a:pt x="50638" y="75486"/>
                  </a:cubicBezTo>
                  <a:close/>
                  <a:moveTo>
                    <a:pt x="51507" y="75486"/>
                  </a:moveTo>
                  <a:cubicBezTo>
                    <a:pt x="51448" y="75486"/>
                    <a:pt x="51412" y="75522"/>
                    <a:pt x="51412" y="75581"/>
                  </a:cubicBezTo>
                  <a:cubicBezTo>
                    <a:pt x="51412" y="75641"/>
                    <a:pt x="51448" y="75689"/>
                    <a:pt x="51507" y="75689"/>
                  </a:cubicBezTo>
                  <a:lnTo>
                    <a:pt x="51960" y="75689"/>
                  </a:lnTo>
                  <a:cubicBezTo>
                    <a:pt x="52019" y="75689"/>
                    <a:pt x="52079" y="75629"/>
                    <a:pt x="52067" y="75581"/>
                  </a:cubicBezTo>
                  <a:cubicBezTo>
                    <a:pt x="52067" y="75522"/>
                    <a:pt x="52019" y="75486"/>
                    <a:pt x="51960" y="75486"/>
                  </a:cubicBezTo>
                  <a:close/>
                  <a:moveTo>
                    <a:pt x="52829" y="75486"/>
                  </a:moveTo>
                  <a:cubicBezTo>
                    <a:pt x="52769" y="75486"/>
                    <a:pt x="52734" y="75522"/>
                    <a:pt x="52734" y="75581"/>
                  </a:cubicBezTo>
                  <a:cubicBezTo>
                    <a:pt x="52734" y="75641"/>
                    <a:pt x="52769" y="75689"/>
                    <a:pt x="52829" y="75689"/>
                  </a:cubicBezTo>
                  <a:lnTo>
                    <a:pt x="53281" y="75689"/>
                  </a:lnTo>
                  <a:cubicBezTo>
                    <a:pt x="53341" y="75689"/>
                    <a:pt x="53400" y="75629"/>
                    <a:pt x="53389" y="75581"/>
                  </a:cubicBezTo>
                  <a:cubicBezTo>
                    <a:pt x="53389" y="75522"/>
                    <a:pt x="53341" y="75486"/>
                    <a:pt x="53281" y="75486"/>
                  </a:cubicBezTo>
                  <a:close/>
                  <a:moveTo>
                    <a:pt x="54162" y="75486"/>
                  </a:moveTo>
                  <a:cubicBezTo>
                    <a:pt x="54103" y="75486"/>
                    <a:pt x="54055" y="75522"/>
                    <a:pt x="54055" y="75581"/>
                  </a:cubicBezTo>
                  <a:cubicBezTo>
                    <a:pt x="54055" y="75641"/>
                    <a:pt x="54103" y="75689"/>
                    <a:pt x="54162" y="75689"/>
                  </a:cubicBezTo>
                  <a:lnTo>
                    <a:pt x="54603" y="75689"/>
                  </a:lnTo>
                  <a:cubicBezTo>
                    <a:pt x="54663" y="75689"/>
                    <a:pt x="54722" y="75629"/>
                    <a:pt x="54710" y="75581"/>
                  </a:cubicBezTo>
                  <a:cubicBezTo>
                    <a:pt x="54710" y="75522"/>
                    <a:pt x="54663" y="75486"/>
                    <a:pt x="54603" y="75486"/>
                  </a:cubicBezTo>
                  <a:close/>
                  <a:moveTo>
                    <a:pt x="55484" y="75486"/>
                  </a:moveTo>
                  <a:cubicBezTo>
                    <a:pt x="55425" y="75486"/>
                    <a:pt x="55377" y="75522"/>
                    <a:pt x="55377" y="75581"/>
                  </a:cubicBezTo>
                  <a:cubicBezTo>
                    <a:pt x="55377" y="75641"/>
                    <a:pt x="55425" y="75689"/>
                    <a:pt x="55484" y="75689"/>
                  </a:cubicBezTo>
                  <a:lnTo>
                    <a:pt x="55936" y="75689"/>
                  </a:lnTo>
                  <a:cubicBezTo>
                    <a:pt x="55996" y="75689"/>
                    <a:pt x="56056" y="75629"/>
                    <a:pt x="56032" y="75581"/>
                  </a:cubicBezTo>
                  <a:cubicBezTo>
                    <a:pt x="56032" y="75522"/>
                    <a:pt x="55996" y="75486"/>
                    <a:pt x="55936" y="75486"/>
                  </a:cubicBezTo>
                  <a:close/>
                  <a:moveTo>
                    <a:pt x="56806" y="75486"/>
                  </a:moveTo>
                  <a:cubicBezTo>
                    <a:pt x="56746" y="75486"/>
                    <a:pt x="56698" y="75522"/>
                    <a:pt x="56698" y="75581"/>
                  </a:cubicBezTo>
                  <a:cubicBezTo>
                    <a:pt x="56698" y="75641"/>
                    <a:pt x="56746" y="75689"/>
                    <a:pt x="56806" y="75689"/>
                  </a:cubicBezTo>
                  <a:lnTo>
                    <a:pt x="57258" y="75689"/>
                  </a:lnTo>
                  <a:cubicBezTo>
                    <a:pt x="57318" y="75689"/>
                    <a:pt x="57377" y="75629"/>
                    <a:pt x="57365" y="75581"/>
                  </a:cubicBezTo>
                  <a:cubicBezTo>
                    <a:pt x="57365" y="75522"/>
                    <a:pt x="57318" y="75486"/>
                    <a:pt x="57258" y="75486"/>
                  </a:cubicBezTo>
                  <a:close/>
                  <a:moveTo>
                    <a:pt x="58139" y="75486"/>
                  </a:moveTo>
                  <a:cubicBezTo>
                    <a:pt x="58080" y="75486"/>
                    <a:pt x="58032" y="75522"/>
                    <a:pt x="58032" y="75581"/>
                  </a:cubicBezTo>
                  <a:cubicBezTo>
                    <a:pt x="58032" y="75641"/>
                    <a:pt x="58080" y="75689"/>
                    <a:pt x="58139" y="75689"/>
                  </a:cubicBezTo>
                  <a:lnTo>
                    <a:pt x="58580" y="75689"/>
                  </a:lnTo>
                  <a:cubicBezTo>
                    <a:pt x="58639" y="75689"/>
                    <a:pt x="58699" y="75629"/>
                    <a:pt x="58687" y="75581"/>
                  </a:cubicBezTo>
                  <a:cubicBezTo>
                    <a:pt x="58687" y="75522"/>
                    <a:pt x="58639" y="75486"/>
                    <a:pt x="58580" y="75486"/>
                  </a:cubicBezTo>
                  <a:close/>
                  <a:moveTo>
                    <a:pt x="59461" y="75486"/>
                  </a:moveTo>
                  <a:cubicBezTo>
                    <a:pt x="59401" y="75486"/>
                    <a:pt x="59354" y="75522"/>
                    <a:pt x="59354" y="75581"/>
                  </a:cubicBezTo>
                  <a:cubicBezTo>
                    <a:pt x="59354" y="75641"/>
                    <a:pt x="59401" y="75689"/>
                    <a:pt x="59461" y="75689"/>
                  </a:cubicBezTo>
                  <a:lnTo>
                    <a:pt x="59901" y="75689"/>
                  </a:lnTo>
                  <a:cubicBezTo>
                    <a:pt x="59961" y="75689"/>
                    <a:pt x="60008" y="75629"/>
                    <a:pt x="60008" y="75581"/>
                  </a:cubicBezTo>
                  <a:cubicBezTo>
                    <a:pt x="60008" y="75522"/>
                    <a:pt x="59961" y="75486"/>
                    <a:pt x="59901" y="75486"/>
                  </a:cubicBezTo>
                  <a:close/>
                  <a:moveTo>
                    <a:pt x="60782" y="75486"/>
                  </a:moveTo>
                  <a:cubicBezTo>
                    <a:pt x="60723" y="75486"/>
                    <a:pt x="60675" y="75522"/>
                    <a:pt x="60675" y="75581"/>
                  </a:cubicBezTo>
                  <a:cubicBezTo>
                    <a:pt x="60675" y="75641"/>
                    <a:pt x="60723" y="75689"/>
                    <a:pt x="60782" y="75689"/>
                  </a:cubicBezTo>
                  <a:lnTo>
                    <a:pt x="61235" y="75689"/>
                  </a:lnTo>
                  <a:cubicBezTo>
                    <a:pt x="61294" y="75689"/>
                    <a:pt x="61330" y="75629"/>
                    <a:pt x="61330" y="75581"/>
                  </a:cubicBezTo>
                  <a:cubicBezTo>
                    <a:pt x="61330" y="75522"/>
                    <a:pt x="61294" y="75486"/>
                    <a:pt x="61235" y="75486"/>
                  </a:cubicBezTo>
                  <a:close/>
                  <a:moveTo>
                    <a:pt x="62104" y="75486"/>
                  </a:moveTo>
                  <a:cubicBezTo>
                    <a:pt x="62044" y="75486"/>
                    <a:pt x="62009" y="75522"/>
                    <a:pt x="62009" y="75581"/>
                  </a:cubicBezTo>
                  <a:cubicBezTo>
                    <a:pt x="62009" y="75641"/>
                    <a:pt x="62044" y="75689"/>
                    <a:pt x="62104" y="75689"/>
                  </a:cubicBezTo>
                  <a:lnTo>
                    <a:pt x="62556" y="75689"/>
                  </a:lnTo>
                  <a:cubicBezTo>
                    <a:pt x="62616" y="75689"/>
                    <a:pt x="62652" y="75629"/>
                    <a:pt x="62664" y="75581"/>
                  </a:cubicBezTo>
                  <a:cubicBezTo>
                    <a:pt x="62664" y="75522"/>
                    <a:pt x="62616" y="75486"/>
                    <a:pt x="62556" y="75486"/>
                  </a:cubicBezTo>
                  <a:close/>
                  <a:moveTo>
                    <a:pt x="63437" y="75486"/>
                  </a:moveTo>
                  <a:cubicBezTo>
                    <a:pt x="63366" y="75486"/>
                    <a:pt x="63330" y="75522"/>
                    <a:pt x="63330" y="75581"/>
                  </a:cubicBezTo>
                  <a:cubicBezTo>
                    <a:pt x="63330" y="75641"/>
                    <a:pt x="63366" y="75689"/>
                    <a:pt x="63437" y="75689"/>
                  </a:cubicBezTo>
                  <a:lnTo>
                    <a:pt x="63878" y="75689"/>
                  </a:lnTo>
                  <a:cubicBezTo>
                    <a:pt x="63937" y="75689"/>
                    <a:pt x="63985" y="75629"/>
                    <a:pt x="63985" y="75581"/>
                  </a:cubicBezTo>
                  <a:cubicBezTo>
                    <a:pt x="63985" y="75522"/>
                    <a:pt x="63937" y="75486"/>
                    <a:pt x="63878" y="75486"/>
                  </a:cubicBezTo>
                  <a:close/>
                  <a:moveTo>
                    <a:pt x="64759" y="75486"/>
                  </a:moveTo>
                  <a:cubicBezTo>
                    <a:pt x="64699" y="75486"/>
                    <a:pt x="64652" y="75522"/>
                    <a:pt x="64652" y="75581"/>
                  </a:cubicBezTo>
                  <a:cubicBezTo>
                    <a:pt x="64652" y="75641"/>
                    <a:pt x="64699" y="75689"/>
                    <a:pt x="64759" y="75689"/>
                  </a:cubicBezTo>
                  <a:lnTo>
                    <a:pt x="65200" y="75689"/>
                  </a:lnTo>
                  <a:cubicBezTo>
                    <a:pt x="65259" y="75689"/>
                    <a:pt x="65307" y="75629"/>
                    <a:pt x="65307" y="75581"/>
                  </a:cubicBezTo>
                  <a:cubicBezTo>
                    <a:pt x="65307" y="75522"/>
                    <a:pt x="65259" y="75486"/>
                    <a:pt x="65200" y="75486"/>
                  </a:cubicBezTo>
                  <a:close/>
                  <a:moveTo>
                    <a:pt x="66081" y="75486"/>
                  </a:moveTo>
                  <a:cubicBezTo>
                    <a:pt x="66021" y="75486"/>
                    <a:pt x="65973" y="75522"/>
                    <a:pt x="65973" y="75581"/>
                  </a:cubicBezTo>
                  <a:cubicBezTo>
                    <a:pt x="65973" y="75641"/>
                    <a:pt x="66021" y="75689"/>
                    <a:pt x="66081" y="75689"/>
                  </a:cubicBezTo>
                  <a:lnTo>
                    <a:pt x="66533" y="75689"/>
                  </a:lnTo>
                  <a:cubicBezTo>
                    <a:pt x="66593" y="75689"/>
                    <a:pt x="66628" y="75629"/>
                    <a:pt x="66628" y="75581"/>
                  </a:cubicBezTo>
                  <a:cubicBezTo>
                    <a:pt x="66628" y="75522"/>
                    <a:pt x="66593" y="75486"/>
                    <a:pt x="66533" y="75486"/>
                  </a:cubicBezTo>
                  <a:close/>
                  <a:moveTo>
                    <a:pt x="67402" y="75486"/>
                  </a:moveTo>
                  <a:cubicBezTo>
                    <a:pt x="67343" y="75486"/>
                    <a:pt x="67307" y="75522"/>
                    <a:pt x="67307" y="75581"/>
                  </a:cubicBezTo>
                  <a:cubicBezTo>
                    <a:pt x="67307" y="75641"/>
                    <a:pt x="67343" y="75689"/>
                    <a:pt x="67402" y="75689"/>
                  </a:cubicBezTo>
                  <a:lnTo>
                    <a:pt x="67855" y="75689"/>
                  </a:lnTo>
                  <a:cubicBezTo>
                    <a:pt x="67914" y="75689"/>
                    <a:pt x="67962" y="75629"/>
                    <a:pt x="67962" y="75581"/>
                  </a:cubicBezTo>
                  <a:cubicBezTo>
                    <a:pt x="67962" y="75522"/>
                    <a:pt x="67914" y="75486"/>
                    <a:pt x="67855" y="75486"/>
                  </a:cubicBezTo>
                  <a:close/>
                  <a:moveTo>
                    <a:pt x="68736" y="75486"/>
                  </a:moveTo>
                  <a:cubicBezTo>
                    <a:pt x="68676" y="75486"/>
                    <a:pt x="68629" y="75522"/>
                    <a:pt x="68629" y="75581"/>
                  </a:cubicBezTo>
                  <a:cubicBezTo>
                    <a:pt x="68629" y="75641"/>
                    <a:pt x="68676" y="75689"/>
                    <a:pt x="68736" y="75689"/>
                  </a:cubicBezTo>
                  <a:lnTo>
                    <a:pt x="69176" y="75689"/>
                  </a:lnTo>
                  <a:cubicBezTo>
                    <a:pt x="69236" y="75689"/>
                    <a:pt x="69283" y="75629"/>
                    <a:pt x="69283" y="75581"/>
                  </a:cubicBezTo>
                  <a:cubicBezTo>
                    <a:pt x="69283" y="75522"/>
                    <a:pt x="69236" y="75486"/>
                    <a:pt x="69176" y="75486"/>
                  </a:cubicBezTo>
                  <a:close/>
                  <a:moveTo>
                    <a:pt x="70057" y="75486"/>
                  </a:moveTo>
                  <a:cubicBezTo>
                    <a:pt x="69998" y="75486"/>
                    <a:pt x="69950" y="75522"/>
                    <a:pt x="69950" y="75581"/>
                  </a:cubicBezTo>
                  <a:cubicBezTo>
                    <a:pt x="69950" y="75641"/>
                    <a:pt x="69998" y="75689"/>
                    <a:pt x="70057" y="75689"/>
                  </a:cubicBezTo>
                  <a:lnTo>
                    <a:pt x="70498" y="75689"/>
                  </a:lnTo>
                  <a:cubicBezTo>
                    <a:pt x="70557" y="75689"/>
                    <a:pt x="70605" y="75629"/>
                    <a:pt x="70605" y="75581"/>
                  </a:cubicBezTo>
                  <a:cubicBezTo>
                    <a:pt x="70605" y="75522"/>
                    <a:pt x="70557" y="75486"/>
                    <a:pt x="70498" y="75486"/>
                  </a:cubicBezTo>
                  <a:close/>
                  <a:moveTo>
                    <a:pt x="71379" y="75486"/>
                  </a:moveTo>
                  <a:cubicBezTo>
                    <a:pt x="71319" y="75486"/>
                    <a:pt x="71272" y="75522"/>
                    <a:pt x="71272" y="75581"/>
                  </a:cubicBezTo>
                  <a:cubicBezTo>
                    <a:pt x="71272" y="75641"/>
                    <a:pt x="71319" y="75689"/>
                    <a:pt x="71379" y="75689"/>
                  </a:cubicBezTo>
                  <a:lnTo>
                    <a:pt x="71831" y="75689"/>
                  </a:lnTo>
                  <a:cubicBezTo>
                    <a:pt x="71891" y="75689"/>
                    <a:pt x="71927" y="75629"/>
                    <a:pt x="71927" y="75581"/>
                  </a:cubicBezTo>
                  <a:cubicBezTo>
                    <a:pt x="71927" y="75522"/>
                    <a:pt x="71891" y="75486"/>
                    <a:pt x="71831" y="75486"/>
                  </a:cubicBezTo>
                  <a:close/>
                  <a:moveTo>
                    <a:pt x="72700" y="75486"/>
                  </a:moveTo>
                  <a:cubicBezTo>
                    <a:pt x="72641" y="75486"/>
                    <a:pt x="72605" y="75522"/>
                    <a:pt x="72605" y="75581"/>
                  </a:cubicBezTo>
                  <a:cubicBezTo>
                    <a:pt x="72605" y="75641"/>
                    <a:pt x="72641" y="75689"/>
                    <a:pt x="72700" y="75689"/>
                  </a:cubicBezTo>
                  <a:lnTo>
                    <a:pt x="73153" y="75689"/>
                  </a:lnTo>
                  <a:cubicBezTo>
                    <a:pt x="73212" y="75689"/>
                    <a:pt x="73260" y="75629"/>
                    <a:pt x="73260" y="75581"/>
                  </a:cubicBezTo>
                  <a:cubicBezTo>
                    <a:pt x="73260" y="75522"/>
                    <a:pt x="73212" y="75486"/>
                    <a:pt x="73153" y="75486"/>
                  </a:cubicBezTo>
                  <a:close/>
                  <a:moveTo>
                    <a:pt x="74010" y="75486"/>
                  </a:moveTo>
                  <a:cubicBezTo>
                    <a:pt x="73951" y="75486"/>
                    <a:pt x="73915" y="75522"/>
                    <a:pt x="73915" y="75581"/>
                  </a:cubicBezTo>
                  <a:cubicBezTo>
                    <a:pt x="73915" y="75641"/>
                    <a:pt x="73951" y="75689"/>
                    <a:pt x="74010" y="75689"/>
                  </a:cubicBezTo>
                  <a:lnTo>
                    <a:pt x="74463" y="75689"/>
                  </a:lnTo>
                  <a:cubicBezTo>
                    <a:pt x="74534" y="75689"/>
                    <a:pt x="74582" y="75629"/>
                    <a:pt x="74570" y="75581"/>
                  </a:cubicBezTo>
                  <a:cubicBezTo>
                    <a:pt x="74570" y="75522"/>
                    <a:pt x="74522" y="75486"/>
                    <a:pt x="74463" y="75486"/>
                  </a:cubicBezTo>
                  <a:close/>
                  <a:moveTo>
                    <a:pt x="75344" y="75486"/>
                  </a:moveTo>
                  <a:cubicBezTo>
                    <a:pt x="75284" y="75486"/>
                    <a:pt x="75237" y="75522"/>
                    <a:pt x="75237" y="75581"/>
                  </a:cubicBezTo>
                  <a:cubicBezTo>
                    <a:pt x="75237" y="75641"/>
                    <a:pt x="75284" y="75689"/>
                    <a:pt x="75344" y="75689"/>
                  </a:cubicBezTo>
                  <a:lnTo>
                    <a:pt x="75784" y="75689"/>
                  </a:lnTo>
                  <a:cubicBezTo>
                    <a:pt x="75844" y="75689"/>
                    <a:pt x="75903" y="75629"/>
                    <a:pt x="75891" y="75581"/>
                  </a:cubicBezTo>
                  <a:cubicBezTo>
                    <a:pt x="75891" y="75522"/>
                    <a:pt x="75844" y="75486"/>
                    <a:pt x="75784" y="75486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8" name="Google Shape;3008;p3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DESAFÍOS DE LA DEFENSA DE RED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3009" name="Google Shape;3009;p35"/>
          <p:cNvGrpSpPr/>
          <p:nvPr/>
        </p:nvGrpSpPr>
        <p:grpSpPr>
          <a:xfrm>
            <a:off x="3596439" y="1336448"/>
            <a:ext cx="1210187" cy="763456"/>
            <a:chOff x="5408400" y="1403456"/>
            <a:chExt cx="1210187" cy="763456"/>
          </a:xfrm>
        </p:grpSpPr>
        <p:sp>
          <p:nvSpPr>
            <p:cNvPr id="3010" name="Google Shape;3010;p35"/>
            <p:cNvSpPr/>
            <p:nvPr/>
          </p:nvSpPr>
          <p:spPr>
            <a:xfrm>
              <a:off x="5478901" y="1403456"/>
              <a:ext cx="101335" cy="100056"/>
            </a:xfrm>
            <a:custGeom>
              <a:avLst/>
              <a:gdLst/>
              <a:ahLst/>
              <a:cxnLst/>
              <a:rect l="l" t="t" r="r" b="b"/>
              <a:pathLst>
                <a:path w="3013" h="2937" extrusionOk="0">
                  <a:moveTo>
                    <a:pt x="1568" y="1"/>
                  </a:moveTo>
                  <a:cubicBezTo>
                    <a:pt x="1536" y="1"/>
                    <a:pt x="1504" y="19"/>
                    <a:pt x="1489" y="61"/>
                  </a:cubicBezTo>
                  <a:cubicBezTo>
                    <a:pt x="1370" y="406"/>
                    <a:pt x="1239" y="752"/>
                    <a:pt x="989" y="1014"/>
                  </a:cubicBezTo>
                  <a:cubicBezTo>
                    <a:pt x="869" y="1145"/>
                    <a:pt x="715" y="1252"/>
                    <a:pt x="548" y="1311"/>
                  </a:cubicBezTo>
                  <a:cubicBezTo>
                    <a:pt x="393" y="1371"/>
                    <a:pt x="227" y="1371"/>
                    <a:pt x="48" y="1407"/>
                  </a:cubicBezTo>
                  <a:cubicBezTo>
                    <a:pt x="36" y="1407"/>
                    <a:pt x="36" y="1430"/>
                    <a:pt x="48" y="1430"/>
                  </a:cubicBezTo>
                  <a:cubicBezTo>
                    <a:pt x="60" y="1430"/>
                    <a:pt x="72" y="1454"/>
                    <a:pt x="96" y="1454"/>
                  </a:cubicBezTo>
                  <a:cubicBezTo>
                    <a:pt x="72" y="1466"/>
                    <a:pt x="48" y="1466"/>
                    <a:pt x="36" y="1478"/>
                  </a:cubicBezTo>
                  <a:cubicBezTo>
                    <a:pt x="12" y="1490"/>
                    <a:pt x="0" y="1526"/>
                    <a:pt x="12" y="1549"/>
                  </a:cubicBezTo>
                  <a:cubicBezTo>
                    <a:pt x="107" y="1680"/>
                    <a:pt x="274" y="1680"/>
                    <a:pt x="417" y="1752"/>
                  </a:cubicBezTo>
                  <a:cubicBezTo>
                    <a:pt x="584" y="1811"/>
                    <a:pt x="727" y="1895"/>
                    <a:pt x="846" y="2002"/>
                  </a:cubicBezTo>
                  <a:cubicBezTo>
                    <a:pt x="1108" y="2204"/>
                    <a:pt x="1346" y="2526"/>
                    <a:pt x="1381" y="2847"/>
                  </a:cubicBezTo>
                  <a:cubicBezTo>
                    <a:pt x="1393" y="2907"/>
                    <a:pt x="1450" y="2937"/>
                    <a:pt x="1505" y="2937"/>
                  </a:cubicBezTo>
                  <a:cubicBezTo>
                    <a:pt x="1560" y="2937"/>
                    <a:pt x="1614" y="2907"/>
                    <a:pt x="1620" y="2847"/>
                  </a:cubicBezTo>
                  <a:cubicBezTo>
                    <a:pt x="1727" y="2204"/>
                    <a:pt x="2203" y="1716"/>
                    <a:pt x="2846" y="1633"/>
                  </a:cubicBezTo>
                  <a:cubicBezTo>
                    <a:pt x="3013" y="1597"/>
                    <a:pt x="2989" y="1347"/>
                    <a:pt x="2858" y="1335"/>
                  </a:cubicBezTo>
                  <a:cubicBezTo>
                    <a:pt x="2239" y="1228"/>
                    <a:pt x="1739" y="716"/>
                    <a:pt x="1655" y="85"/>
                  </a:cubicBezTo>
                  <a:cubicBezTo>
                    <a:pt x="1649" y="32"/>
                    <a:pt x="1608" y="1"/>
                    <a:pt x="1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5"/>
            <p:cNvSpPr/>
            <p:nvPr/>
          </p:nvSpPr>
          <p:spPr>
            <a:xfrm>
              <a:off x="5408400" y="1967789"/>
              <a:ext cx="116974" cy="116783"/>
            </a:xfrm>
            <a:custGeom>
              <a:avLst/>
              <a:gdLst/>
              <a:ahLst/>
              <a:cxnLst/>
              <a:rect l="l" t="t" r="r" b="b"/>
              <a:pathLst>
                <a:path w="3478" h="3428" extrusionOk="0">
                  <a:moveTo>
                    <a:pt x="1806" y="0"/>
                  </a:moveTo>
                  <a:cubicBezTo>
                    <a:pt x="1768" y="0"/>
                    <a:pt x="1731" y="22"/>
                    <a:pt x="1715" y="70"/>
                  </a:cubicBezTo>
                  <a:cubicBezTo>
                    <a:pt x="1620" y="344"/>
                    <a:pt x="1501" y="617"/>
                    <a:pt x="1358" y="867"/>
                  </a:cubicBezTo>
                  <a:cubicBezTo>
                    <a:pt x="1263" y="855"/>
                    <a:pt x="1191" y="820"/>
                    <a:pt x="1120" y="796"/>
                  </a:cubicBezTo>
                  <a:cubicBezTo>
                    <a:pt x="918" y="725"/>
                    <a:pt x="799" y="570"/>
                    <a:pt x="644" y="451"/>
                  </a:cubicBezTo>
                  <a:cubicBezTo>
                    <a:pt x="637" y="447"/>
                    <a:pt x="631" y="446"/>
                    <a:pt x="626" y="446"/>
                  </a:cubicBezTo>
                  <a:cubicBezTo>
                    <a:pt x="614" y="446"/>
                    <a:pt x="608" y="454"/>
                    <a:pt x="608" y="463"/>
                  </a:cubicBezTo>
                  <a:cubicBezTo>
                    <a:pt x="608" y="486"/>
                    <a:pt x="620" y="498"/>
                    <a:pt x="620" y="510"/>
                  </a:cubicBezTo>
                  <a:cubicBezTo>
                    <a:pt x="596" y="498"/>
                    <a:pt x="584" y="498"/>
                    <a:pt x="548" y="498"/>
                  </a:cubicBezTo>
                  <a:cubicBezTo>
                    <a:pt x="525" y="498"/>
                    <a:pt x="489" y="522"/>
                    <a:pt x="489" y="546"/>
                  </a:cubicBezTo>
                  <a:cubicBezTo>
                    <a:pt x="465" y="736"/>
                    <a:pt x="596" y="867"/>
                    <a:pt x="668" y="1034"/>
                  </a:cubicBezTo>
                  <a:cubicBezTo>
                    <a:pt x="727" y="1165"/>
                    <a:pt x="775" y="1296"/>
                    <a:pt x="799" y="1451"/>
                  </a:cubicBezTo>
                  <a:cubicBezTo>
                    <a:pt x="739" y="1475"/>
                    <a:pt x="703" y="1510"/>
                    <a:pt x="644" y="1522"/>
                  </a:cubicBezTo>
                  <a:cubicBezTo>
                    <a:pt x="441" y="1594"/>
                    <a:pt x="251" y="1594"/>
                    <a:pt x="60" y="1629"/>
                  </a:cubicBezTo>
                  <a:cubicBezTo>
                    <a:pt x="48" y="1629"/>
                    <a:pt x="48" y="1653"/>
                    <a:pt x="60" y="1653"/>
                  </a:cubicBezTo>
                  <a:cubicBezTo>
                    <a:pt x="72" y="1677"/>
                    <a:pt x="84" y="1677"/>
                    <a:pt x="108" y="1677"/>
                  </a:cubicBezTo>
                  <a:cubicBezTo>
                    <a:pt x="72" y="1689"/>
                    <a:pt x="60" y="1701"/>
                    <a:pt x="25" y="1713"/>
                  </a:cubicBezTo>
                  <a:cubicBezTo>
                    <a:pt x="13" y="1737"/>
                    <a:pt x="1" y="1772"/>
                    <a:pt x="13" y="1808"/>
                  </a:cubicBezTo>
                  <a:cubicBezTo>
                    <a:pt x="120" y="1975"/>
                    <a:pt x="310" y="1975"/>
                    <a:pt x="477" y="2034"/>
                  </a:cubicBezTo>
                  <a:cubicBezTo>
                    <a:pt x="584" y="2070"/>
                    <a:pt x="679" y="2129"/>
                    <a:pt x="787" y="2189"/>
                  </a:cubicBezTo>
                  <a:cubicBezTo>
                    <a:pt x="739" y="2403"/>
                    <a:pt x="668" y="2594"/>
                    <a:pt x="548" y="2760"/>
                  </a:cubicBezTo>
                  <a:cubicBezTo>
                    <a:pt x="482" y="2855"/>
                    <a:pt x="581" y="2979"/>
                    <a:pt x="672" y="2979"/>
                  </a:cubicBezTo>
                  <a:cubicBezTo>
                    <a:pt x="696" y="2979"/>
                    <a:pt x="719" y="2971"/>
                    <a:pt x="739" y="2951"/>
                  </a:cubicBezTo>
                  <a:cubicBezTo>
                    <a:pt x="918" y="2820"/>
                    <a:pt x="1120" y="2725"/>
                    <a:pt x="1310" y="2689"/>
                  </a:cubicBezTo>
                  <a:cubicBezTo>
                    <a:pt x="1453" y="2880"/>
                    <a:pt x="1561" y="3106"/>
                    <a:pt x="1608" y="3320"/>
                  </a:cubicBezTo>
                  <a:cubicBezTo>
                    <a:pt x="1614" y="3391"/>
                    <a:pt x="1677" y="3427"/>
                    <a:pt x="1742" y="3427"/>
                  </a:cubicBezTo>
                  <a:cubicBezTo>
                    <a:pt x="1808" y="3427"/>
                    <a:pt x="1876" y="3391"/>
                    <a:pt x="1894" y="3320"/>
                  </a:cubicBezTo>
                  <a:cubicBezTo>
                    <a:pt x="1930" y="3082"/>
                    <a:pt x="2013" y="2868"/>
                    <a:pt x="2144" y="2653"/>
                  </a:cubicBezTo>
                  <a:cubicBezTo>
                    <a:pt x="2370" y="2701"/>
                    <a:pt x="2573" y="2808"/>
                    <a:pt x="2787" y="2939"/>
                  </a:cubicBezTo>
                  <a:cubicBezTo>
                    <a:pt x="2812" y="2959"/>
                    <a:pt x="2839" y="2968"/>
                    <a:pt x="2866" y="2968"/>
                  </a:cubicBezTo>
                  <a:cubicBezTo>
                    <a:pt x="2984" y="2968"/>
                    <a:pt x="3102" y="2807"/>
                    <a:pt x="3025" y="2701"/>
                  </a:cubicBezTo>
                  <a:cubicBezTo>
                    <a:pt x="2882" y="2510"/>
                    <a:pt x="2799" y="2296"/>
                    <a:pt x="2751" y="2070"/>
                  </a:cubicBezTo>
                  <a:cubicBezTo>
                    <a:pt x="2930" y="1975"/>
                    <a:pt x="3120" y="1915"/>
                    <a:pt x="3335" y="1879"/>
                  </a:cubicBezTo>
                  <a:cubicBezTo>
                    <a:pt x="3477" y="1879"/>
                    <a:pt x="3477" y="1594"/>
                    <a:pt x="3323" y="1570"/>
                  </a:cubicBezTo>
                  <a:cubicBezTo>
                    <a:pt x="3108" y="1534"/>
                    <a:pt x="2918" y="1463"/>
                    <a:pt x="2739" y="1356"/>
                  </a:cubicBezTo>
                  <a:cubicBezTo>
                    <a:pt x="2799" y="1117"/>
                    <a:pt x="2882" y="903"/>
                    <a:pt x="3049" y="689"/>
                  </a:cubicBezTo>
                  <a:cubicBezTo>
                    <a:pt x="3098" y="620"/>
                    <a:pt x="3057" y="534"/>
                    <a:pt x="2981" y="534"/>
                  </a:cubicBezTo>
                  <a:cubicBezTo>
                    <a:pt x="2965" y="534"/>
                    <a:pt x="2948" y="538"/>
                    <a:pt x="2930" y="546"/>
                  </a:cubicBezTo>
                  <a:cubicBezTo>
                    <a:pt x="2692" y="665"/>
                    <a:pt x="2442" y="760"/>
                    <a:pt x="2192" y="844"/>
                  </a:cubicBezTo>
                  <a:cubicBezTo>
                    <a:pt x="2037" y="617"/>
                    <a:pt x="1930" y="379"/>
                    <a:pt x="1906" y="93"/>
                  </a:cubicBezTo>
                  <a:cubicBezTo>
                    <a:pt x="1899" y="34"/>
                    <a:pt x="1852" y="0"/>
                    <a:pt x="1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5"/>
            <p:cNvSpPr/>
            <p:nvPr/>
          </p:nvSpPr>
          <p:spPr>
            <a:xfrm>
              <a:off x="5622258" y="1526407"/>
              <a:ext cx="996329" cy="640503"/>
            </a:xfrm>
            <a:custGeom>
              <a:avLst/>
              <a:gdLst/>
              <a:ahLst/>
              <a:cxnLst/>
              <a:rect l="l" t="t" r="r" b="b"/>
              <a:pathLst>
                <a:path w="29624" h="18801" extrusionOk="0">
                  <a:moveTo>
                    <a:pt x="1406" y="0"/>
                  </a:moveTo>
                  <a:cubicBezTo>
                    <a:pt x="632" y="0"/>
                    <a:pt x="1" y="643"/>
                    <a:pt x="1" y="1417"/>
                  </a:cubicBezTo>
                  <a:lnTo>
                    <a:pt x="1" y="17383"/>
                  </a:lnTo>
                  <a:cubicBezTo>
                    <a:pt x="1" y="18157"/>
                    <a:pt x="632" y="18800"/>
                    <a:pt x="1406" y="18800"/>
                  </a:cubicBezTo>
                  <a:lnTo>
                    <a:pt x="28207" y="18800"/>
                  </a:lnTo>
                  <a:cubicBezTo>
                    <a:pt x="28992" y="18800"/>
                    <a:pt x="29623" y="18169"/>
                    <a:pt x="29623" y="17395"/>
                  </a:cubicBezTo>
                  <a:lnTo>
                    <a:pt x="29623" y="1417"/>
                  </a:lnTo>
                  <a:cubicBezTo>
                    <a:pt x="29623" y="643"/>
                    <a:pt x="28992" y="0"/>
                    <a:pt x="28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5"/>
            <p:cNvSpPr/>
            <p:nvPr/>
          </p:nvSpPr>
          <p:spPr>
            <a:xfrm>
              <a:off x="5848931" y="1826135"/>
              <a:ext cx="542627" cy="340777"/>
            </a:xfrm>
            <a:custGeom>
              <a:avLst/>
              <a:gdLst/>
              <a:ahLst/>
              <a:cxnLst/>
              <a:rect l="l" t="t" r="r" b="b"/>
              <a:pathLst>
                <a:path w="16134" h="10003" extrusionOk="0">
                  <a:moveTo>
                    <a:pt x="1" y="1"/>
                  </a:moveTo>
                  <a:lnTo>
                    <a:pt x="1" y="9085"/>
                  </a:lnTo>
                  <a:cubicBezTo>
                    <a:pt x="1" y="9597"/>
                    <a:pt x="405" y="10002"/>
                    <a:pt x="906" y="10002"/>
                  </a:cubicBezTo>
                  <a:lnTo>
                    <a:pt x="15217" y="10002"/>
                  </a:lnTo>
                  <a:cubicBezTo>
                    <a:pt x="15729" y="10002"/>
                    <a:pt x="16134" y="9597"/>
                    <a:pt x="16134" y="9085"/>
                  </a:cubicBezTo>
                  <a:lnTo>
                    <a:pt x="16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5"/>
            <p:cNvSpPr/>
            <p:nvPr/>
          </p:nvSpPr>
          <p:spPr>
            <a:xfrm>
              <a:off x="5851756" y="1941250"/>
              <a:ext cx="538187" cy="215920"/>
            </a:xfrm>
            <a:custGeom>
              <a:avLst/>
              <a:gdLst/>
              <a:ahLst/>
              <a:cxnLst/>
              <a:rect l="l" t="t" r="r" b="b"/>
              <a:pathLst>
                <a:path w="16002" h="6338" extrusionOk="0">
                  <a:moveTo>
                    <a:pt x="8008" y="0"/>
                  </a:moveTo>
                  <a:cubicBezTo>
                    <a:pt x="7980" y="0"/>
                    <a:pt x="7953" y="9"/>
                    <a:pt x="7930" y="27"/>
                  </a:cubicBezTo>
                  <a:lnTo>
                    <a:pt x="71" y="6099"/>
                  </a:lnTo>
                  <a:cubicBezTo>
                    <a:pt x="12" y="6147"/>
                    <a:pt x="0" y="6218"/>
                    <a:pt x="48" y="6278"/>
                  </a:cubicBezTo>
                  <a:cubicBezTo>
                    <a:pt x="75" y="6313"/>
                    <a:pt x="111" y="6331"/>
                    <a:pt x="148" y="6331"/>
                  </a:cubicBezTo>
                  <a:cubicBezTo>
                    <a:pt x="174" y="6331"/>
                    <a:pt x="201" y="6322"/>
                    <a:pt x="226" y="6302"/>
                  </a:cubicBezTo>
                  <a:lnTo>
                    <a:pt x="7989" y="289"/>
                  </a:lnTo>
                  <a:lnTo>
                    <a:pt x="15764" y="6302"/>
                  </a:lnTo>
                  <a:cubicBezTo>
                    <a:pt x="15776" y="6326"/>
                    <a:pt x="15812" y="6337"/>
                    <a:pt x="15835" y="6337"/>
                  </a:cubicBezTo>
                  <a:cubicBezTo>
                    <a:pt x="15871" y="6337"/>
                    <a:pt x="15919" y="6302"/>
                    <a:pt x="15966" y="6278"/>
                  </a:cubicBezTo>
                  <a:cubicBezTo>
                    <a:pt x="16002" y="6218"/>
                    <a:pt x="16002" y="6147"/>
                    <a:pt x="15942" y="6099"/>
                  </a:cubicBezTo>
                  <a:lnTo>
                    <a:pt x="8096" y="27"/>
                  </a:lnTo>
                  <a:cubicBezTo>
                    <a:pt x="8066" y="9"/>
                    <a:pt x="8037" y="0"/>
                    <a:pt x="8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5"/>
            <p:cNvSpPr/>
            <p:nvPr/>
          </p:nvSpPr>
          <p:spPr>
            <a:xfrm>
              <a:off x="5847720" y="1614404"/>
              <a:ext cx="545452" cy="425537"/>
            </a:xfrm>
            <a:custGeom>
              <a:avLst/>
              <a:gdLst/>
              <a:ahLst/>
              <a:cxnLst/>
              <a:rect l="l" t="t" r="r" b="b"/>
              <a:pathLst>
                <a:path w="16218" h="12491" extrusionOk="0">
                  <a:moveTo>
                    <a:pt x="8097" y="1"/>
                  </a:moveTo>
                  <a:lnTo>
                    <a:pt x="4085" y="3120"/>
                  </a:lnTo>
                  <a:lnTo>
                    <a:pt x="60" y="6228"/>
                  </a:lnTo>
                  <a:lnTo>
                    <a:pt x="1" y="6228"/>
                  </a:lnTo>
                  <a:lnTo>
                    <a:pt x="4049" y="9347"/>
                  </a:lnTo>
                  <a:lnTo>
                    <a:pt x="8097" y="12491"/>
                  </a:lnTo>
                  <a:lnTo>
                    <a:pt x="12145" y="9347"/>
                  </a:lnTo>
                  <a:lnTo>
                    <a:pt x="16217" y="6228"/>
                  </a:lnTo>
                  <a:lnTo>
                    <a:pt x="16134" y="6228"/>
                  </a:lnTo>
                  <a:lnTo>
                    <a:pt x="12122" y="31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5"/>
            <p:cNvSpPr/>
            <p:nvPr/>
          </p:nvSpPr>
          <p:spPr>
            <a:xfrm>
              <a:off x="5943852" y="1682573"/>
              <a:ext cx="352401" cy="338290"/>
            </a:xfrm>
            <a:custGeom>
              <a:avLst/>
              <a:gdLst/>
              <a:ahLst/>
              <a:cxnLst/>
              <a:rect l="l" t="t" r="r" b="b"/>
              <a:pathLst>
                <a:path w="10478" h="9930" extrusionOk="0">
                  <a:moveTo>
                    <a:pt x="0" y="0"/>
                  </a:moveTo>
                  <a:lnTo>
                    <a:pt x="0" y="3870"/>
                  </a:lnTo>
                  <a:lnTo>
                    <a:pt x="0" y="5882"/>
                  </a:lnTo>
                  <a:lnTo>
                    <a:pt x="1310" y="6906"/>
                  </a:lnTo>
                  <a:lnTo>
                    <a:pt x="5239" y="9930"/>
                  </a:lnTo>
                  <a:lnTo>
                    <a:pt x="9168" y="6906"/>
                  </a:lnTo>
                  <a:lnTo>
                    <a:pt x="10478" y="5882"/>
                  </a:lnTo>
                  <a:lnTo>
                    <a:pt x="10478" y="3870"/>
                  </a:lnTo>
                  <a:lnTo>
                    <a:pt x="104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5"/>
            <p:cNvSpPr/>
            <p:nvPr/>
          </p:nvSpPr>
          <p:spPr>
            <a:xfrm>
              <a:off x="6021551" y="1756398"/>
              <a:ext cx="197826" cy="175652"/>
            </a:xfrm>
            <a:custGeom>
              <a:avLst/>
              <a:gdLst/>
              <a:ahLst/>
              <a:cxnLst/>
              <a:rect l="l" t="t" r="r" b="b"/>
              <a:pathLst>
                <a:path w="5882" h="5156" extrusionOk="0">
                  <a:moveTo>
                    <a:pt x="2929" y="1060"/>
                  </a:moveTo>
                  <a:cubicBezTo>
                    <a:pt x="3132" y="1060"/>
                    <a:pt x="3274" y="1215"/>
                    <a:pt x="3274" y="1405"/>
                  </a:cubicBezTo>
                  <a:lnTo>
                    <a:pt x="3274" y="2774"/>
                  </a:lnTo>
                  <a:cubicBezTo>
                    <a:pt x="3274" y="2965"/>
                    <a:pt x="3132" y="3120"/>
                    <a:pt x="2929" y="3120"/>
                  </a:cubicBezTo>
                  <a:cubicBezTo>
                    <a:pt x="2739" y="3120"/>
                    <a:pt x="2596" y="2965"/>
                    <a:pt x="2596" y="2774"/>
                  </a:cubicBezTo>
                  <a:lnTo>
                    <a:pt x="2596" y="1405"/>
                  </a:lnTo>
                  <a:cubicBezTo>
                    <a:pt x="2596" y="1215"/>
                    <a:pt x="2751" y="1060"/>
                    <a:pt x="2929" y="1060"/>
                  </a:cubicBezTo>
                  <a:close/>
                  <a:moveTo>
                    <a:pt x="2929" y="3453"/>
                  </a:moveTo>
                  <a:cubicBezTo>
                    <a:pt x="3215" y="3453"/>
                    <a:pt x="3441" y="3679"/>
                    <a:pt x="3441" y="3965"/>
                  </a:cubicBezTo>
                  <a:cubicBezTo>
                    <a:pt x="3441" y="4251"/>
                    <a:pt x="3215" y="4465"/>
                    <a:pt x="2929" y="4465"/>
                  </a:cubicBezTo>
                  <a:cubicBezTo>
                    <a:pt x="2643" y="4465"/>
                    <a:pt x="2429" y="4251"/>
                    <a:pt x="2429" y="3965"/>
                  </a:cubicBezTo>
                  <a:cubicBezTo>
                    <a:pt x="2429" y="3679"/>
                    <a:pt x="2643" y="3453"/>
                    <a:pt x="2929" y="3453"/>
                  </a:cubicBezTo>
                  <a:close/>
                  <a:moveTo>
                    <a:pt x="2941" y="0"/>
                  </a:moveTo>
                  <a:cubicBezTo>
                    <a:pt x="2643" y="0"/>
                    <a:pt x="2370" y="155"/>
                    <a:pt x="2215" y="417"/>
                  </a:cubicBezTo>
                  <a:lnTo>
                    <a:pt x="167" y="3858"/>
                  </a:lnTo>
                  <a:cubicBezTo>
                    <a:pt x="0" y="4132"/>
                    <a:pt x="0" y="4441"/>
                    <a:pt x="155" y="4727"/>
                  </a:cubicBezTo>
                  <a:cubicBezTo>
                    <a:pt x="298" y="4989"/>
                    <a:pt x="584" y="5155"/>
                    <a:pt x="893" y="5155"/>
                  </a:cubicBezTo>
                  <a:lnTo>
                    <a:pt x="5001" y="5155"/>
                  </a:lnTo>
                  <a:cubicBezTo>
                    <a:pt x="5310" y="5155"/>
                    <a:pt x="5596" y="4989"/>
                    <a:pt x="5739" y="4727"/>
                  </a:cubicBezTo>
                  <a:cubicBezTo>
                    <a:pt x="5882" y="4453"/>
                    <a:pt x="5882" y="4132"/>
                    <a:pt x="5727" y="3858"/>
                  </a:cubicBezTo>
                  <a:lnTo>
                    <a:pt x="3679" y="417"/>
                  </a:lnTo>
                  <a:cubicBezTo>
                    <a:pt x="3525" y="155"/>
                    <a:pt x="3239" y="0"/>
                    <a:pt x="2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5"/>
            <p:cNvSpPr/>
            <p:nvPr/>
          </p:nvSpPr>
          <p:spPr>
            <a:xfrm>
              <a:off x="5967094" y="1697154"/>
              <a:ext cx="56065" cy="13423"/>
            </a:xfrm>
            <a:custGeom>
              <a:avLst/>
              <a:gdLst/>
              <a:ahLst/>
              <a:cxnLst/>
              <a:rect l="l" t="t" r="r" b="b"/>
              <a:pathLst>
                <a:path w="1667" h="394" extrusionOk="0">
                  <a:moveTo>
                    <a:pt x="191" y="1"/>
                  </a:moveTo>
                  <a:cubicBezTo>
                    <a:pt x="83" y="1"/>
                    <a:pt x="0" y="96"/>
                    <a:pt x="0" y="191"/>
                  </a:cubicBezTo>
                  <a:cubicBezTo>
                    <a:pt x="0" y="298"/>
                    <a:pt x="83" y="394"/>
                    <a:pt x="191" y="394"/>
                  </a:cubicBezTo>
                  <a:lnTo>
                    <a:pt x="1476" y="394"/>
                  </a:lnTo>
                  <a:cubicBezTo>
                    <a:pt x="1572" y="394"/>
                    <a:pt x="1667" y="310"/>
                    <a:pt x="1667" y="191"/>
                  </a:cubicBezTo>
                  <a:cubicBezTo>
                    <a:pt x="1667" y="96"/>
                    <a:pt x="1572" y="1"/>
                    <a:pt x="14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5"/>
            <p:cNvSpPr/>
            <p:nvPr/>
          </p:nvSpPr>
          <p:spPr>
            <a:xfrm>
              <a:off x="5967094" y="1721513"/>
              <a:ext cx="56065" cy="13423"/>
            </a:xfrm>
            <a:custGeom>
              <a:avLst/>
              <a:gdLst/>
              <a:ahLst/>
              <a:cxnLst/>
              <a:rect l="l" t="t" r="r" b="b"/>
              <a:pathLst>
                <a:path w="1667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76" y="393"/>
                  </a:lnTo>
                  <a:cubicBezTo>
                    <a:pt x="1572" y="393"/>
                    <a:pt x="1667" y="298"/>
                    <a:pt x="1667" y="191"/>
                  </a:cubicBezTo>
                  <a:cubicBezTo>
                    <a:pt x="1667" y="95"/>
                    <a:pt x="1572" y="0"/>
                    <a:pt x="14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5"/>
            <p:cNvSpPr/>
            <p:nvPr/>
          </p:nvSpPr>
          <p:spPr>
            <a:xfrm>
              <a:off x="5967094" y="1745428"/>
              <a:ext cx="30034" cy="13014"/>
            </a:xfrm>
            <a:custGeom>
              <a:avLst/>
              <a:gdLst/>
              <a:ahLst/>
              <a:cxnLst/>
              <a:rect l="l" t="t" r="r" b="b"/>
              <a:pathLst>
                <a:path w="893" h="382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cubicBezTo>
                    <a:pt x="0" y="298"/>
                    <a:pt x="83" y="382"/>
                    <a:pt x="191" y="382"/>
                  </a:cubicBezTo>
                  <a:lnTo>
                    <a:pt x="691" y="382"/>
                  </a:lnTo>
                  <a:cubicBezTo>
                    <a:pt x="822" y="382"/>
                    <a:pt x="893" y="298"/>
                    <a:pt x="893" y="191"/>
                  </a:cubicBezTo>
                  <a:cubicBezTo>
                    <a:pt x="893" y="84"/>
                    <a:pt x="798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1" name="Google Shape;3021;p35"/>
          <p:cNvGrpSpPr/>
          <p:nvPr/>
        </p:nvGrpSpPr>
        <p:grpSpPr>
          <a:xfrm>
            <a:off x="3598329" y="2616471"/>
            <a:ext cx="1198953" cy="640094"/>
            <a:chOff x="5421447" y="2753477"/>
            <a:chExt cx="1198953" cy="640094"/>
          </a:xfrm>
        </p:grpSpPr>
        <p:sp>
          <p:nvSpPr>
            <p:cNvPr id="3022" name="Google Shape;3022;p35"/>
            <p:cNvSpPr/>
            <p:nvPr/>
          </p:nvSpPr>
          <p:spPr>
            <a:xfrm>
              <a:off x="5421447" y="2764209"/>
              <a:ext cx="100931" cy="100227"/>
            </a:xfrm>
            <a:custGeom>
              <a:avLst/>
              <a:gdLst/>
              <a:ahLst/>
              <a:cxnLst/>
              <a:rect l="l" t="t" r="r" b="b"/>
              <a:pathLst>
                <a:path w="3001" h="2942" extrusionOk="0">
                  <a:moveTo>
                    <a:pt x="1568" y="0"/>
                  </a:moveTo>
                  <a:cubicBezTo>
                    <a:pt x="1536" y="0"/>
                    <a:pt x="1504" y="20"/>
                    <a:pt x="1488" y="67"/>
                  </a:cubicBezTo>
                  <a:cubicBezTo>
                    <a:pt x="1381" y="412"/>
                    <a:pt x="1238" y="757"/>
                    <a:pt x="988" y="1019"/>
                  </a:cubicBezTo>
                  <a:cubicBezTo>
                    <a:pt x="869" y="1150"/>
                    <a:pt x="726" y="1257"/>
                    <a:pt x="560" y="1317"/>
                  </a:cubicBezTo>
                  <a:cubicBezTo>
                    <a:pt x="393" y="1376"/>
                    <a:pt x="226" y="1376"/>
                    <a:pt x="48" y="1400"/>
                  </a:cubicBezTo>
                  <a:cubicBezTo>
                    <a:pt x="36" y="1400"/>
                    <a:pt x="36" y="1436"/>
                    <a:pt x="48" y="1436"/>
                  </a:cubicBezTo>
                  <a:cubicBezTo>
                    <a:pt x="72" y="1436"/>
                    <a:pt x="84" y="1448"/>
                    <a:pt x="95" y="1448"/>
                  </a:cubicBezTo>
                  <a:cubicBezTo>
                    <a:pt x="84" y="1472"/>
                    <a:pt x="48" y="1472"/>
                    <a:pt x="36" y="1483"/>
                  </a:cubicBezTo>
                  <a:cubicBezTo>
                    <a:pt x="24" y="1495"/>
                    <a:pt x="0" y="1531"/>
                    <a:pt x="24" y="1555"/>
                  </a:cubicBezTo>
                  <a:cubicBezTo>
                    <a:pt x="107" y="1686"/>
                    <a:pt x="274" y="1686"/>
                    <a:pt x="429" y="1745"/>
                  </a:cubicBezTo>
                  <a:cubicBezTo>
                    <a:pt x="584" y="1805"/>
                    <a:pt x="738" y="1900"/>
                    <a:pt x="857" y="2007"/>
                  </a:cubicBezTo>
                  <a:cubicBezTo>
                    <a:pt x="1107" y="2210"/>
                    <a:pt x="1346" y="2519"/>
                    <a:pt x="1393" y="2853"/>
                  </a:cubicBezTo>
                  <a:cubicBezTo>
                    <a:pt x="1399" y="2912"/>
                    <a:pt x="1456" y="2942"/>
                    <a:pt x="1512" y="2942"/>
                  </a:cubicBezTo>
                  <a:cubicBezTo>
                    <a:pt x="1569" y="2942"/>
                    <a:pt x="1625" y="2912"/>
                    <a:pt x="1631" y="2853"/>
                  </a:cubicBezTo>
                  <a:cubicBezTo>
                    <a:pt x="1738" y="2210"/>
                    <a:pt x="2215" y="1722"/>
                    <a:pt x="2846" y="1626"/>
                  </a:cubicBezTo>
                  <a:cubicBezTo>
                    <a:pt x="3001" y="1603"/>
                    <a:pt x="3001" y="1352"/>
                    <a:pt x="2870" y="1329"/>
                  </a:cubicBezTo>
                  <a:cubicBezTo>
                    <a:pt x="2239" y="1222"/>
                    <a:pt x="1750" y="721"/>
                    <a:pt x="1655" y="79"/>
                  </a:cubicBezTo>
                  <a:cubicBezTo>
                    <a:pt x="1648" y="32"/>
                    <a:pt x="1608" y="0"/>
                    <a:pt x="1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3" name="Google Shape;3023;p35"/>
            <p:cNvGrpSpPr/>
            <p:nvPr/>
          </p:nvGrpSpPr>
          <p:grpSpPr>
            <a:xfrm>
              <a:off x="5624070" y="2753477"/>
              <a:ext cx="996329" cy="640094"/>
              <a:chOff x="5624070" y="2753477"/>
              <a:chExt cx="996329" cy="640094"/>
            </a:xfrm>
          </p:grpSpPr>
          <p:sp>
            <p:nvSpPr>
              <p:cNvPr id="3024" name="Google Shape;3024;p35"/>
              <p:cNvSpPr/>
              <p:nvPr/>
            </p:nvSpPr>
            <p:spPr>
              <a:xfrm>
                <a:off x="5624070" y="2753477"/>
                <a:ext cx="996329" cy="640094"/>
              </a:xfrm>
              <a:custGeom>
                <a:avLst/>
                <a:gdLst/>
                <a:ahLst/>
                <a:cxnLst/>
                <a:rect l="l" t="t" r="r" b="b"/>
                <a:pathLst>
                  <a:path w="29624" h="18789" extrusionOk="0">
                    <a:moveTo>
                      <a:pt x="1406" y="1"/>
                    </a:moveTo>
                    <a:cubicBezTo>
                      <a:pt x="632" y="1"/>
                      <a:pt x="1" y="632"/>
                      <a:pt x="1" y="1406"/>
                    </a:cubicBezTo>
                    <a:lnTo>
                      <a:pt x="1" y="17384"/>
                    </a:lnTo>
                    <a:cubicBezTo>
                      <a:pt x="1" y="18158"/>
                      <a:pt x="632" y="18789"/>
                      <a:pt x="1406" y="18789"/>
                    </a:cubicBezTo>
                    <a:lnTo>
                      <a:pt x="28207" y="18789"/>
                    </a:lnTo>
                    <a:cubicBezTo>
                      <a:pt x="28992" y="18789"/>
                      <a:pt x="29623" y="18170"/>
                      <a:pt x="29623" y="17384"/>
                    </a:cubicBezTo>
                    <a:lnTo>
                      <a:pt x="29623" y="1406"/>
                    </a:lnTo>
                    <a:cubicBezTo>
                      <a:pt x="29623" y="632"/>
                      <a:pt x="28992" y="1"/>
                      <a:pt x="28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35"/>
              <p:cNvSpPr/>
              <p:nvPr/>
            </p:nvSpPr>
            <p:spPr>
              <a:xfrm>
                <a:off x="5835136" y="2884093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667"/>
                    </a:lnTo>
                    <a:cubicBezTo>
                      <a:pt x="0" y="1798"/>
                      <a:pt x="107" y="1905"/>
                      <a:pt x="238" y="1905"/>
                    </a:cubicBezTo>
                    <a:lnTo>
                      <a:pt x="4215" y="1905"/>
                    </a:lnTo>
                    <a:cubicBezTo>
                      <a:pt x="4346" y="1905"/>
                      <a:pt x="4453" y="1798"/>
                      <a:pt x="4453" y="1667"/>
                    </a:cubicBezTo>
                    <a:lnTo>
                      <a:pt x="4453" y="239"/>
                    </a:lnTo>
                    <a:cubicBezTo>
                      <a:pt x="4453" y="108"/>
                      <a:pt x="4346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35"/>
              <p:cNvSpPr/>
              <p:nvPr/>
            </p:nvSpPr>
            <p:spPr>
              <a:xfrm>
                <a:off x="6003317" y="2884093"/>
                <a:ext cx="150203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906" extrusionOk="0">
                    <a:moveTo>
                      <a:pt x="239" y="0"/>
                    </a:moveTo>
                    <a:cubicBezTo>
                      <a:pt x="108" y="0"/>
                      <a:pt x="1" y="108"/>
                      <a:pt x="1" y="239"/>
                    </a:cubicBezTo>
                    <a:lnTo>
                      <a:pt x="1" y="1667"/>
                    </a:lnTo>
                    <a:cubicBezTo>
                      <a:pt x="1" y="1798"/>
                      <a:pt x="108" y="1905"/>
                      <a:pt x="239" y="1905"/>
                    </a:cubicBezTo>
                    <a:lnTo>
                      <a:pt x="4216" y="1905"/>
                    </a:lnTo>
                    <a:cubicBezTo>
                      <a:pt x="4347" y="1905"/>
                      <a:pt x="4466" y="1798"/>
                      <a:pt x="4454" y="1667"/>
                    </a:cubicBezTo>
                    <a:lnTo>
                      <a:pt x="4454" y="239"/>
                    </a:lnTo>
                    <a:cubicBezTo>
                      <a:pt x="4454" y="108"/>
                      <a:pt x="4347" y="0"/>
                      <a:pt x="42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35"/>
              <p:cNvSpPr/>
              <p:nvPr/>
            </p:nvSpPr>
            <p:spPr>
              <a:xfrm>
                <a:off x="6171934" y="2884093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9" y="0"/>
                    </a:moveTo>
                    <a:cubicBezTo>
                      <a:pt x="108" y="0"/>
                      <a:pt x="0" y="108"/>
                      <a:pt x="0" y="239"/>
                    </a:cubicBezTo>
                    <a:lnTo>
                      <a:pt x="0" y="1667"/>
                    </a:lnTo>
                    <a:cubicBezTo>
                      <a:pt x="0" y="1798"/>
                      <a:pt x="108" y="1905"/>
                      <a:pt x="239" y="1905"/>
                    </a:cubicBezTo>
                    <a:lnTo>
                      <a:pt x="4215" y="1905"/>
                    </a:lnTo>
                    <a:cubicBezTo>
                      <a:pt x="4346" y="1905"/>
                      <a:pt x="4453" y="1798"/>
                      <a:pt x="4453" y="1667"/>
                    </a:cubicBezTo>
                    <a:lnTo>
                      <a:pt x="4453" y="239"/>
                    </a:lnTo>
                    <a:cubicBezTo>
                      <a:pt x="4453" y="108"/>
                      <a:pt x="4346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35"/>
              <p:cNvSpPr/>
              <p:nvPr/>
            </p:nvSpPr>
            <p:spPr>
              <a:xfrm>
                <a:off x="6340148" y="2884093"/>
                <a:ext cx="15016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1906" extrusionOk="0"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667"/>
                    </a:lnTo>
                    <a:cubicBezTo>
                      <a:pt x="0" y="1798"/>
                      <a:pt x="107" y="1905"/>
                      <a:pt x="238" y="1905"/>
                    </a:cubicBezTo>
                    <a:lnTo>
                      <a:pt x="4215" y="1905"/>
                    </a:lnTo>
                    <a:cubicBezTo>
                      <a:pt x="4346" y="1905"/>
                      <a:pt x="4465" y="1798"/>
                      <a:pt x="4453" y="1667"/>
                    </a:cubicBezTo>
                    <a:lnTo>
                      <a:pt x="4453" y="239"/>
                    </a:lnTo>
                    <a:cubicBezTo>
                      <a:pt x="4453" y="108"/>
                      <a:pt x="4346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35"/>
              <p:cNvSpPr/>
              <p:nvPr/>
            </p:nvSpPr>
            <p:spPr>
              <a:xfrm>
                <a:off x="5753838" y="2967252"/>
                <a:ext cx="149799" cy="65341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18" extrusionOk="0">
                    <a:moveTo>
                      <a:pt x="238" y="0"/>
                    </a:moveTo>
                    <a:cubicBezTo>
                      <a:pt x="108" y="0"/>
                      <a:pt x="0" y="107"/>
                      <a:pt x="0" y="238"/>
                    </a:cubicBezTo>
                    <a:lnTo>
                      <a:pt x="0" y="1679"/>
                    </a:lnTo>
                    <a:cubicBezTo>
                      <a:pt x="0" y="1810"/>
                      <a:pt x="108" y="1917"/>
                      <a:pt x="238" y="1917"/>
                    </a:cubicBezTo>
                    <a:lnTo>
                      <a:pt x="4215" y="1917"/>
                    </a:lnTo>
                    <a:cubicBezTo>
                      <a:pt x="4358" y="1917"/>
                      <a:pt x="4453" y="1798"/>
                      <a:pt x="4453" y="1667"/>
                    </a:cubicBezTo>
                    <a:lnTo>
                      <a:pt x="4453" y="238"/>
                    </a:lnTo>
                    <a:cubicBezTo>
                      <a:pt x="4453" y="107"/>
                      <a:pt x="4358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35"/>
              <p:cNvSpPr/>
              <p:nvPr/>
            </p:nvSpPr>
            <p:spPr>
              <a:xfrm>
                <a:off x="5922422" y="2967252"/>
                <a:ext cx="149799" cy="65341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18" extrusionOk="0">
                    <a:moveTo>
                      <a:pt x="239" y="0"/>
                    </a:moveTo>
                    <a:cubicBezTo>
                      <a:pt x="96" y="0"/>
                      <a:pt x="1" y="107"/>
                      <a:pt x="1" y="238"/>
                    </a:cubicBezTo>
                    <a:lnTo>
                      <a:pt x="1" y="1679"/>
                    </a:lnTo>
                    <a:cubicBezTo>
                      <a:pt x="1" y="1810"/>
                      <a:pt x="96" y="1917"/>
                      <a:pt x="239" y="1917"/>
                    </a:cubicBezTo>
                    <a:lnTo>
                      <a:pt x="4204" y="1917"/>
                    </a:lnTo>
                    <a:cubicBezTo>
                      <a:pt x="4347" y="1917"/>
                      <a:pt x="4454" y="1798"/>
                      <a:pt x="4442" y="1667"/>
                    </a:cubicBezTo>
                    <a:lnTo>
                      <a:pt x="4442" y="238"/>
                    </a:lnTo>
                    <a:cubicBezTo>
                      <a:pt x="4442" y="107"/>
                      <a:pt x="4347" y="0"/>
                      <a:pt x="4204" y="0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35"/>
              <p:cNvSpPr/>
              <p:nvPr/>
            </p:nvSpPr>
            <p:spPr>
              <a:xfrm>
                <a:off x="6091039" y="2967252"/>
                <a:ext cx="149799" cy="65341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18" extrusionOk="0">
                    <a:moveTo>
                      <a:pt x="239" y="0"/>
                    </a:moveTo>
                    <a:cubicBezTo>
                      <a:pt x="108" y="0"/>
                      <a:pt x="0" y="107"/>
                      <a:pt x="0" y="238"/>
                    </a:cubicBezTo>
                    <a:lnTo>
                      <a:pt x="0" y="1679"/>
                    </a:lnTo>
                    <a:cubicBezTo>
                      <a:pt x="0" y="1810"/>
                      <a:pt x="96" y="1917"/>
                      <a:pt x="239" y="1917"/>
                    </a:cubicBezTo>
                    <a:lnTo>
                      <a:pt x="4203" y="1917"/>
                    </a:lnTo>
                    <a:cubicBezTo>
                      <a:pt x="4346" y="1917"/>
                      <a:pt x="4453" y="1798"/>
                      <a:pt x="4441" y="1667"/>
                    </a:cubicBezTo>
                    <a:lnTo>
                      <a:pt x="4441" y="238"/>
                    </a:lnTo>
                    <a:cubicBezTo>
                      <a:pt x="4441" y="107"/>
                      <a:pt x="4346" y="0"/>
                      <a:pt x="4203" y="0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35"/>
              <p:cNvSpPr/>
              <p:nvPr/>
            </p:nvSpPr>
            <p:spPr>
              <a:xfrm>
                <a:off x="6259253" y="2967252"/>
                <a:ext cx="150169" cy="65341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1918" extrusionOk="0">
                    <a:moveTo>
                      <a:pt x="238" y="0"/>
                    </a:moveTo>
                    <a:cubicBezTo>
                      <a:pt x="107" y="0"/>
                      <a:pt x="0" y="107"/>
                      <a:pt x="0" y="238"/>
                    </a:cubicBezTo>
                    <a:lnTo>
                      <a:pt x="0" y="1679"/>
                    </a:lnTo>
                    <a:cubicBezTo>
                      <a:pt x="0" y="1810"/>
                      <a:pt x="95" y="1917"/>
                      <a:pt x="238" y="1917"/>
                    </a:cubicBezTo>
                    <a:lnTo>
                      <a:pt x="4215" y="1917"/>
                    </a:lnTo>
                    <a:cubicBezTo>
                      <a:pt x="4346" y="1917"/>
                      <a:pt x="4465" y="1798"/>
                      <a:pt x="4453" y="1667"/>
                    </a:cubicBezTo>
                    <a:lnTo>
                      <a:pt x="4453" y="238"/>
                    </a:lnTo>
                    <a:cubicBezTo>
                      <a:pt x="4453" y="107"/>
                      <a:pt x="4346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35"/>
              <p:cNvSpPr/>
              <p:nvPr/>
            </p:nvSpPr>
            <p:spPr>
              <a:xfrm>
                <a:off x="5835136" y="3050786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7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53" y="1811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35"/>
              <p:cNvSpPr/>
              <p:nvPr/>
            </p:nvSpPr>
            <p:spPr>
              <a:xfrm>
                <a:off x="6003317" y="3050786"/>
                <a:ext cx="150203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906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lnTo>
                      <a:pt x="1" y="1668"/>
                    </a:lnTo>
                    <a:cubicBezTo>
                      <a:pt x="1" y="1811"/>
                      <a:pt x="108" y="1906"/>
                      <a:pt x="239" y="1906"/>
                    </a:cubicBezTo>
                    <a:lnTo>
                      <a:pt x="4216" y="1906"/>
                    </a:lnTo>
                    <a:cubicBezTo>
                      <a:pt x="4347" y="1906"/>
                      <a:pt x="4466" y="1811"/>
                      <a:pt x="4454" y="1668"/>
                    </a:cubicBezTo>
                    <a:lnTo>
                      <a:pt x="4454" y="239"/>
                    </a:lnTo>
                    <a:cubicBezTo>
                      <a:pt x="4454" y="108"/>
                      <a:pt x="4347" y="1"/>
                      <a:pt x="4216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35"/>
              <p:cNvSpPr/>
              <p:nvPr/>
            </p:nvSpPr>
            <p:spPr>
              <a:xfrm>
                <a:off x="6171934" y="3050786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9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8" y="1906"/>
                      <a:pt x="239" y="1906"/>
                    </a:cubicBezTo>
                    <a:lnTo>
                      <a:pt x="4215" y="1906"/>
                    </a:lnTo>
                    <a:cubicBezTo>
                      <a:pt x="4346" y="1906"/>
                      <a:pt x="4453" y="1811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35"/>
              <p:cNvSpPr/>
              <p:nvPr/>
            </p:nvSpPr>
            <p:spPr>
              <a:xfrm>
                <a:off x="6340148" y="3050786"/>
                <a:ext cx="15016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1906" extrusionOk="0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7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65" y="1811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35"/>
              <p:cNvSpPr/>
              <p:nvPr/>
            </p:nvSpPr>
            <p:spPr>
              <a:xfrm>
                <a:off x="5753838" y="3133946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8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108" y="1906"/>
                      <a:pt x="238" y="1906"/>
                    </a:cubicBezTo>
                    <a:lnTo>
                      <a:pt x="4215" y="1906"/>
                    </a:lnTo>
                    <a:cubicBezTo>
                      <a:pt x="4358" y="1906"/>
                      <a:pt x="4453" y="1810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58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35"/>
              <p:cNvSpPr/>
              <p:nvPr/>
            </p:nvSpPr>
            <p:spPr>
              <a:xfrm>
                <a:off x="5922422" y="3133946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9" y="1"/>
                    </a:moveTo>
                    <a:cubicBezTo>
                      <a:pt x="96" y="1"/>
                      <a:pt x="1" y="108"/>
                      <a:pt x="1" y="239"/>
                    </a:cubicBezTo>
                    <a:lnTo>
                      <a:pt x="1" y="1668"/>
                    </a:lnTo>
                    <a:cubicBezTo>
                      <a:pt x="1" y="1810"/>
                      <a:pt x="96" y="1906"/>
                      <a:pt x="239" y="1906"/>
                    </a:cubicBezTo>
                    <a:lnTo>
                      <a:pt x="4204" y="1906"/>
                    </a:lnTo>
                    <a:cubicBezTo>
                      <a:pt x="4347" y="1906"/>
                      <a:pt x="4454" y="1810"/>
                      <a:pt x="4442" y="1668"/>
                    </a:cubicBezTo>
                    <a:lnTo>
                      <a:pt x="4442" y="239"/>
                    </a:lnTo>
                    <a:cubicBezTo>
                      <a:pt x="4442" y="108"/>
                      <a:pt x="4347" y="1"/>
                      <a:pt x="4204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35"/>
              <p:cNvSpPr/>
              <p:nvPr/>
            </p:nvSpPr>
            <p:spPr>
              <a:xfrm>
                <a:off x="6091039" y="3133946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9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96" y="1906"/>
                      <a:pt x="239" y="1906"/>
                    </a:cubicBezTo>
                    <a:lnTo>
                      <a:pt x="4203" y="1906"/>
                    </a:lnTo>
                    <a:cubicBezTo>
                      <a:pt x="4346" y="1906"/>
                      <a:pt x="4453" y="1810"/>
                      <a:pt x="4441" y="1668"/>
                    </a:cubicBezTo>
                    <a:lnTo>
                      <a:pt x="4441" y="239"/>
                    </a:lnTo>
                    <a:cubicBezTo>
                      <a:pt x="4441" y="108"/>
                      <a:pt x="4346" y="1"/>
                      <a:pt x="4203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5"/>
              <p:cNvSpPr/>
              <p:nvPr/>
            </p:nvSpPr>
            <p:spPr>
              <a:xfrm>
                <a:off x="6259253" y="3133946"/>
                <a:ext cx="15016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1906" extrusionOk="0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95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65" y="1810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5"/>
              <p:cNvSpPr/>
              <p:nvPr/>
            </p:nvSpPr>
            <p:spPr>
              <a:xfrm>
                <a:off x="5835136" y="3215061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7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53" y="1787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5"/>
              <p:cNvSpPr/>
              <p:nvPr/>
            </p:nvSpPr>
            <p:spPr>
              <a:xfrm>
                <a:off x="6003317" y="3215061"/>
                <a:ext cx="150203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906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lnTo>
                      <a:pt x="1" y="1668"/>
                    </a:lnTo>
                    <a:cubicBezTo>
                      <a:pt x="1" y="1811"/>
                      <a:pt x="108" y="1906"/>
                      <a:pt x="239" y="1906"/>
                    </a:cubicBezTo>
                    <a:lnTo>
                      <a:pt x="4216" y="1906"/>
                    </a:lnTo>
                    <a:cubicBezTo>
                      <a:pt x="4347" y="1906"/>
                      <a:pt x="4466" y="1787"/>
                      <a:pt x="4454" y="1668"/>
                    </a:cubicBezTo>
                    <a:lnTo>
                      <a:pt x="4454" y="239"/>
                    </a:lnTo>
                    <a:cubicBezTo>
                      <a:pt x="4454" y="108"/>
                      <a:pt x="4347" y="1"/>
                      <a:pt x="4216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5"/>
              <p:cNvSpPr/>
              <p:nvPr/>
            </p:nvSpPr>
            <p:spPr>
              <a:xfrm>
                <a:off x="6171934" y="3215061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9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8" y="1906"/>
                      <a:pt x="239" y="1906"/>
                    </a:cubicBezTo>
                    <a:lnTo>
                      <a:pt x="4215" y="1906"/>
                    </a:lnTo>
                    <a:cubicBezTo>
                      <a:pt x="4346" y="1906"/>
                      <a:pt x="4453" y="1787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5"/>
              <p:cNvSpPr/>
              <p:nvPr/>
            </p:nvSpPr>
            <p:spPr>
              <a:xfrm>
                <a:off x="6340148" y="3215061"/>
                <a:ext cx="15016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1906" extrusionOk="0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7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65" y="1787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5"/>
              <p:cNvSpPr/>
              <p:nvPr/>
            </p:nvSpPr>
            <p:spPr>
              <a:xfrm>
                <a:off x="5753838" y="3298221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8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108" y="1906"/>
                      <a:pt x="238" y="1906"/>
                    </a:cubicBezTo>
                    <a:lnTo>
                      <a:pt x="4215" y="1906"/>
                    </a:lnTo>
                    <a:cubicBezTo>
                      <a:pt x="4358" y="1906"/>
                      <a:pt x="4453" y="1810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58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5"/>
              <p:cNvSpPr/>
              <p:nvPr/>
            </p:nvSpPr>
            <p:spPr>
              <a:xfrm>
                <a:off x="5922422" y="3298221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9" y="1"/>
                    </a:moveTo>
                    <a:cubicBezTo>
                      <a:pt x="96" y="1"/>
                      <a:pt x="1" y="108"/>
                      <a:pt x="1" y="239"/>
                    </a:cubicBezTo>
                    <a:lnTo>
                      <a:pt x="1" y="1668"/>
                    </a:lnTo>
                    <a:cubicBezTo>
                      <a:pt x="1" y="1810"/>
                      <a:pt x="96" y="1906"/>
                      <a:pt x="239" y="1906"/>
                    </a:cubicBezTo>
                    <a:lnTo>
                      <a:pt x="4204" y="1906"/>
                    </a:lnTo>
                    <a:cubicBezTo>
                      <a:pt x="4347" y="1906"/>
                      <a:pt x="4454" y="1810"/>
                      <a:pt x="4442" y="1668"/>
                    </a:cubicBezTo>
                    <a:lnTo>
                      <a:pt x="4442" y="239"/>
                    </a:lnTo>
                    <a:cubicBezTo>
                      <a:pt x="4442" y="108"/>
                      <a:pt x="4347" y="1"/>
                      <a:pt x="42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35"/>
              <p:cNvSpPr/>
              <p:nvPr/>
            </p:nvSpPr>
            <p:spPr>
              <a:xfrm>
                <a:off x="6091039" y="3298221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9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96" y="1906"/>
                      <a:pt x="239" y="1906"/>
                    </a:cubicBezTo>
                    <a:lnTo>
                      <a:pt x="4203" y="1906"/>
                    </a:lnTo>
                    <a:cubicBezTo>
                      <a:pt x="4346" y="1906"/>
                      <a:pt x="4453" y="1810"/>
                      <a:pt x="4441" y="1668"/>
                    </a:cubicBezTo>
                    <a:lnTo>
                      <a:pt x="4441" y="239"/>
                    </a:lnTo>
                    <a:cubicBezTo>
                      <a:pt x="4441" y="108"/>
                      <a:pt x="4346" y="1"/>
                      <a:pt x="42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35"/>
              <p:cNvSpPr/>
              <p:nvPr/>
            </p:nvSpPr>
            <p:spPr>
              <a:xfrm>
                <a:off x="6259253" y="3298221"/>
                <a:ext cx="15016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1906" extrusionOk="0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95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65" y="1810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35"/>
              <p:cNvSpPr/>
              <p:nvPr/>
            </p:nvSpPr>
            <p:spPr>
              <a:xfrm>
                <a:off x="5898406" y="2988749"/>
                <a:ext cx="447312" cy="298159"/>
              </a:xfrm>
              <a:custGeom>
                <a:avLst/>
                <a:gdLst/>
                <a:ahLst/>
                <a:cxnLst/>
                <a:rect l="l" t="t" r="r" b="b"/>
                <a:pathLst>
                  <a:path w="13300" h="8752" extrusionOk="0">
                    <a:moveTo>
                      <a:pt x="1" y="0"/>
                    </a:moveTo>
                    <a:lnTo>
                      <a:pt x="1" y="7692"/>
                    </a:lnTo>
                    <a:cubicBezTo>
                      <a:pt x="1" y="8275"/>
                      <a:pt x="477" y="8751"/>
                      <a:pt x="1048" y="8751"/>
                    </a:cubicBezTo>
                    <a:lnTo>
                      <a:pt x="12240" y="8751"/>
                    </a:lnTo>
                    <a:cubicBezTo>
                      <a:pt x="12824" y="8751"/>
                      <a:pt x="13300" y="8275"/>
                      <a:pt x="13300" y="7692"/>
                    </a:cubicBezTo>
                    <a:lnTo>
                      <a:pt x="133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35"/>
              <p:cNvSpPr/>
              <p:nvPr/>
            </p:nvSpPr>
            <p:spPr>
              <a:xfrm>
                <a:off x="5898406" y="2925451"/>
                <a:ext cx="447312" cy="62923"/>
              </a:xfrm>
              <a:custGeom>
                <a:avLst/>
                <a:gdLst/>
                <a:ahLst/>
                <a:cxnLst/>
                <a:rect l="l" t="t" r="r" b="b"/>
                <a:pathLst>
                  <a:path w="13300" h="1847" extrusionOk="0">
                    <a:moveTo>
                      <a:pt x="1048" y="1"/>
                    </a:moveTo>
                    <a:cubicBezTo>
                      <a:pt x="477" y="1"/>
                      <a:pt x="1" y="489"/>
                      <a:pt x="1" y="1060"/>
                    </a:cubicBezTo>
                    <a:lnTo>
                      <a:pt x="1" y="1846"/>
                    </a:lnTo>
                    <a:lnTo>
                      <a:pt x="13300" y="1846"/>
                    </a:lnTo>
                    <a:lnTo>
                      <a:pt x="13300" y="1060"/>
                    </a:lnTo>
                    <a:cubicBezTo>
                      <a:pt x="13300" y="489"/>
                      <a:pt x="12824" y="1"/>
                      <a:pt x="12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5"/>
              <p:cNvSpPr/>
              <p:nvPr/>
            </p:nvSpPr>
            <p:spPr>
              <a:xfrm>
                <a:off x="6213172" y="2940475"/>
                <a:ext cx="26065" cy="26402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75" extrusionOk="0">
                    <a:moveTo>
                      <a:pt x="382" y="0"/>
                    </a:moveTo>
                    <a:cubicBezTo>
                      <a:pt x="168" y="0"/>
                      <a:pt x="1" y="167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75" y="596"/>
                      <a:pt x="775" y="381"/>
                    </a:cubicBezTo>
                    <a:cubicBezTo>
                      <a:pt x="775" y="167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5"/>
              <p:cNvSpPr/>
              <p:nvPr/>
            </p:nvSpPr>
            <p:spPr>
              <a:xfrm>
                <a:off x="6251214" y="2940475"/>
                <a:ext cx="26065" cy="26402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75" extrusionOk="0">
                    <a:moveTo>
                      <a:pt x="382" y="0"/>
                    </a:moveTo>
                    <a:cubicBezTo>
                      <a:pt x="168" y="0"/>
                      <a:pt x="1" y="167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75" y="596"/>
                      <a:pt x="775" y="381"/>
                    </a:cubicBezTo>
                    <a:cubicBezTo>
                      <a:pt x="775" y="167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5"/>
              <p:cNvSpPr/>
              <p:nvPr/>
            </p:nvSpPr>
            <p:spPr>
              <a:xfrm>
                <a:off x="6289660" y="2940475"/>
                <a:ext cx="26065" cy="26402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75" extrusionOk="0">
                    <a:moveTo>
                      <a:pt x="382" y="0"/>
                    </a:moveTo>
                    <a:cubicBezTo>
                      <a:pt x="180" y="0"/>
                      <a:pt x="1" y="167"/>
                      <a:pt x="1" y="381"/>
                    </a:cubicBezTo>
                    <a:cubicBezTo>
                      <a:pt x="1" y="596"/>
                      <a:pt x="180" y="774"/>
                      <a:pt x="382" y="774"/>
                    </a:cubicBezTo>
                    <a:cubicBezTo>
                      <a:pt x="596" y="774"/>
                      <a:pt x="775" y="596"/>
                      <a:pt x="775" y="381"/>
                    </a:cubicBezTo>
                    <a:cubicBezTo>
                      <a:pt x="775" y="167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rgbClr val="C1AA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5"/>
              <p:cNvSpPr/>
              <p:nvPr/>
            </p:nvSpPr>
            <p:spPr>
              <a:xfrm>
                <a:off x="6039374" y="3018933"/>
                <a:ext cx="165808" cy="22375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6568" extrusionOk="0">
                    <a:moveTo>
                      <a:pt x="2656" y="3972"/>
                    </a:moveTo>
                    <a:cubicBezTo>
                      <a:pt x="2715" y="4174"/>
                      <a:pt x="2834" y="4329"/>
                      <a:pt x="2929" y="4496"/>
                    </a:cubicBezTo>
                    <a:cubicBezTo>
                      <a:pt x="3096" y="4722"/>
                      <a:pt x="3263" y="4960"/>
                      <a:pt x="3287" y="5341"/>
                    </a:cubicBezTo>
                    <a:lnTo>
                      <a:pt x="3287" y="5425"/>
                    </a:lnTo>
                    <a:cubicBezTo>
                      <a:pt x="3275" y="5913"/>
                      <a:pt x="2918" y="6294"/>
                      <a:pt x="2453" y="6294"/>
                    </a:cubicBezTo>
                    <a:cubicBezTo>
                      <a:pt x="2013" y="6294"/>
                      <a:pt x="1644" y="5913"/>
                      <a:pt x="1644" y="5425"/>
                    </a:cubicBezTo>
                    <a:lnTo>
                      <a:pt x="1644" y="5365"/>
                    </a:lnTo>
                    <a:cubicBezTo>
                      <a:pt x="1644" y="5151"/>
                      <a:pt x="1679" y="5020"/>
                      <a:pt x="1727" y="4924"/>
                    </a:cubicBezTo>
                    <a:cubicBezTo>
                      <a:pt x="1798" y="5091"/>
                      <a:pt x="1953" y="5258"/>
                      <a:pt x="2167" y="5258"/>
                    </a:cubicBezTo>
                    <a:cubicBezTo>
                      <a:pt x="2251" y="5258"/>
                      <a:pt x="2310" y="5198"/>
                      <a:pt x="2310" y="5127"/>
                    </a:cubicBezTo>
                    <a:cubicBezTo>
                      <a:pt x="2310" y="4924"/>
                      <a:pt x="2310" y="4710"/>
                      <a:pt x="2370" y="4496"/>
                    </a:cubicBezTo>
                    <a:cubicBezTo>
                      <a:pt x="2417" y="4317"/>
                      <a:pt x="2513" y="4127"/>
                      <a:pt x="2656" y="3972"/>
                    </a:cubicBezTo>
                    <a:close/>
                    <a:moveTo>
                      <a:pt x="3147" y="1"/>
                    </a:moveTo>
                    <a:cubicBezTo>
                      <a:pt x="3114" y="1"/>
                      <a:pt x="3079" y="16"/>
                      <a:pt x="3049" y="31"/>
                    </a:cubicBezTo>
                    <a:cubicBezTo>
                      <a:pt x="2441" y="460"/>
                      <a:pt x="1941" y="1198"/>
                      <a:pt x="1775" y="1888"/>
                    </a:cubicBezTo>
                    <a:cubicBezTo>
                      <a:pt x="1655" y="2388"/>
                      <a:pt x="1644" y="2924"/>
                      <a:pt x="1644" y="3281"/>
                    </a:cubicBezTo>
                    <a:cubicBezTo>
                      <a:pt x="1072" y="3162"/>
                      <a:pt x="953" y="2329"/>
                      <a:pt x="953" y="2305"/>
                    </a:cubicBezTo>
                    <a:cubicBezTo>
                      <a:pt x="953" y="2269"/>
                      <a:pt x="929" y="2234"/>
                      <a:pt x="882" y="2210"/>
                    </a:cubicBezTo>
                    <a:cubicBezTo>
                      <a:pt x="858" y="2198"/>
                      <a:pt x="834" y="2192"/>
                      <a:pt x="813" y="2192"/>
                    </a:cubicBezTo>
                    <a:cubicBezTo>
                      <a:pt x="792" y="2192"/>
                      <a:pt x="774" y="2198"/>
                      <a:pt x="763" y="2210"/>
                    </a:cubicBezTo>
                    <a:cubicBezTo>
                      <a:pt x="727" y="2222"/>
                      <a:pt x="48" y="2555"/>
                      <a:pt x="1" y="3960"/>
                    </a:cubicBezTo>
                    <a:lnTo>
                      <a:pt x="1" y="4091"/>
                    </a:lnTo>
                    <a:cubicBezTo>
                      <a:pt x="1" y="5448"/>
                      <a:pt x="1108" y="6568"/>
                      <a:pt x="2477" y="6568"/>
                    </a:cubicBezTo>
                    <a:cubicBezTo>
                      <a:pt x="3822" y="6568"/>
                      <a:pt x="4930" y="5460"/>
                      <a:pt x="4930" y="4091"/>
                    </a:cubicBezTo>
                    <a:cubicBezTo>
                      <a:pt x="4930" y="4043"/>
                      <a:pt x="4918" y="3853"/>
                      <a:pt x="4918" y="3853"/>
                    </a:cubicBezTo>
                    <a:cubicBezTo>
                      <a:pt x="4834" y="2877"/>
                      <a:pt x="4382" y="2257"/>
                      <a:pt x="3977" y="1710"/>
                    </a:cubicBezTo>
                    <a:cubicBezTo>
                      <a:pt x="3608" y="1210"/>
                      <a:pt x="3275" y="781"/>
                      <a:pt x="3275" y="138"/>
                    </a:cubicBezTo>
                    <a:cubicBezTo>
                      <a:pt x="3275" y="91"/>
                      <a:pt x="3251" y="31"/>
                      <a:pt x="3203" y="19"/>
                    </a:cubicBezTo>
                    <a:cubicBezTo>
                      <a:pt x="3186" y="6"/>
                      <a:pt x="3167" y="1"/>
                      <a:pt x="3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5" name="Google Shape;3055;p35"/>
          <p:cNvGrpSpPr/>
          <p:nvPr/>
        </p:nvGrpSpPr>
        <p:grpSpPr>
          <a:xfrm>
            <a:off x="3611641" y="3712709"/>
            <a:ext cx="1201778" cy="740458"/>
            <a:chOff x="5416809" y="3880205"/>
            <a:chExt cx="1201778" cy="740458"/>
          </a:xfrm>
        </p:grpSpPr>
        <p:sp>
          <p:nvSpPr>
            <p:cNvPr id="3056" name="Google Shape;3056;p35"/>
            <p:cNvSpPr/>
            <p:nvPr/>
          </p:nvSpPr>
          <p:spPr>
            <a:xfrm>
              <a:off x="5416809" y="3880205"/>
              <a:ext cx="117377" cy="116749"/>
            </a:xfrm>
            <a:custGeom>
              <a:avLst/>
              <a:gdLst/>
              <a:ahLst/>
              <a:cxnLst/>
              <a:rect l="l" t="t" r="r" b="b"/>
              <a:pathLst>
                <a:path w="3490" h="3427" extrusionOk="0">
                  <a:moveTo>
                    <a:pt x="1804" y="1"/>
                  </a:moveTo>
                  <a:cubicBezTo>
                    <a:pt x="1770" y="1"/>
                    <a:pt x="1735" y="21"/>
                    <a:pt x="1715" y="66"/>
                  </a:cubicBezTo>
                  <a:cubicBezTo>
                    <a:pt x="1620" y="351"/>
                    <a:pt x="1501" y="613"/>
                    <a:pt x="1358" y="875"/>
                  </a:cubicBezTo>
                  <a:cubicBezTo>
                    <a:pt x="1263" y="851"/>
                    <a:pt x="1191" y="828"/>
                    <a:pt x="1120" y="792"/>
                  </a:cubicBezTo>
                  <a:cubicBezTo>
                    <a:pt x="930" y="720"/>
                    <a:pt x="810" y="578"/>
                    <a:pt x="644" y="459"/>
                  </a:cubicBezTo>
                  <a:cubicBezTo>
                    <a:pt x="640" y="451"/>
                    <a:pt x="635" y="448"/>
                    <a:pt x="630" y="448"/>
                  </a:cubicBezTo>
                  <a:cubicBezTo>
                    <a:pt x="619" y="448"/>
                    <a:pt x="608" y="462"/>
                    <a:pt x="608" y="470"/>
                  </a:cubicBezTo>
                  <a:cubicBezTo>
                    <a:pt x="608" y="482"/>
                    <a:pt x="632" y="494"/>
                    <a:pt x="632" y="518"/>
                  </a:cubicBezTo>
                  <a:cubicBezTo>
                    <a:pt x="596" y="494"/>
                    <a:pt x="584" y="494"/>
                    <a:pt x="549" y="494"/>
                  </a:cubicBezTo>
                  <a:cubicBezTo>
                    <a:pt x="525" y="494"/>
                    <a:pt x="489" y="530"/>
                    <a:pt x="489" y="542"/>
                  </a:cubicBezTo>
                  <a:cubicBezTo>
                    <a:pt x="465" y="732"/>
                    <a:pt x="596" y="875"/>
                    <a:pt x="668" y="1030"/>
                  </a:cubicBezTo>
                  <a:cubicBezTo>
                    <a:pt x="727" y="1161"/>
                    <a:pt x="775" y="1304"/>
                    <a:pt x="810" y="1447"/>
                  </a:cubicBezTo>
                  <a:cubicBezTo>
                    <a:pt x="751" y="1482"/>
                    <a:pt x="703" y="1506"/>
                    <a:pt x="644" y="1518"/>
                  </a:cubicBezTo>
                  <a:cubicBezTo>
                    <a:pt x="453" y="1602"/>
                    <a:pt x="251" y="1602"/>
                    <a:pt x="60" y="1625"/>
                  </a:cubicBezTo>
                  <a:cubicBezTo>
                    <a:pt x="48" y="1625"/>
                    <a:pt x="48" y="1661"/>
                    <a:pt x="60" y="1661"/>
                  </a:cubicBezTo>
                  <a:cubicBezTo>
                    <a:pt x="72" y="1673"/>
                    <a:pt x="96" y="1673"/>
                    <a:pt x="108" y="1673"/>
                  </a:cubicBezTo>
                  <a:cubicBezTo>
                    <a:pt x="72" y="1685"/>
                    <a:pt x="60" y="1709"/>
                    <a:pt x="37" y="1721"/>
                  </a:cubicBezTo>
                  <a:cubicBezTo>
                    <a:pt x="13" y="1732"/>
                    <a:pt x="1" y="1780"/>
                    <a:pt x="13" y="1804"/>
                  </a:cubicBezTo>
                  <a:cubicBezTo>
                    <a:pt x="120" y="1971"/>
                    <a:pt x="310" y="1971"/>
                    <a:pt x="477" y="2030"/>
                  </a:cubicBezTo>
                  <a:cubicBezTo>
                    <a:pt x="584" y="2078"/>
                    <a:pt x="691" y="2137"/>
                    <a:pt x="787" y="2197"/>
                  </a:cubicBezTo>
                  <a:cubicBezTo>
                    <a:pt x="751" y="2399"/>
                    <a:pt x="668" y="2602"/>
                    <a:pt x="549" y="2756"/>
                  </a:cubicBezTo>
                  <a:cubicBezTo>
                    <a:pt x="482" y="2851"/>
                    <a:pt x="581" y="2975"/>
                    <a:pt x="678" y="2975"/>
                  </a:cubicBezTo>
                  <a:cubicBezTo>
                    <a:pt x="703" y="2975"/>
                    <a:pt x="729" y="2967"/>
                    <a:pt x="751" y="2947"/>
                  </a:cubicBezTo>
                  <a:cubicBezTo>
                    <a:pt x="930" y="2816"/>
                    <a:pt x="1120" y="2733"/>
                    <a:pt x="1311" y="2685"/>
                  </a:cubicBezTo>
                  <a:cubicBezTo>
                    <a:pt x="1465" y="2875"/>
                    <a:pt x="1561" y="3102"/>
                    <a:pt x="1608" y="3328"/>
                  </a:cubicBezTo>
                  <a:cubicBezTo>
                    <a:pt x="1614" y="3393"/>
                    <a:pt x="1677" y="3426"/>
                    <a:pt x="1742" y="3426"/>
                  </a:cubicBezTo>
                  <a:cubicBezTo>
                    <a:pt x="1808" y="3426"/>
                    <a:pt x="1876" y="3393"/>
                    <a:pt x="1894" y="3328"/>
                  </a:cubicBezTo>
                  <a:cubicBezTo>
                    <a:pt x="1930" y="3090"/>
                    <a:pt x="2013" y="2864"/>
                    <a:pt x="2144" y="2649"/>
                  </a:cubicBezTo>
                  <a:cubicBezTo>
                    <a:pt x="2370" y="2697"/>
                    <a:pt x="2573" y="2804"/>
                    <a:pt x="2787" y="2935"/>
                  </a:cubicBezTo>
                  <a:cubicBezTo>
                    <a:pt x="2812" y="2955"/>
                    <a:pt x="2839" y="2964"/>
                    <a:pt x="2866" y="2964"/>
                  </a:cubicBezTo>
                  <a:cubicBezTo>
                    <a:pt x="2984" y="2964"/>
                    <a:pt x="3102" y="2803"/>
                    <a:pt x="3025" y="2697"/>
                  </a:cubicBezTo>
                  <a:cubicBezTo>
                    <a:pt x="2894" y="2506"/>
                    <a:pt x="2799" y="2292"/>
                    <a:pt x="2751" y="2078"/>
                  </a:cubicBezTo>
                  <a:cubicBezTo>
                    <a:pt x="2930" y="1971"/>
                    <a:pt x="3132" y="1911"/>
                    <a:pt x="3335" y="1875"/>
                  </a:cubicBezTo>
                  <a:cubicBezTo>
                    <a:pt x="3338" y="1876"/>
                    <a:pt x="3341" y="1876"/>
                    <a:pt x="3344" y="1876"/>
                  </a:cubicBezTo>
                  <a:cubicBezTo>
                    <a:pt x="3489" y="1876"/>
                    <a:pt x="3486" y="1601"/>
                    <a:pt x="3323" y="1566"/>
                  </a:cubicBezTo>
                  <a:cubicBezTo>
                    <a:pt x="3108" y="1542"/>
                    <a:pt x="2918" y="1471"/>
                    <a:pt x="2739" y="1363"/>
                  </a:cubicBezTo>
                  <a:cubicBezTo>
                    <a:pt x="2799" y="1125"/>
                    <a:pt x="2894" y="899"/>
                    <a:pt x="3049" y="697"/>
                  </a:cubicBezTo>
                  <a:cubicBezTo>
                    <a:pt x="3098" y="618"/>
                    <a:pt x="3057" y="530"/>
                    <a:pt x="2981" y="530"/>
                  </a:cubicBezTo>
                  <a:cubicBezTo>
                    <a:pt x="2965" y="530"/>
                    <a:pt x="2948" y="534"/>
                    <a:pt x="2930" y="542"/>
                  </a:cubicBezTo>
                  <a:cubicBezTo>
                    <a:pt x="2692" y="661"/>
                    <a:pt x="2442" y="768"/>
                    <a:pt x="2192" y="840"/>
                  </a:cubicBezTo>
                  <a:cubicBezTo>
                    <a:pt x="2037" y="613"/>
                    <a:pt x="1942" y="375"/>
                    <a:pt x="1906" y="101"/>
                  </a:cubicBezTo>
                  <a:cubicBezTo>
                    <a:pt x="1899" y="39"/>
                    <a:pt x="1852" y="1"/>
                    <a:pt x="18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5"/>
            <p:cNvSpPr/>
            <p:nvPr/>
          </p:nvSpPr>
          <p:spPr>
            <a:xfrm>
              <a:off x="5622258" y="3980160"/>
              <a:ext cx="996329" cy="640503"/>
            </a:xfrm>
            <a:custGeom>
              <a:avLst/>
              <a:gdLst/>
              <a:ahLst/>
              <a:cxnLst/>
              <a:rect l="l" t="t" r="r" b="b"/>
              <a:pathLst>
                <a:path w="29624" h="18801" extrusionOk="0">
                  <a:moveTo>
                    <a:pt x="1406" y="1"/>
                  </a:moveTo>
                  <a:cubicBezTo>
                    <a:pt x="632" y="1"/>
                    <a:pt x="1" y="644"/>
                    <a:pt x="1" y="1418"/>
                  </a:cubicBezTo>
                  <a:lnTo>
                    <a:pt x="1" y="17384"/>
                  </a:lnTo>
                  <a:cubicBezTo>
                    <a:pt x="1" y="18158"/>
                    <a:pt x="632" y="18801"/>
                    <a:pt x="1406" y="18801"/>
                  </a:cubicBezTo>
                  <a:lnTo>
                    <a:pt x="28207" y="18801"/>
                  </a:lnTo>
                  <a:cubicBezTo>
                    <a:pt x="28992" y="18801"/>
                    <a:pt x="29623" y="18182"/>
                    <a:pt x="29623" y="17408"/>
                  </a:cubicBezTo>
                  <a:lnTo>
                    <a:pt x="29623" y="1418"/>
                  </a:lnTo>
                  <a:cubicBezTo>
                    <a:pt x="29623" y="644"/>
                    <a:pt x="28992" y="1"/>
                    <a:pt x="282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5"/>
            <p:cNvSpPr/>
            <p:nvPr/>
          </p:nvSpPr>
          <p:spPr>
            <a:xfrm>
              <a:off x="5678733" y="4154859"/>
              <a:ext cx="312379" cy="309401"/>
            </a:xfrm>
            <a:custGeom>
              <a:avLst/>
              <a:gdLst/>
              <a:ahLst/>
              <a:cxnLst/>
              <a:rect l="l" t="t" r="r" b="b"/>
              <a:pathLst>
                <a:path w="9288" h="9082" extrusionOk="0">
                  <a:moveTo>
                    <a:pt x="4651" y="0"/>
                  </a:moveTo>
                  <a:cubicBezTo>
                    <a:pt x="4585" y="0"/>
                    <a:pt x="4519" y="2"/>
                    <a:pt x="4453" y="5"/>
                  </a:cubicBezTo>
                  <a:cubicBezTo>
                    <a:pt x="1941" y="112"/>
                    <a:pt x="1" y="2231"/>
                    <a:pt x="108" y="4731"/>
                  </a:cubicBezTo>
                  <a:cubicBezTo>
                    <a:pt x="212" y="7166"/>
                    <a:pt x="2224" y="9081"/>
                    <a:pt x="4638" y="9081"/>
                  </a:cubicBezTo>
                  <a:cubicBezTo>
                    <a:pt x="4703" y="9081"/>
                    <a:pt x="4769" y="9080"/>
                    <a:pt x="4834" y="9077"/>
                  </a:cubicBezTo>
                  <a:cubicBezTo>
                    <a:pt x="7347" y="8970"/>
                    <a:pt x="9287" y="6851"/>
                    <a:pt x="9180" y="4338"/>
                  </a:cubicBezTo>
                  <a:cubicBezTo>
                    <a:pt x="9076" y="1904"/>
                    <a:pt x="7064" y="0"/>
                    <a:pt x="4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5"/>
            <p:cNvSpPr/>
            <p:nvPr/>
          </p:nvSpPr>
          <p:spPr>
            <a:xfrm>
              <a:off x="5747619" y="4215023"/>
              <a:ext cx="177411" cy="230433"/>
            </a:xfrm>
            <a:custGeom>
              <a:avLst/>
              <a:gdLst/>
              <a:ahLst/>
              <a:cxnLst/>
              <a:rect l="l" t="t" r="r" b="b"/>
              <a:pathLst>
                <a:path w="5275" h="6764" extrusionOk="0">
                  <a:moveTo>
                    <a:pt x="2644" y="1"/>
                  </a:moveTo>
                  <a:cubicBezTo>
                    <a:pt x="1834" y="1"/>
                    <a:pt x="1227" y="632"/>
                    <a:pt x="1120" y="1394"/>
                  </a:cubicBezTo>
                  <a:cubicBezTo>
                    <a:pt x="1036" y="2013"/>
                    <a:pt x="1191" y="2632"/>
                    <a:pt x="1429" y="3180"/>
                  </a:cubicBezTo>
                  <a:cubicBezTo>
                    <a:pt x="1512" y="3370"/>
                    <a:pt x="1608" y="3537"/>
                    <a:pt x="1727" y="3704"/>
                  </a:cubicBezTo>
                  <a:lnTo>
                    <a:pt x="1727" y="4096"/>
                  </a:lnTo>
                  <a:cubicBezTo>
                    <a:pt x="1727" y="4204"/>
                    <a:pt x="1667" y="4299"/>
                    <a:pt x="1572" y="4358"/>
                  </a:cubicBezTo>
                  <a:lnTo>
                    <a:pt x="536" y="4930"/>
                  </a:lnTo>
                  <a:cubicBezTo>
                    <a:pt x="227" y="5108"/>
                    <a:pt x="24" y="5418"/>
                    <a:pt x="0" y="5787"/>
                  </a:cubicBezTo>
                  <a:cubicBezTo>
                    <a:pt x="715" y="6382"/>
                    <a:pt x="1643" y="6763"/>
                    <a:pt x="2644" y="6763"/>
                  </a:cubicBezTo>
                  <a:cubicBezTo>
                    <a:pt x="3644" y="6763"/>
                    <a:pt x="4560" y="6382"/>
                    <a:pt x="5275" y="5763"/>
                  </a:cubicBezTo>
                  <a:cubicBezTo>
                    <a:pt x="5239" y="5406"/>
                    <a:pt x="5037" y="5073"/>
                    <a:pt x="4703" y="4906"/>
                  </a:cubicBezTo>
                  <a:lnTo>
                    <a:pt x="3608" y="4358"/>
                  </a:lnTo>
                  <a:cubicBezTo>
                    <a:pt x="3501" y="4311"/>
                    <a:pt x="3441" y="4216"/>
                    <a:pt x="3441" y="4096"/>
                  </a:cubicBezTo>
                  <a:cubicBezTo>
                    <a:pt x="3441" y="3918"/>
                    <a:pt x="3429" y="3763"/>
                    <a:pt x="3513" y="3620"/>
                  </a:cubicBezTo>
                  <a:cubicBezTo>
                    <a:pt x="4108" y="2751"/>
                    <a:pt x="4191" y="2096"/>
                    <a:pt x="4037" y="1251"/>
                  </a:cubicBezTo>
                  <a:cubicBezTo>
                    <a:pt x="3906" y="525"/>
                    <a:pt x="3417" y="1"/>
                    <a:pt x="2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5"/>
            <p:cNvSpPr/>
            <p:nvPr/>
          </p:nvSpPr>
          <p:spPr>
            <a:xfrm>
              <a:off x="5948662" y="4184191"/>
              <a:ext cx="583457" cy="111605"/>
            </a:xfrm>
            <a:custGeom>
              <a:avLst/>
              <a:gdLst/>
              <a:ahLst/>
              <a:cxnLst/>
              <a:rect l="l" t="t" r="r" b="b"/>
              <a:pathLst>
                <a:path w="17348" h="3276" extrusionOk="0">
                  <a:moveTo>
                    <a:pt x="1631" y="1"/>
                  </a:moveTo>
                  <a:cubicBezTo>
                    <a:pt x="727" y="1"/>
                    <a:pt x="0" y="739"/>
                    <a:pt x="0" y="1632"/>
                  </a:cubicBezTo>
                  <a:cubicBezTo>
                    <a:pt x="0" y="2549"/>
                    <a:pt x="739" y="3275"/>
                    <a:pt x="1631" y="3275"/>
                  </a:cubicBezTo>
                  <a:lnTo>
                    <a:pt x="15717" y="3275"/>
                  </a:lnTo>
                  <a:cubicBezTo>
                    <a:pt x="16621" y="3275"/>
                    <a:pt x="17348" y="2549"/>
                    <a:pt x="17348" y="1632"/>
                  </a:cubicBezTo>
                  <a:cubicBezTo>
                    <a:pt x="17348" y="727"/>
                    <a:pt x="16610" y="1"/>
                    <a:pt x="15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5"/>
            <p:cNvSpPr/>
            <p:nvPr/>
          </p:nvSpPr>
          <p:spPr>
            <a:xfrm>
              <a:off x="6009913" y="4223540"/>
              <a:ext cx="30471" cy="31683"/>
            </a:xfrm>
            <a:custGeom>
              <a:avLst/>
              <a:gdLst/>
              <a:ahLst/>
              <a:cxnLst/>
              <a:rect l="l" t="t" r="r" b="b"/>
              <a:pathLst>
                <a:path w="906" h="930" extrusionOk="0">
                  <a:moveTo>
                    <a:pt x="394" y="1"/>
                  </a:moveTo>
                  <a:lnTo>
                    <a:pt x="394" y="370"/>
                  </a:lnTo>
                  <a:lnTo>
                    <a:pt x="61" y="167"/>
                  </a:lnTo>
                  <a:lnTo>
                    <a:pt x="1" y="275"/>
                  </a:lnTo>
                  <a:lnTo>
                    <a:pt x="358" y="465"/>
                  </a:lnTo>
                  <a:lnTo>
                    <a:pt x="13" y="656"/>
                  </a:lnTo>
                  <a:lnTo>
                    <a:pt x="61" y="751"/>
                  </a:lnTo>
                  <a:lnTo>
                    <a:pt x="394" y="548"/>
                  </a:lnTo>
                  <a:lnTo>
                    <a:pt x="394" y="929"/>
                  </a:lnTo>
                  <a:lnTo>
                    <a:pt x="513" y="929"/>
                  </a:lnTo>
                  <a:lnTo>
                    <a:pt x="513" y="548"/>
                  </a:lnTo>
                  <a:lnTo>
                    <a:pt x="846" y="751"/>
                  </a:lnTo>
                  <a:lnTo>
                    <a:pt x="906" y="656"/>
                  </a:lnTo>
                  <a:lnTo>
                    <a:pt x="549" y="465"/>
                  </a:lnTo>
                  <a:lnTo>
                    <a:pt x="906" y="263"/>
                  </a:lnTo>
                  <a:lnTo>
                    <a:pt x="846" y="167"/>
                  </a:lnTo>
                  <a:lnTo>
                    <a:pt x="513" y="37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5"/>
            <p:cNvSpPr/>
            <p:nvPr/>
          </p:nvSpPr>
          <p:spPr>
            <a:xfrm>
              <a:off x="6059190" y="4223131"/>
              <a:ext cx="30471" cy="31683"/>
            </a:xfrm>
            <a:custGeom>
              <a:avLst/>
              <a:gdLst/>
              <a:ahLst/>
              <a:cxnLst/>
              <a:rect l="l" t="t" r="r" b="b"/>
              <a:pathLst>
                <a:path w="906" h="930" extrusionOk="0">
                  <a:moveTo>
                    <a:pt x="393" y="1"/>
                  </a:moveTo>
                  <a:lnTo>
                    <a:pt x="393" y="382"/>
                  </a:lnTo>
                  <a:lnTo>
                    <a:pt x="60" y="179"/>
                  </a:lnTo>
                  <a:lnTo>
                    <a:pt x="0" y="275"/>
                  </a:lnTo>
                  <a:lnTo>
                    <a:pt x="358" y="465"/>
                  </a:lnTo>
                  <a:lnTo>
                    <a:pt x="0" y="668"/>
                  </a:lnTo>
                  <a:lnTo>
                    <a:pt x="60" y="763"/>
                  </a:lnTo>
                  <a:lnTo>
                    <a:pt x="393" y="560"/>
                  </a:lnTo>
                  <a:lnTo>
                    <a:pt x="393" y="930"/>
                  </a:lnTo>
                  <a:lnTo>
                    <a:pt x="512" y="930"/>
                  </a:lnTo>
                  <a:lnTo>
                    <a:pt x="512" y="560"/>
                  </a:lnTo>
                  <a:lnTo>
                    <a:pt x="846" y="763"/>
                  </a:lnTo>
                  <a:lnTo>
                    <a:pt x="905" y="668"/>
                  </a:lnTo>
                  <a:lnTo>
                    <a:pt x="548" y="465"/>
                  </a:lnTo>
                  <a:lnTo>
                    <a:pt x="905" y="275"/>
                  </a:lnTo>
                  <a:lnTo>
                    <a:pt x="846" y="179"/>
                  </a:lnTo>
                  <a:lnTo>
                    <a:pt x="512" y="382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5"/>
            <p:cNvSpPr/>
            <p:nvPr/>
          </p:nvSpPr>
          <p:spPr>
            <a:xfrm>
              <a:off x="6108433" y="4223131"/>
              <a:ext cx="30471" cy="31683"/>
            </a:xfrm>
            <a:custGeom>
              <a:avLst/>
              <a:gdLst/>
              <a:ahLst/>
              <a:cxnLst/>
              <a:rect l="l" t="t" r="r" b="b"/>
              <a:pathLst>
                <a:path w="906" h="930" extrusionOk="0">
                  <a:moveTo>
                    <a:pt x="394" y="1"/>
                  </a:moveTo>
                  <a:lnTo>
                    <a:pt x="394" y="382"/>
                  </a:lnTo>
                  <a:lnTo>
                    <a:pt x="60" y="179"/>
                  </a:lnTo>
                  <a:lnTo>
                    <a:pt x="1" y="275"/>
                  </a:lnTo>
                  <a:lnTo>
                    <a:pt x="358" y="465"/>
                  </a:lnTo>
                  <a:lnTo>
                    <a:pt x="1" y="668"/>
                  </a:lnTo>
                  <a:lnTo>
                    <a:pt x="60" y="763"/>
                  </a:lnTo>
                  <a:lnTo>
                    <a:pt x="394" y="560"/>
                  </a:lnTo>
                  <a:lnTo>
                    <a:pt x="394" y="930"/>
                  </a:lnTo>
                  <a:lnTo>
                    <a:pt x="513" y="930"/>
                  </a:lnTo>
                  <a:lnTo>
                    <a:pt x="513" y="560"/>
                  </a:lnTo>
                  <a:lnTo>
                    <a:pt x="846" y="763"/>
                  </a:lnTo>
                  <a:lnTo>
                    <a:pt x="906" y="656"/>
                  </a:lnTo>
                  <a:lnTo>
                    <a:pt x="549" y="465"/>
                  </a:lnTo>
                  <a:lnTo>
                    <a:pt x="906" y="275"/>
                  </a:lnTo>
                  <a:lnTo>
                    <a:pt x="846" y="179"/>
                  </a:lnTo>
                  <a:lnTo>
                    <a:pt x="513" y="382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5"/>
            <p:cNvSpPr/>
            <p:nvPr/>
          </p:nvSpPr>
          <p:spPr>
            <a:xfrm>
              <a:off x="6157710" y="4223131"/>
              <a:ext cx="30471" cy="31683"/>
            </a:xfrm>
            <a:custGeom>
              <a:avLst/>
              <a:gdLst/>
              <a:ahLst/>
              <a:cxnLst/>
              <a:rect l="l" t="t" r="r" b="b"/>
              <a:pathLst>
                <a:path w="906" h="930" extrusionOk="0">
                  <a:moveTo>
                    <a:pt x="393" y="1"/>
                  </a:moveTo>
                  <a:lnTo>
                    <a:pt x="393" y="370"/>
                  </a:lnTo>
                  <a:lnTo>
                    <a:pt x="60" y="179"/>
                  </a:lnTo>
                  <a:lnTo>
                    <a:pt x="0" y="275"/>
                  </a:lnTo>
                  <a:lnTo>
                    <a:pt x="358" y="465"/>
                  </a:lnTo>
                  <a:lnTo>
                    <a:pt x="0" y="656"/>
                  </a:lnTo>
                  <a:lnTo>
                    <a:pt x="60" y="751"/>
                  </a:lnTo>
                  <a:lnTo>
                    <a:pt x="393" y="549"/>
                  </a:lnTo>
                  <a:lnTo>
                    <a:pt x="393" y="930"/>
                  </a:lnTo>
                  <a:lnTo>
                    <a:pt x="512" y="930"/>
                  </a:lnTo>
                  <a:lnTo>
                    <a:pt x="512" y="549"/>
                  </a:lnTo>
                  <a:lnTo>
                    <a:pt x="846" y="751"/>
                  </a:lnTo>
                  <a:lnTo>
                    <a:pt x="905" y="656"/>
                  </a:lnTo>
                  <a:lnTo>
                    <a:pt x="548" y="465"/>
                  </a:lnTo>
                  <a:lnTo>
                    <a:pt x="905" y="275"/>
                  </a:lnTo>
                  <a:lnTo>
                    <a:pt x="846" y="168"/>
                  </a:lnTo>
                  <a:lnTo>
                    <a:pt x="512" y="370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5"/>
            <p:cNvSpPr/>
            <p:nvPr/>
          </p:nvSpPr>
          <p:spPr>
            <a:xfrm>
              <a:off x="5953068" y="4325777"/>
              <a:ext cx="583457" cy="111571"/>
            </a:xfrm>
            <a:custGeom>
              <a:avLst/>
              <a:gdLst/>
              <a:ahLst/>
              <a:cxnLst/>
              <a:rect l="l" t="t" r="r" b="b"/>
              <a:pathLst>
                <a:path w="17348" h="3275" extrusionOk="0">
                  <a:moveTo>
                    <a:pt x="1631" y="0"/>
                  </a:moveTo>
                  <a:cubicBezTo>
                    <a:pt x="727" y="0"/>
                    <a:pt x="0" y="738"/>
                    <a:pt x="0" y="1631"/>
                  </a:cubicBezTo>
                  <a:cubicBezTo>
                    <a:pt x="0" y="2536"/>
                    <a:pt x="738" y="3274"/>
                    <a:pt x="1631" y="3274"/>
                  </a:cubicBezTo>
                  <a:lnTo>
                    <a:pt x="15717" y="3274"/>
                  </a:lnTo>
                  <a:cubicBezTo>
                    <a:pt x="16610" y="3274"/>
                    <a:pt x="17348" y="2524"/>
                    <a:pt x="17348" y="1631"/>
                  </a:cubicBezTo>
                  <a:cubicBezTo>
                    <a:pt x="17348" y="726"/>
                    <a:pt x="16610" y="0"/>
                    <a:pt x="157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5"/>
            <p:cNvSpPr/>
            <p:nvPr/>
          </p:nvSpPr>
          <p:spPr>
            <a:xfrm>
              <a:off x="6014319" y="4364716"/>
              <a:ext cx="30067" cy="31649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394" y="0"/>
                  </a:moveTo>
                  <a:lnTo>
                    <a:pt x="394" y="369"/>
                  </a:lnTo>
                  <a:lnTo>
                    <a:pt x="60" y="179"/>
                  </a:lnTo>
                  <a:lnTo>
                    <a:pt x="1" y="274"/>
                  </a:lnTo>
                  <a:lnTo>
                    <a:pt x="358" y="464"/>
                  </a:lnTo>
                  <a:lnTo>
                    <a:pt x="1" y="655"/>
                  </a:lnTo>
                  <a:lnTo>
                    <a:pt x="60" y="750"/>
                  </a:lnTo>
                  <a:lnTo>
                    <a:pt x="394" y="548"/>
                  </a:lnTo>
                  <a:lnTo>
                    <a:pt x="394" y="929"/>
                  </a:lnTo>
                  <a:lnTo>
                    <a:pt x="513" y="929"/>
                  </a:lnTo>
                  <a:lnTo>
                    <a:pt x="501" y="548"/>
                  </a:lnTo>
                  <a:lnTo>
                    <a:pt x="846" y="750"/>
                  </a:lnTo>
                  <a:lnTo>
                    <a:pt x="894" y="655"/>
                  </a:lnTo>
                  <a:lnTo>
                    <a:pt x="537" y="464"/>
                  </a:lnTo>
                  <a:lnTo>
                    <a:pt x="894" y="274"/>
                  </a:lnTo>
                  <a:lnTo>
                    <a:pt x="834" y="167"/>
                  </a:lnTo>
                  <a:lnTo>
                    <a:pt x="501" y="36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5"/>
            <p:cNvSpPr/>
            <p:nvPr/>
          </p:nvSpPr>
          <p:spPr>
            <a:xfrm>
              <a:off x="6063596" y="4364716"/>
              <a:ext cx="30067" cy="31649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393" y="0"/>
                  </a:moveTo>
                  <a:lnTo>
                    <a:pt x="393" y="369"/>
                  </a:lnTo>
                  <a:lnTo>
                    <a:pt x="60" y="167"/>
                  </a:lnTo>
                  <a:lnTo>
                    <a:pt x="0" y="274"/>
                  </a:lnTo>
                  <a:lnTo>
                    <a:pt x="358" y="464"/>
                  </a:lnTo>
                  <a:lnTo>
                    <a:pt x="0" y="655"/>
                  </a:lnTo>
                  <a:lnTo>
                    <a:pt x="60" y="750"/>
                  </a:lnTo>
                  <a:lnTo>
                    <a:pt x="393" y="548"/>
                  </a:lnTo>
                  <a:lnTo>
                    <a:pt x="393" y="929"/>
                  </a:lnTo>
                  <a:lnTo>
                    <a:pt x="500" y="929"/>
                  </a:lnTo>
                  <a:lnTo>
                    <a:pt x="500" y="548"/>
                  </a:lnTo>
                  <a:lnTo>
                    <a:pt x="834" y="750"/>
                  </a:lnTo>
                  <a:lnTo>
                    <a:pt x="893" y="655"/>
                  </a:lnTo>
                  <a:lnTo>
                    <a:pt x="536" y="464"/>
                  </a:lnTo>
                  <a:lnTo>
                    <a:pt x="893" y="262"/>
                  </a:lnTo>
                  <a:lnTo>
                    <a:pt x="834" y="167"/>
                  </a:lnTo>
                  <a:lnTo>
                    <a:pt x="500" y="369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5"/>
            <p:cNvSpPr/>
            <p:nvPr/>
          </p:nvSpPr>
          <p:spPr>
            <a:xfrm>
              <a:off x="6112839" y="4364308"/>
              <a:ext cx="30067" cy="31649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394" y="0"/>
                  </a:moveTo>
                  <a:lnTo>
                    <a:pt x="394" y="381"/>
                  </a:lnTo>
                  <a:lnTo>
                    <a:pt x="60" y="179"/>
                  </a:lnTo>
                  <a:lnTo>
                    <a:pt x="1" y="274"/>
                  </a:lnTo>
                  <a:lnTo>
                    <a:pt x="358" y="465"/>
                  </a:lnTo>
                  <a:lnTo>
                    <a:pt x="1" y="667"/>
                  </a:lnTo>
                  <a:lnTo>
                    <a:pt x="60" y="762"/>
                  </a:lnTo>
                  <a:lnTo>
                    <a:pt x="394" y="560"/>
                  </a:lnTo>
                  <a:lnTo>
                    <a:pt x="394" y="929"/>
                  </a:lnTo>
                  <a:lnTo>
                    <a:pt x="501" y="929"/>
                  </a:lnTo>
                  <a:lnTo>
                    <a:pt x="501" y="560"/>
                  </a:lnTo>
                  <a:lnTo>
                    <a:pt x="834" y="762"/>
                  </a:lnTo>
                  <a:lnTo>
                    <a:pt x="894" y="667"/>
                  </a:lnTo>
                  <a:lnTo>
                    <a:pt x="537" y="465"/>
                  </a:lnTo>
                  <a:lnTo>
                    <a:pt x="894" y="274"/>
                  </a:lnTo>
                  <a:lnTo>
                    <a:pt x="834" y="179"/>
                  </a:lnTo>
                  <a:lnTo>
                    <a:pt x="501" y="381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5"/>
            <p:cNvSpPr/>
            <p:nvPr/>
          </p:nvSpPr>
          <p:spPr>
            <a:xfrm>
              <a:off x="6162116" y="4364308"/>
              <a:ext cx="30067" cy="31649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393" y="0"/>
                  </a:moveTo>
                  <a:lnTo>
                    <a:pt x="393" y="381"/>
                  </a:lnTo>
                  <a:lnTo>
                    <a:pt x="60" y="179"/>
                  </a:lnTo>
                  <a:lnTo>
                    <a:pt x="0" y="274"/>
                  </a:lnTo>
                  <a:lnTo>
                    <a:pt x="358" y="465"/>
                  </a:lnTo>
                  <a:lnTo>
                    <a:pt x="0" y="667"/>
                  </a:lnTo>
                  <a:lnTo>
                    <a:pt x="60" y="762"/>
                  </a:lnTo>
                  <a:lnTo>
                    <a:pt x="393" y="560"/>
                  </a:lnTo>
                  <a:lnTo>
                    <a:pt x="393" y="929"/>
                  </a:lnTo>
                  <a:lnTo>
                    <a:pt x="500" y="929"/>
                  </a:lnTo>
                  <a:lnTo>
                    <a:pt x="500" y="560"/>
                  </a:lnTo>
                  <a:lnTo>
                    <a:pt x="834" y="762"/>
                  </a:lnTo>
                  <a:lnTo>
                    <a:pt x="893" y="655"/>
                  </a:lnTo>
                  <a:lnTo>
                    <a:pt x="536" y="465"/>
                  </a:lnTo>
                  <a:lnTo>
                    <a:pt x="893" y="274"/>
                  </a:lnTo>
                  <a:lnTo>
                    <a:pt x="834" y="179"/>
                  </a:lnTo>
                  <a:lnTo>
                    <a:pt x="500" y="38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5"/>
            <p:cNvSpPr/>
            <p:nvPr/>
          </p:nvSpPr>
          <p:spPr>
            <a:xfrm>
              <a:off x="6211359" y="4364308"/>
              <a:ext cx="30067" cy="31649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394" y="0"/>
                  </a:moveTo>
                  <a:lnTo>
                    <a:pt x="394" y="369"/>
                  </a:lnTo>
                  <a:lnTo>
                    <a:pt x="60" y="179"/>
                  </a:lnTo>
                  <a:lnTo>
                    <a:pt x="1" y="274"/>
                  </a:lnTo>
                  <a:lnTo>
                    <a:pt x="358" y="465"/>
                  </a:lnTo>
                  <a:lnTo>
                    <a:pt x="1" y="655"/>
                  </a:lnTo>
                  <a:lnTo>
                    <a:pt x="60" y="750"/>
                  </a:lnTo>
                  <a:lnTo>
                    <a:pt x="394" y="548"/>
                  </a:lnTo>
                  <a:lnTo>
                    <a:pt x="394" y="929"/>
                  </a:lnTo>
                  <a:lnTo>
                    <a:pt x="501" y="929"/>
                  </a:lnTo>
                  <a:lnTo>
                    <a:pt x="501" y="548"/>
                  </a:lnTo>
                  <a:lnTo>
                    <a:pt x="834" y="750"/>
                  </a:lnTo>
                  <a:lnTo>
                    <a:pt x="894" y="655"/>
                  </a:lnTo>
                  <a:lnTo>
                    <a:pt x="537" y="465"/>
                  </a:lnTo>
                  <a:lnTo>
                    <a:pt x="894" y="274"/>
                  </a:lnTo>
                  <a:lnTo>
                    <a:pt x="834" y="167"/>
                  </a:lnTo>
                  <a:lnTo>
                    <a:pt x="501" y="36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5"/>
            <p:cNvSpPr/>
            <p:nvPr/>
          </p:nvSpPr>
          <p:spPr>
            <a:xfrm>
              <a:off x="6260636" y="4364308"/>
              <a:ext cx="30067" cy="31649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381" y="0"/>
                  </a:moveTo>
                  <a:lnTo>
                    <a:pt x="393" y="369"/>
                  </a:lnTo>
                  <a:lnTo>
                    <a:pt x="48" y="167"/>
                  </a:lnTo>
                  <a:lnTo>
                    <a:pt x="0" y="274"/>
                  </a:lnTo>
                  <a:lnTo>
                    <a:pt x="357" y="465"/>
                  </a:lnTo>
                  <a:lnTo>
                    <a:pt x="0" y="655"/>
                  </a:lnTo>
                  <a:lnTo>
                    <a:pt x="60" y="750"/>
                  </a:lnTo>
                  <a:lnTo>
                    <a:pt x="393" y="548"/>
                  </a:lnTo>
                  <a:lnTo>
                    <a:pt x="393" y="929"/>
                  </a:lnTo>
                  <a:lnTo>
                    <a:pt x="500" y="929"/>
                  </a:lnTo>
                  <a:lnTo>
                    <a:pt x="500" y="548"/>
                  </a:lnTo>
                  <a:lnTo>
                    <a:pt x="834" y="750"/>
                  </a:lnTo>
                  <a:lnTo>
                    <a:pt x="893" y="655"/>
                  </a:lnTo>
                  <a:lnTo>
                    <a:pt x="536" y="465"/>
                  </a:lnTo>
                  <a:lnTo>
                    <a:pt x="893" y="262"/>
                  </a:lnTo>
                  <a:lnTo>
                    <a:pt x="834" y="167"/>
                  </a:lnTo>
                  <a:lnTo>
                    <a:pt x="500" y="369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5"/>
            <p:cNvSpPr/>
            <p:nvPr/>
          </p:nvSpPr>
          <p:spPr>
            <a:xfrm>
              <a:off x="6309879" y="4364308"/>
              <a:ext cx="30067" cy="31240"/>
            </a:xfrm>
            <a:custGeom>
              <a:avLst/>
              <a:gdLst/>
              <a:ahLst/>
              <a:cxnLst/>
              <a:rect l="l" t="t" r="r" b="b"/>
              <a:pathLst>
                <a:path w="894" h="917" extrusionOk="0">
                  <a:moveTo>
                    <a:pt x="382" y="0"/>
                  </a:moveTo>
                  <a:lnTo>
                    <a:pt x="382" y="369"/>
                  </a:lnTo>
                  <a:lnTo>
                    <a:pt x="48" y="167"/>
                  </a:lnTo>
                  <a:lnTo>
                    <a:pt x="1" y="262"/>
                  </a:lnTo>
                  <a:lnTo>
                    <a:pt x="358" y="453"/>
                  </a:lnTo>
                  <a:lnTo>
                    <a:pt x="1" y="655"/>
                  </a:lnTo>
                  <a:lnTo>
                    <a:pt x="60" y="750"/>
                  </a:lnTo>
                  <a:lnTo>
                    <a:pt x="394" y="548"/>
                  </a:lnTo>
                  <a:lnTo>
                    <a:pt x="394" y="917"/>
                  </a:lnTo>
                  <a:lnTo>
                    <a:pt x="501" y="917"/>
                  </a:lnTo>
                  <a:lnTo>
                    <a:pt x="501" y="548"/>
                  </a:lnTo>
                  <a:lnTo>
                    <a:pt x="834" y="750"/>
                  </a:lnTo>
                  <a:lnTo>
                    <a:pt x="894" y="655"/>
                  </a:lnTo>
                  <a:lnTo>
                    <a:pt x="537" y="453"/>
                  </a:lnTo>
                  <a:lnTo>
                    <a:pt x="894" y="262"/>
                  </a:lnTo>
                  <a:lnTo>
                    <a:pt x="834" y="167"/>
                  </a:lnTo>
                  <a:lnTo>
                    <a:pt x="501" y="36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5"/>
            <p:cNvSpPr/>
            <p:nvPr/>
          </p:nvSpPr>
          <p:spPr>
            <a:xfrm>
              <a:off x="6359156" y="4363899"/>
              <a:ext cx="30067" cy="31649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381" y="0"/>
                  </a:moveTo>
                  <a:lnTo>
                    <a:pt x="381" y="381"/>
                  </a:lnTo>
                  <a:lnTo>
                    <a:pt x="48" y="179"/>
                  </a:lnTo>
                  <a:lnTo>
                    <a:pt x="0" y="274"/>
                  </a:lnTo>
                  <a:lnTo>
                    <a:pt x="357" y="465"/>
                  </a:lnTo>
                  <a:lnTo>
                    <a:pt x="0" y="667"/>
                  </a:lnTo>
                  <a:lnTo>
                    <a:pt x="48" y="762"/>
                  </a:lnTo>
                  <a:lnTo>
                    <a:pt x="381" y="560"/>
                  </a:lnTo>
                  <a:lnTo>
                    <a:pt x="393" y="929"/>
                  </a:lnTo>
                  <a:lnTo>
                    <a:pt x="500" y="929"/>
                  </a:lnTo>
                  <a:lnTo>
                    <a:pt x="500" y="560"/>
                  </a:lnTo>
                  <a:lnTo>
                    <a:pt x="834" y="762"/>
                  </a:lnTo>
                  <a:lnTo>
                    <a:pt x="893" y="655"/>
                  </a:lnTo>
                  <a:lnTo>
                    <a:pt x="536" y="465"/>
                  </a:lnTo>
                  <a:lnTo>
                    <a:pt x="893" y="274"/>
                  </a:lnTo>
                  <a:lnTo>
                    <a:pt x="834" y="179"/>
                  </a:lnTo>
                  <a:lnTo>
                    <a:pt x="500" y="38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5"/>
            <p:cNvSpPr/>
            <p:nvPr/>
          </p:nvSpPr>
          <p:spPr>
            <a:xfrm>
              <a:off x="6407995" y="4363899"/>
              <a:ext cx="30471" cy="31649"/>
            </a:xfrm>
            <a:custGeom>
              <a:avLst/>
              <a:gdLst/>
              <a:ahLst/>
              <a:cxnLst/>
              <a:rect l="l" t="t" r="r" b="b"/>
              <a:pathLst>
                <a:path w="906" h="929" extrusionOk="0">
                  <a:moveTo>
                    <a:pt x="394" y="0"/>
                  </a:moveTo>
                  <a:lnTo>
                    <a:pt x="394" y="381"/>
                  </a:lnTo>
                  <a:lnTo>
                    <a:pt x="60" y="179"/>
                  </a:lnTo>
                  <a:lnTo>
                    <a:pt x="1" y="274"/>
                  </a:lnTo>
                  <a:lnTo>
                    <a:pt x="358" y="465"/>
                  </a:lnTo>
                  <a:lnTo>
                    <a:pt x="13" y="655"/>
                  </a:lnTo>
                  <a:lnTo>
                    <a:pt x="60" y="762"/>
                  </a:lnTo>
                  <a:lnTo>
                    <a:pt x="394" y="560"/>
                  </a:lnTo>
                  <a:lnTo>
                    <a:pt x="394" y="929"/>
                  </a:lnTo>
                  <a:lnTo>
                    <a:pt x="513" y="929"/>
                  </a:lnTo>
                  <a:lnTo>
                    <a:pt x="513" y="560"/>
                  </a:lnTo>
                  <a:lnTo>
                    <a:pt x="846" y="750"/>
                  </a:lnTo>
                  <a:lnTo>
                    <a:pt x="906" y="655"/>
                  </a:lnTo>
                  <a:lnTo>
                    <a:pt x="548" y="465"/>
                  </a:lnTo>
                  <a:lnTo>
                    <a:pt x="906" y="274"/>
                  </a:lnTo>
                  <a:lnTo>
                    <a:pt x="846" y="179"/>
                  </a:lnTo>
                  <a:lnTo>
                    <a:pt x="513" y="38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5"/>
            <p:cNvSpPr/>
            <p:nvPr/>
          </p:nvSpPr>
          <p:spPr>
            <a:xfrm>
              <a:off x="6457272" y="4363899"/>
              <a:ext cx="30471" cy="31649"/>
            </a:xfrm>
            <a:custGeom>
              <a:avLst/>
              <a:gdLst/>
              <a:ahLst/>
              <a:cxnLst/>
              <a:rect l="l" t="t" r="r" b="b"/>
              <a:pathLst>
                <a:path w="906" h="929" extrusionOk="0">
                  <a:moveTo>
                    <a:pt x="393" y="0"/>
                  </a:moveTo>
                  <a:lnTo>
                    <a:pt x="393" y="369"/>
                  </a:lnTo>
                  <a:lnTo>
                    <a:pt x="60" y="167"/>
                  </a:lnTo>
                  <a:lnTo>
                    <a:pt x="0" y="274"/>
                  </a:lnTo>
                  <a:lnTo>
                    <a:pt x="357" y="465"/>
                  </a:lnTo>
                  <a:lnTo>
                    <a:pt x="0" y="655"/>
                  </a:lnTo>
                  <a:lnTo>
                    <a:pt x="60" y="750"/>
                  </a:lnTo>
                  <a:lnTo>
                    <a:pt x="393" y="548"/>
                  </a:lnTo>
                  <a:lnTo>
                    <a:pt x="393" y="929"/>
                  </a:lnTo>
                  <a:lnTo>
                    <a:pt x="512" y="929"/>
                  </a:lnTo>
                  <a:lnTo>
                    <a:pt x="512" y="548"/>
                  </a:lnTo>
                  <a:lnTo>
                    <a:pt x="846" y="750"/>
                  </a:lnTo>
                  <a:lnTo>
                    <a:pt x="905" y="655"/>
                  </a:lnTo>
                  <a:lnTo>
                    <a:pt x="548" y="465"/>
                  </a:lnTo>
                  <a:lnTo>
                    <a:pt x="905" y="274"/>
                  </a:lnTo>
                  <a:lnTo>
                    <a:pt x="846" y="167"/>
                  </a:lnTo>
                  <a:lnTo>
                    <a:pt x="512" y="36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5"/>
            <p:cNvSpPr/>
            <p:nvPr/>
          </p:nvSpPr>
          <p:spPr>
            <a:xfrm>
              <a:off x="6384383" y="4111593"/>
              <a:ext cx="118151" cy="119679"/>
            </a:xfrm>
            <a:custGeom>
              <a:avLst/>
              <a:gdLst/>
              <a:ahLst/>
              <a:cxnLst/>
              <a:rect l="l" t="t" r="r" b="b"/>
              <a:pathLst>
                <a:path w="3513" h="3513" extrusionOk="0">
                  <a:moveTo>
                    <a:pt x="1762" y="1"/>
                  </a:moveTo>
                  <a:cubicBezTo>
                    <a:pt x="786" y="1"/>
                    <a:pt x="0" y="786"/>
                    <a:pt x="0" y="1763"/>
                  </a:cubicBezTo>
                  <a:cubicBezTo>
                    <a:pt x="0" y="2727"/>
                    <a:pt x="786" y="3513"/>
                    <a:pt x="1762" y="3513"/>
                  </a:cubicBezTo>
                  <a:cubicBezTo>
                    <a:pt x="2727" y="3513"/>
                    <a:pt x="3513" y="2727"/>
                    <a:pt x="3513" y="1763"/>
                  </a:cubicBezTo>
                  <a:cubicBezTo>
                    <a:pt x="3513" y="786"/>
                    <a:pt x="2727" y="1"/>
                    <a:pt x="1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5"/>
            <p:cNvSpPr/>
            <p:nvPr/>
          </p:nvSpPr>
          <p:spPr>
            <a:xfrm>
              <a:off x="6412402" y="4140585"/>
              <a:ext cx="62119" cy="61696"/>
            </a:xfrm>
            <a:custGeom>
              <a:avLst/>
              <a:gdLst/>
              <a:ahLst/>
              <a:cxnLst/>
              <a:rect l="l" t="t" r="r" b="b"/>
              <a:pathLst>
                <a:path w="1847" h="1811" extrusionOk="0">
                  <a:moveTo>
                    <a:pt x="263" y="1"/>
                  </a:moveTo>
                  <a:cubicBezTo>
                    <a:pt x="209" y="1"/>
                    <a:pt x="156" y="19"/>
                    <a:pt x="120" y="54"/>
                  </a:cubicBezTo>
                  <a:lnTo>
                    <a:pt x="72" y="102"/>
                  </a:lnTo>
                  <a:cubicBezTo>
                    <a:pt x="1" y="174"/>
                    <a:pt x="1" y="316"/>
                    <a:pt x="72" y="388"/>
                  </a:cubicBezTo>
                  <a:lnTo>
                    <a:pt x="596" y="912"/>
                  </a:lnTo>
                  <a:lnTo>
                    <a:pt x="72" y="1424"/>
                  </a:lnTo>
                  <a:cubicBezTo>
                    <a:pt x="1" y="1507"/>
                    <a:pt x="1" y="1638"/>
                    <a:pt x="72" y="1709"/>
                  </a:cubicBezTo>
                  <a:lnTo>
                    <a:pt x="120" y="1757"/>
                  </a:lnTo>
                  <a:cubicBezTo>
                    <a:pt x="156" y="1793"/>
                    <a:pt x="209" y="1811"/>
                    <a:pt x="263" y="1811"/>
                  </a:cubicBezTo>
                  <a:cubicBezTo>
                    <a:pt x="316" y="1811"/>
                    <a:pt x="370" y="1793"/>
                    <a:pt x="406" y="1757"/>
                  </a:cubicBezTo>
                  <a:lnTo>
                    <a:pt x="929" y="1233"/>
                  </a:lnTo>
                  <a:lnTo>
                    <a:pt x="1441" y="1757"/>
                  </a:lnTo>
                  <a:cubicBezTo>
                    <a:pt x="1483" y="1793"/>
                    <a:pt x="1537" y="1811"/>
                    <a:pt x="1589" y="1811"/>
                  </a:cubicBezTo>
                  <a:cubicBezTo>
                    <a:pt x="1641" y="1811"/>
                    <a:pt x="1691" y="1793"/>
                    <a:pt x="1727" y="1757"/>
                  </a:cubicBezTo>
                  <a:lnTo>
                    <a:pt x="1775" y="1709"/>
                  </a:lnTo>
                  <a:cubicBezTo>
                    <a:pt x="1846" y="1638"/>
                    <a:pt x="1846" y="1507"/>
                    <a:pt x="1775" y="1424"/>
                  </a:cubicBezTo>
                  <a:lnTo>
                    <a:pt x="1251" y="912"/>
                  </a:lnTo>
                  <a:lnTo>
                    <a:pt x="1775" y="388"/>
                  </a:lnTo>
                  <a:cubicBezTo>
                    <a:pt x="1846" y="316"/>
                    <a:pt x="1846" y="174"/>
                    <a:pt x="1775" y="102"/>
                  </a:cubicBezTo>
                  <a:lnTo>
                    <a:pt x="1727" y="54"/>
                  </a:lnTo>
                  <a:cubicBezTo>
                    <a:pt x="1691" y="19"/>
                    <a:pt x="1641" y="1"/>
                    <a:pt x="1589" y="1"/>
                  </a:cubicBezTo>
                  <a:cubicBezTo>
                    <a:pt x="1537" y="1"/>
                    <a:pt x="1483" y="19"/>
                    <a:pt x="1441" y="54"/>
                  </a:cubicBezTo>
                  <a:lnTo>
                    <a:pt x="929" y="578"/>
                  </a:lnTo>
                  <a:lnTo>
                    <a:pt x="406" y="54"/>
                  </a:lnTo>
                  <a:cubicBezTo>
                    <a:pt x="370" y="19"/>
                    <a:pt x="316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5"/>
            <p:cNvSpPr/>
            <p:nvPr/>
          </p:nvSpPr>
          <p:spPr>
            <a:xfrm>
              <a:off x="6384383" y="4411355"/>
              <a:ext cx="118151" cy="119679"/>
            </a:xfrm>
            <a:custGeom>
              <a:avLst/>
              <a:gdLst/>
              <a:ahLst/>
              <a:cxnLst/>
              <a:rect l="l" t="t" r="r" b="b"/>
              <a:pathLst>
                <a:path w="3513" h="3513" extrusionOk="0">
                  <a:moveTo>
                    <a:pt x="1762" y="0"/>
                  </a:moveTo>
                  <a:cubicBezTo>
                    <a:pt x="786" y="0"/>
                    <a:pt x="0" y="786"/>
                    <a:pt x="0" y="1751"/>
                  </a:cubicBezTo>
                  <a:cubicBezTo>
                    <a:pt x="0" y="2727"/>
                    <a:pt x="786" y="3513"/>
                    <a:pt x="1762" y="3513"/>
                  </a:cubicBezTo>
                  <a:cubicBezTo>
                    <a:pt x="2727" y="3513"/>
                    <a:pt x="3513" y="2727"/>
                    <a:pt x="3513" y="1751"/>
                  </a:cubicBezTo>
                  <a:cubicBezTo>
                    <a:pt x="3513" y="786"/>
                    <a:pt x="2727" y="0"/>
                    <a:pt x="1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5"/>
            <p:cNvSpPr/>
            <p:nvPr/>
          </p:nvSpPr>
          <p:spPr>
            <a:xfrm>
              <a:off x="6407995" y="4444128"/>
              <a:ext cx="74530" cy="52839"/>
            </a:xfrm>
            <a:custGeom>
              <a:avLst/>
              <a:gdLst/>
              <a:ahLst/>
              <a:cxnLst/>
              <a:rect l="l" t="t" r="r" b="b"/>
              <a:pathLst>
                <a:path w="2216" h="1551" extrusionOk="0">
                  <a:moveTo>
                    <a:pt x="1955" y="1"/>
                  </a:moveTo>
                  <a:cubicBezTo>
                    <a:pt x="1904" y="1"/>
                    <a:pt x="1853" y="19"/>
                    <a:pt x="1811" y="62"/>
                  </a:cubicBezTo>
                  <a:lnTo>
                    <a:pt x="953" y="884"/>
                  </a:lnTo>
                  <a:cubicBezTo>
                    <a:pt x="909" y="917"/>
                    <a:pt x="857" y="935"/>
                    <a:pt x="806" y="935"/>
                  </a:cubicBezTo>
                  <a:cubicBezTo>
                    <a:pt x="747" y="935"/>
                    <a:pt x="688" y="911"/>
                    <a:pt x="644" y="860"/>
                  </a:cubicBezTo>
                  <a:lnTo>
                    <a:pt x="406" y="598"/>
                  </a:lnTo>
                  <a:cubicBezTo>
                    <a:pt x="356" y="555"/>
                    <a:pt x="297" y="534"/>
                    <a:pt x="238" y="534"/>
                  </a:cubicBezTo>
                  <a:cubicBezTo>
                    <a:pt x="184" y="534"/>
                    <a:pt x="130" y="552"/>
                    <a:pt x="84" y="586"/>
                  </a:cubicBezTo>
                  <a:cubicBezTo>
                    <a:pt x="1" y="669"/>
                    <a:pt x="1" y="812"/>
                    <a:pt x="72" y="896"/>
                  </a:cubicBezTo>
                  <a:lnTo>
                    <a:pt x="608" y="1479"/>
                  </a:lnTo>
                  <a:cubicBezTo>
                    <a:pt x="644" y="1515"/>
                    <a:pt x="703" y="1551"/>
                    <a:pt x="763" y="1551"/>
                  </a:cubicBezTo>
                  <a:cubicBezTo>
                    <a:pt x="822" y="1551"/>
                    <a:pt x="870" y="1527"/>
                    <a:pt x="906" y="1491"/>
                  </a:cubicBezTo>
                  <a:lnTo>
                    <a:pt x="2108" y="396"/>
                  </a:lnTo>
                  <a:cubicBezTo>
                    <a:pt x="2203" y="300"/>
                    <a:pt x="2215" y="169"/>
                    <a:pt x="2132" y="74"/>
                  </a:cubicBezTo>
                  <a:cubicBezTo>
                    <a:pt x="2080" y="28"/>
                    <a:pt x="2017" y="1"/>
                    <a:pt x="1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0" name="Google Shape;3080;p35"/>
          <p:cNvGrpSpPr/>
          <p:nvPr/>
        </p:nvGrpSpPr>
        <p:grpSpPr>
          <a:xfrm>
            <a:off x="457194" y="1306275"/>
            <a:ext cx="2571315" cy="3337373"/>
            <a:chOff x="457194" y="1463225"/>
            <a:chExt cx="2571315" cy="3337373"/>
          </a:xfrm>
        </p:grpSpPr>
        <p:sp>
          <p:nvSpPr>
            <p:cNvPr id="3081" name="Google Shape;3081;p35"/>
            <p:cNvSpPr/>
            <p:nvPr/>
          </p:nvSpPr>
          <p:spPr>
            <a:xfrm>
              <a:off x="457194" y="2043641"/>
              <a:ext cx="2571315" cy="2116080"/>
            </a:xfrm>
            <a:custGeom>
              <a:avLst/>
              <a:gdLst/>
              <a:ahLst/>
              <a:cxnLst/>
              <a:rect l="l" t="t" r="r" b="b"/>
              <a:pathLst>
                <a:path w="68605" h="55745" extrusionOk="0">
                  <a:moveTo>
                    <a:pt x="31355" y="1"/>
                  </a:moveTo>
                  <a:cubicBezTo>
                    <a:pt x="29357" y="1"/>
                    <a:pt x="27324" y="305"/>
                    <a:pt x="25968" y="1106"/>
                  </a:cubicBezTo>
                  <a:cubicBezTo>
                    <a:pt x="20527" y="4261"/>
                    <a:pt x="25337" y="5880"/>
                    <a:pt x="24527" y="10488"/>
                  </a:cubicBezTo>
                  <a:cubicBezTo>
                    <a:pt x="23801" y="14643"/>
                    <a:pt x="16550" y="16417"/>
                    <a:pt x="13073" y="17143"/>
                  </a:cubicBezTo>
                  <a:cubicBezTo>
                    <a:pt x="10311" y="17715"/>
                    <a:pt x="7430" y="17905"/>
                    <a:pt x="4894" y="19096"/>
                  </a:cubicBezTo>
                  <a:cubicBezTo>
                    <a:pt x="2358" y="20287"/>
                    <a:pt x="179" y="22894"/>
                    <a:pt x="655" y="25632"/>
                  </a:cubicBezTo>
                  <a:cubicBezTo>
                    <a:pt x="1322" y="29573"/>
                    <a:pt x="6120" y="29359"/>
                    <a:pt x="8501" y="31502"/>
                  </a:cubicBezTo>
                  <a:cubicBezTo>
                    <a:pt x="13347" y="35872"/>
                    <a:pt x="8906" y="36789"/>
                    <a:pt x="5704" y="41146"/>
                  </a:cubicBezTo>
                  <a:cubicBezTo>
                    <a:pt x="0" y="48921"/>
                    <a:pt x="13276" y="53648"/>
                    <a:pt x="18646" y="54505"/>
                  </a:cubicBezTo>
                  <a:cubicBezTo>
                    <a:pt x="24056" y="55346"/>
                    <a:pt x="29522" y="55745"/>
                    <a:pt x="34985" y="55745"/>
                  </a:cubicBezTo>
                  <a:cubicBezTo>
                    <a:pt x="36640" y="55745"/>
                    <a:pt x="38294" y="55708"/>
                    <a:pt x="39946" y="55636"/>
                  </a:cubicBezTo>
                  <a:cubicBezTo>
                    <a:pt x="43506" y="55481"/>
                    <a:pt x="47066" y="55172"/>
                    <a:pt x="50590" y="54707"/>
                  </a:cubicBezTo>
                  <a:cubicBezTo>
                    <a:pt x="53579" y="54326"/>
                    <a:pt x="56984" y="54112"/>
                    <a:pt x="59460" y="52183"/>
                  </a:cubicBezTo>
                  <a:cubicBezTo>
                    <a:pt x="64282" y="48397"/>
                    <a:pt x="60710" y="45182"/>
                    <a:pt x="57960" y="42789"/>
                  </a:cubicBezTo>
                  <a:cubicBezTo>
                    <a:pt x="51388" y="37086"/>
                    <a:pt x="64699" y="32240"/>
                    <a:pt x="67056" y="28407"/>
                  </a:cubicBezTo>
                  <a:cubicBezTo>
                    <a:pt x="68604" y="25930"/>
                    <a:pt x="68045" y="23144"/>
                    <a:pt x="66366" y="21251"/>
                  </a:cubicBezTo>
                  <a:cubicBezTo>
                    <a:pt x="65187" y="19906"/>
                    <a:pt x="63449" y="19001"/>
                    <a:pt x="61496" y="18929"/>
                  </a:cubicBezTo>
                  <a:cubicBezTo>
                    <a:pt x="61142" y="18916"/>
                    <a:pt x="60781" y="18911"/>
                    <a:pt x="60417" y="18911"/>
                  </a:cubicBezTo>
                  <a:cubicBezTo>
                    <a:pt x="59354" y="18911"/>
                    <a:pt x="58254" y="18954"/>
                    <a:pt x="57152" y="18954"/>
                  </a:cubicBezTo>
                  <a:cubicBezTo>
                    <a:pt x="55322" y="18954"/>
                    <a:pt x="53484" y="18835"/>
                    <a:pt x="51793" y="18203"/>
                  </a:cubicBezTo>
                  <a:cubicBezTo>
                    <a:pt x="47816" y="16715"/>
                    <a:pt x="47411" y="13440"/>
                    <a:pt x="46137" y="9845"/>
                  </a:cubicBezTo>
                  <a:cubicBezTo>
                    <a:pt x="44530" y="5285"/>
                    <a:pt x="40470" y="1653"/>
                    <a:pt x="35719" y="486"/>
                  </a:cubicBezTo>
                  <a:cubicBezTo>
                    <a:pt x="34529" y="195"/>
                    <a:pt x="32953" y="1"/>
                    <a:pt x="31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5"/>
            <p:cNvSpPr/>
            <p:nvPr/>
          </p:nvSpPr>
          <p:spPr>
            <a:xfrm>
              <a:off x="1330917" y="2184589"/>
              <a:ext cx="3186" cy="42060"/>
            </a:xfrm>
            <a:custGeom>
              <a:avLst/>
              <a:gdLst/>
              <a:ahLst/>
              <a:cxnLst/>
              <a:rect l="l" t="t" r="r" b="b"/>
              <a:pathLst>
                <a:path w="85" h="1108" extrusionOk="0">
                  <a:moveTo>
                    <a:pt x="84" y="0"/>
                  </a:moveTo>
                  <a:cubicBezTo>
                    <a:pt x="1" y="369"/>
                    <a:pt x="13" y="738"/>
                    <a:pt x="84" y="1107"/>
                  </a:cubicBezTo>
                  <a:lnTo>
                    <a:pt x="84" y="41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D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5"/>
            <p:cNvSpPr/>
            <p:nvPr/>
          </p:nvSpPr>
          <p:spPr>
            <a:xfrm>
              <a:off x="2144860" y="4732764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0"/>
                  </a:moveTo>
                  <a:cubicBezTo>
                    <a:pt x="394" y="0"/>
                    <a:pt x="1" y="405"/>
                    <a:pt x="1" y="893"/>
                  </a:cubicBezTo>
                  <a:cubicBezTo>
                    <a:pt x="1" y="1381"/>
                    <a:pt x="394" y="1786"/>
                    <a:pt x="894" y="1786"/>
                  </a:cubicBezTo>
                  <a:cubicBezTo>
                    <a:pt x="1382" y="1786"/>
                    <a:pt x="1787" y="1381"/>
                    <a:pt x="1787" y="893"/>
                  </a:cubicBezTo>
                  <a:cubicBezTo>
                    <a:pt x="1787" y="405"/>
                    <a:pt x="1382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5"/>
            <p:cNvSpPr/>
            <p:nvPr/>
          </p:nvSpPr>
          <p:spPr>
            <a:xfrm>
              <a:off x="2255087" y="4732764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0"/>
                  </a:moveTo>
                  <a:cubicBezTo>
                    <a:pt x="406" y="0"/>
                    <a:pt x="1" y="405"/>
                    <a:pt x="1" y="893"/>
                  </a:cubicBezTo>
                  <a:cubicBezTo>
                    <a:pt x="1" y="1381"/>
                    <a:pt x="406" y="1786"/>
                    <a:pt x="894" y="1786"/>
                  </a:cubicBezTo>
                  <a:cubicBezTo>
                    <a:pt x="1382" y="1786"/>
                    <a:pt x="1787" y="1381"/>
                    <a:pt x="1787" y="893"/>
                  </a:cubicBezTo>
                  <a:cubicBezTo>
                    <a:pt x="1787" y="405"/>
                    <a:pt x="1382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5"/>
            <p:cNvSpPr/>
            <p:nvPr/>
          </p:nvSpPr>
          <p:spPr>
            <a:xfrm>
              <a:off x="2365314" y="4732764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0"/>
                  </a:moveTo>
                  <a:cubicBezTo>
                    <a:pt x="405" y="0"/>
                    <a:pt x="1" y="405"/>
                    <a:pt x="1" y="893"/>
                  </a:cubicBezTo>
                  <a:cubicBezTo>
                    <a:pt x="1" y="1381"/>
                    <a:pt x="405" y="1786"/>
                    <a:pt x="894" y="1786"/>
                  </a:cubicBezTo>
                  <a:cubicBezTo>
                    <a:pt x="1394" y="1786"/>
                    <a:pt x="1786" y="1381"/>
                    <a:pt x="1786" y="893"/>
                  </a:cubicBezTo>
                  <a:cubicBezTo>
                    <a:pt x="1786" y="405"/>
                    <a:pt x="1394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5"/>
            <p:cNvSpPr/>
            <p:nvPr/>
          </p:nvSpPr>
          <p:spPr>
            <a:xfrm>
              <a:off x="2475991" y="4732764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81"/>
                    <a:pt x="405" y="1786"/>
                    <a:pt x="893" y="1786"/>
                  </a:cubicBezTo>
                  <a:cubicBezTo>
                    <a:pt x="1381" y="1786"/>
                    <a:pt x="1786" y="1381"/>
                    <a:pt x="1786" y="893"/>
                  </a:cubicBezTo>
                  <a:cubicBezTo>
                    <a:pt x="1786" y="405"/>
                    <a:pt x="1381" y="0"/>
                    <a:pt x="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5"/>
            <p:cNvSpPr/>
            <p:nvPr/>
          </p:nvSpPr>
          <p:spPr>
            <a:xfrm>
              <a:off x="941355" y="1463225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1"/>
                  </a:moveTo>
                  <a:cubicBezTo>
                    <a:pt x="406" y="1"/>
                    <a:pt x="1" y="406"/>
                    <a:pt x="1" y="894"/>
                  </a:cubicBezTo>
                  <a:cubicBezTo>
                    <a:pt x="1" y="1394"/>
                    <a:pt x="406" y="1787"/>
                    <a:pt x="894" y="1787"/>
                  </a:cubicBezTo>
                  <a:cubicBezTo>
                    <a:pt x="1394" y="1787"/>
                    <a:pt x="1787" y="1394"/>
                    <a:pt x="1787" y="894"/>
                  </a:cubicBezTo>
                  <a:cubicBezTo>
                    <a:pt x="1787" y="406"/>
                    <a:pt x="1394" y="1"/>
                    <a:pt x="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5"/>
            <p:cNvSpPr/>
            <p:nvPr/>
          </p:nvSpPr>
          <p:spPr>
            <a:xfrm>
              <a:off x="1052032" y="1463225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3" y="1"/>
                  </a:moveTo>
                  <a:cubicBezTo>
                    <a:pt x="393" y="1"/>
                    <a:pt x="0" y="406"/>
                    <a:pt x="0" y="894"/>
                  </a:cubicBezTo>
                  <a:cubicBezTo>
                    <a:pt x="0" y="1394"/>
                    <a:pt x="393" y="1787"/>
                    <a:pt x="893" y="1787"/>
                  </a:cubicBezTo>
                  <a:cubicBezTo>
                    <a:pt x="1382" y="1787"/>
                    <a:pt x="1786" y="1394"/>
                    <a:pt x="1786" y="894"/>
                  </a:cubicBezTo>
                  <a:cubicBezTo>
                    <a:pt x="1786" y="406"/>
                    <a:pt x="1382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5"/>
            <p:cNvSpPr/>
            <p:nvPr/>
          </p:nvSpPr>
          <p:spPr>
            <a:xfrm>
              <a:off x="1162259" y="1463225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3" y="1"/>
                  </a:moveTo>
                  <a:cubicBezTo>
                    <a:pt x="405" y="1"/>
                    <a:pt x="0" y="406"/>
                    <a:pt x="0" y="894"/>
                  </a:cubicBezTo>
                  <a:cubicBezTo>
                    <a:pt x="0" y="1394"/>
                    <a:pt x="405" y="1787"/>
                    <a:pt x="893" y="1787"/>
                  </a:cubicBezTo>
                  <a:cubicBezTo>
                    <a:pt x="1393" y="1787"/>
                    <a:pt x="1786" y="1394"/>
                    <a:pt x="1786" y="894"/>
                  </a:cubicBezTo>
                  <a:cubicBezTo>
                    <a:pt x="1786" y="406"/>
                    <a:pt x="1393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5"/>
            <p:cNvSpPr/>
            <p:nvPr/>
          </p:nvSpPr>
          <p:spPr>
            <a:xfrm>
              <a:off x="1272936" y="1463225"/>
              <a:ext cx="66939" cy="67835"/>
            </a:xfrm>
            <a:custGeom>
              <a:avLst/>
              <a:gdLst/>
              <a:ahLst/>
              <a:cxnLst/>
              <a:rect l="l" t="t" r="r" b="b"/>
              <a:pathLst>
                <a:path w="1786" h="1787" extrusionOk="0">
                  <a:moveTo>
                    <a:pt x="893" y="1"/>
                  </a:moveTo>
                  <a:cubicBezTo>
                    <a:pt x="393" y="1"/>
                    <a:pt x="0" y="406"/>
                    <a:pt x="0" y="894"/>
                  </a:cubicBezTo>
                  <a:cubicBezTo>
                    <a:pt x="0" y="1394"/>
                    <a:pt x="393" y="1787"/>
                    <a:pt x="893" y="1787"/>
                  </a:cubicBezTo>
                  <a:cubicBezTo>
                    <a:pt x="1381" y="1787"/>
                    <a:pt x="1786" y="1394"/>
                    <a:pt x="1786" y="894"/>
                  </a:cubicBezTo>
                  <a:cubicBezTo>
                    <a:pt x="1786" y="406"/>
                    <a:pt x="1381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5"/>
            <p:cNvSpPr/>
            <p:nvPr/>
          </p:nvSpPr>
          <p:spPr>
            <a:xfrm>
              <a:off x="2576399" y="2279642"/>
              <a:ext cx="178517" cy="179209"/>
            </a:xfrm>
            <a:custGeom>
              <a:avLst/>
              <a:gdLst/>
              <a:ahLst/>
              <a:cxnLst/>
              <a:rect l="l" t="t" r="r" b="b"/>
              <a:pathLst>
                <a:path w="4763" h="4721" extrusionOk="0">
                  <a:moveTo>
                    <a:pt x="2471" y="1"/>
                  </a:moveTo>
                  <a:cubicBezTo>
                    <a:pt x="2421" y="1"/>
                    <a:pt x="2373" y="29"/>
                    <a:pt x="2358" y="92"/>
                  </a:cubicBezTo>
                  <a:cubicBezTo>
                    <a:pt x="2155" y="627"/>
                    <a:pt x="1953" y="1199"/>
                    <a:pt x="1548" y="1628"/>
                  </a:cubicBezTo>
                  <a:cubicBezTo>
                    <a:pt x="1358" y="1830"/>
                    <a:pt x="1119" y="1997"/>
                    <a:pt x="846" y="2116"/>
                  </a:cubicBezTo>
                  <a:cubicBezTo>
                    <a:pt x="584" y="2223"/>
                    <a:pt x="334" y="2211"/>
                    <a:pt x="60" y="2247"/>
                  </a:cubicBezTo>
                  <a:cubicBezTo>
                    <a:pt x="48" y="2247"/>
                    <a:pt x="36" y="2294"/>
                    <a:pt x="60" y="2294"/>
                  </a:cubicBezTo>
                  <a:cubicBezTo>
                    <a:pt x="72" y="2306"/>
                    <a:pt x="107" y="2306"/>
                    <a:pt x="119" y="2330"/>
                  </a:cubicBezTo>
                  <a:cubicBezTo>
                    <a:pt x="95" y="2342"/>
                    <a:pt x="60" y="2354"/>
                    <a:pt x="36" y="2390"/>
                  </a:cubicBezTo>
                  <a:cubicBezTo>
                    <a:pt x="0" y="2413"/>
                    <a:pt x="0" y="2473"/>
                    <a:pt x="12" y="2509"/>
                  </a:cubicBezTo>
                  <a:cubicBezTo>
                    <a:pt x="167" y="2711"/>
                    <a:pt x="417" y="2711"/>
                    <a:pt x="655" y="2806"/>
                  </a:cubicBezTo>
                  <a:cubicBezTo>
                    <a:pt x="905" y="2901"/>
                    <a:pt x="1143" y="3044"/>
                    <a:pt x="1358" y="3223"/>
                  </a:cubicBezTo>
                  <a:cubicBezTo>
                    <a:pt x="1762" y="3544"/>
                    <a:pt x="2131" y="4033"/>
                    <a:pt x="2203" y="4568"/>
                  </a:cubicBezTo>
                  <a:cubicBezTo>
                    <a:pt x="2221" y="4670"/>
                    <a:pt x="2310" y="4720"/>
                    <a:pt x="2399" y="4720"/>
                  </a:cubicBezTo>
                  <a:cubicBezTo>
                    <a:pt x="2489" y="4720"/>
                    <a:pt x="2578" y="4670"/>
                    <a:pt x="2596" y="4568"/>
                  </a:cubicBezTo>
                  <a:cubicBezTo>
                    <a:pt x="2751" y="3556"/>
                    <a:pt x="3524" y="2771"/>
                    <a:pt x="4536" y="2628"/>
                  </a:cubicBezTo>
                  <a:cubicBezTo>
                    <a:pt x="4763" y="2544"/>
                    <a:pt x="4763" y="2163"/>
                    <a:pt x="4536" y="2116"/>
                  </a:cubicBezTo>
                  <a:cubicBezTo>
                    <a:pt x="3524" y="1937"/>
                    <a:pt x="2751" y="1139"/>
                    <a:pt x="2608" y="127"/>
                  </a:cubicBezTo>
                  <a:cubicBezTo>
                    <a:pt x="2601" y="47"/>
                    <a:pt x="2534" y="1"/>
                    <a:pt x="2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5"/>
            <p:cNvSpPr/>
            <p:nvPr/>
          </p:nvSpPr>
          <p:spPr>
            <a:xfrm>
              <a:off x="556702" y="2508392"/>
              <a:ext cx="133466" cy="132518"/>
            </a:xfrm>
            <a:custGeom>
              <a:avLst/>
              <a:gdLst/>
              <a:ahLst/>
              <a:cxnLst/>
              <a:rect l="l" t="t" r="r" b="b"/>
              <a:pathLst>
                <a:path w="3561" h="3491" extrusionOk="0">
                  <a:moveTo>
                    <a:pt x="1861" y="1"/>
                  </a:moveTo>
                  <a:cubicBezTo>
                    <a:pt x="1825" y="1"/>
                    <a:pt x="1790" y="20"/>
                    <a:pt x="1775" y="66"/>
                  </a:cubicBezTo>
                  <a:cubicBezTo>
                    <a:pt x="1632" y="471"/>
                    <a:pt x="1477" y="888"/>
                    <a:pt x="1179" y="1197"/>
                  </a:cubicBezTo>
                  <a:cubicBezTo>
                    <a:pt x="1024" y="1340"/>
                    <a:pt x="858" y="1471"/>
                    <a:pt x="655" y="1555"/>
                  </a:cubicBezTo>
                  <a:cubicBezTo>
                    <a:pt x="465" y="1626"/>
                    <a:pt x="262" y="1626"/>
                    <a:pt x="60" y="1662"/>
                  </a:cubicBezTo>
                  <a:cubicBezTo>
                    <a:pt x="36" y="1662"/>
                    <a:pt x="36" y="1686"/>
                    <a:pt x="60" y="1686"/>
                  </a:cubicBezTo>
                  <a:cubicBezTo>
                    <a:pt x="72" y="1697"/>
                    <a:pt x="84" y="1697"/>
                    <a:pt x="108" y="1697"/>
                  </a:cubicBezTo>
                  <a:cubicBezTo>
                    <a:pt x="72" y="1721"/>
                    <a:pt x="60" y="1733"/>
                    <a:pt x="24" y="1745"/>
                  </a:cubicBezTo>
                  <a:cubicBezTo>
                    <a:pt x="1" y="1757"/>
                    <a:pt x="1" y="1805"/>
                    <a:pt x="12" y="1840"/>
                  </a:cubicBezTo>
                  <a:cubicBezTo>
                    <a:pt x="120" y="1995"/>
                    <a:pt x="310" y="1995"/>
                    <a:pt x="489" y="2055"/>
                  </a:cubicBezTo>
                  <a:cubicBezTo>
                    <a:pt x="679" y="2138"/>
                    <a:pt x="846" y="2233"/>
                    <a:pt x="1013" y="2376"/>
                  </a:cubicBezTo>
                  <a:cubicBezTo>
                    <a:pt x="1310" y="2626"/>
                    <a:pt x="1584" y="2983"/>
                    <a:pt x="1655" y="3388"/>
                  </a:cubicBezTo>
                  <a:cubicBezTo>
                    <a:pt x="1661" y="3458"/>
                    <a:pt x="1724" y="3491"/>
                    <a:pt x="1788" y="3491"/>
                  </a:cubicBezTo>
                  <a:cubicBezTo>
                    <a:pt x="1855" y="3491"/>
                    <a:pt x="1923" y="3455"/>
                    <a:pt x="1929" y="3388"/>
                  </a:cubicBezTo>
                  <a:cubicBezTo>
                    <a:pt x="2048" y="2626"/>
                    <a:pt x="2632" y="2043"/>
                    <a:pt x="3370" y="1924"/>
                  </a:cubicBezTo>
                  <a:cubicBezTo>
                    <a:pt x="3560" y="1912"/>
                    <a:pt x="3560" y="1614"/>
                    <a:pt x="3394" y="1578"/>
                  </a:cubicBezTo>
                  <a:cubicBezTo>
                    <a:pt x="2644" y="1447"/>
                    <a:pt x="2048" y="852"/>
                    <a:pt x="1965" y="90"/>
                  </a:cubicBezTo>
                  <a:cubicBezTo>
                    <a:pt x="1958" y="36"/>
                    <a:pt x="1909" y="1"/>
                    <a:pt x="1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5"/>
            <p:cNvSpPr/>
            <p:nvPr/>
          </p:nvSpPr>
          <p:spPr>
            <a:xfrm>
              <a:off x="742788" y="4127294"/>
              <a:ext cx="155317" cy="155218"/>
            </a:xfrm>
            <a:custGeom>
              <a:avLst/>
              <a:gdLst/>
              <a:ahLst/>
              <a:cxnLst/>
              <a:rect l="l" t="t" r="r" b="b"/>
              <a:pathLst>
                <a:path w="4144" h="4089" extrusionOk="0">
                  <a:moveTo>
                    <a:pt x="2127" y="1"/>
                  </a:moveTo>
                  <a:cubicBezTo>
                    <a:pt x="2085" y="1"/>
                    <a:pt x="2044" y="24"/>
                    <a:pt x="2024" y="79"/>
                  </a:cubicBezTo>
                  <a:cubicBezTo>
                    <a:pt x="1905" y="413"/>
                    <a:pt x="1786" y="734"/>
                    <a:pt x="1608" y="1032"/>
                  </a:cubicBezTo>
                  <a:cubicBezTo>
                    <a:pt x="1513" y="1020"/>
                    <a:pt x="1417" y="996"/>
                    <a:pt x="1334" y="949"/>
                  </a:cubicBezTo>
                  <a:cubicBezTo>
                    <a:pt x="1108" y="841"/>
                    <a:pt x="953" y="675"/>
                    <a:pt x="762" y="544"/>
                  </a:cubicBezTo>
                  <a:cubicBezTo>
                    <a:pt x="760" y="542"/>
                    <a:pt x="757" y="541"/>
                    <a:pt x="754" y="541"/>
                  </a:cubicBezTo>
                  <a:cubicBezTo>
                    <a:pt x="739" y="541"/>
                    <a:pt x="719" y="560"/>
                    <a:pt x="739" y="579"/>
                  </a:cubicBezTo>
                  <a:cubicBezTo>
                    <a:pt x="739" y="591"/>
                    <a:pt x="751" y="615"/>
                    <a:pt x="762" y="639"/>
                  </a:cubicBezTo>
                  <a:cubicBezTo>
                    <a:pt x="739" y="615"/>
                    <a:pt x="703" y="615"/>
                    <a:pt x="679" y="603"/>
                  </a:cubicBezTo>
                  <a:cubicBezTo>
                    <a:pt x="643" y="603"/>
                    <a:pt x="596" y="639"/>
                    <a:pt x="596" y="663"/>
                  </a:cubicBezTo>
                  <a:cubicBezTo>
                    <a:pt x="560" y="889"/>
                    <a:pt x="715" y="1056"/>
                    <a:pt x="810" y="1246"/>
                  </a:cubicBezTo>
                  <a:cubicBezTo>
                    <a:pt x="881" y="1413"/>
                    <a:pt x="929" y="1568"/>
                    <a:pt x="953" y="1734"/>
                  </a:cubicBezTo>
                  <a:cubicBezTo>
                    <a:pt x="893" y="1770"/>
                    <a:pt x="822" y="1806"/>
                    <a:pt x="762" y="1830"/>
                  </a:cubicBezTo>
                  <a:cubicBezTo>
                    <a:pt x="536" y="1913"/>
                    <a:pt x="298" y="1901"/>
                    <a:pt x="60" y="1949"/>
                  </a:cubicBezTo>
                  <a:cubicBezTo>
                    <a:pt x="48" y="1949"/>
                    <a:pt x="48" y="1972"/>
                    <a:pt x="60" y="1984"/>
                  </a:cubicBezTo>
                  <a:cubicBezTo>
                    <a:pt x="84" y="2008"/>
                    <a:pt x="108" y="2008"/>
                    <a:pt x="119" y="2020"/>
                  </a:cubicBezTo>
                  <a:lnTo>
                    <a:pt x="36" y="2068"/>
                  </a:lnTo>
                  <a:cubicBezTo>
                    <a:pt x="0" y="2080"/>
                    <a:pt x="0" y="2139"/>
                    <a:pt x="12" y="2163"/>
                  </a:cubicBezTo>
                  <a:cubicBezTo>
                    <a:pt x="155" y="2342"/>
                    <a:pt x="370" y="2365"/>
                    <a:pt x="572" y="2437"/>
                  </a:cubicBezTo>
                  <a:cubicBezTo>
                    <a:pt x="703" y="2484"/>
                    <a:pt x="822" y="2556"/>
                    <a:pt x="941" y="2627"/>
                  </a:cubicBezTo>
                  <a:cubicBezTo>
                    <a:pt x="893" y="2865"/>
                    <a:pt x="810" y="3104"/>
                    <a:pt x="655" y="3294"/>
                  </a:cubicBezTo>
                  <a:cubicBezTo>
                    <a:pt x="569" y="3409"/>
                    <a:pt x="691" y="3562"/>
                    <a:pt x="810" y="3562"/>
                  </a:cubicBezTo>
                  <a:cubicBezTo>
                    <a:pt x="839" y="3562"/>
                    <a:pt x="868" y="3553"/>
                    <a:pt x="893" y="3532"/>
                  </a:cubicBezTo>
                  <a:cubicBezTo>
                    <a:pt x="1108" y="3389"/>
                    <a:pt x="1322" y="3282"/>
                    <a:pt x="1560" y="3211"/>
                  </a:cubicBezTo>
                  <a:cubicBezTo>
                    <a:pt x="1739" y="3437"/>
                    <a:pt x="1858" y="3699"/>
                    <a:pt x="1905" y="3973"/>
                  </a:cubicBezTo>
                  <a:cubicBezTo>
                    <a:pt x="1923" y="4050"/>
                    <a:pt x="2001" y="4089"/>
                    <a:pt x="2078" y="4089"/>
                  </a:cubicBezTo>
                  <a:cubicBezTo>
                    <a:pt x="2155" y="4089"/>
                    <a:pt x="2233" y="4050"/>
                    <a:pt x="2251" y="3973"/>
                  </a:cubicBezTo>
                  <a:cubicBezTo>
                    <a:pt x="2298" y="3687"/>
                    <a:pt x="2394" y="3413"/>
                    <a:pt x="2548" y="3175"/>
                  </a:cubicBezTo>
                  <a:cubicBezTo>
                    <a:pt x="2810" y="3234"/>
                    <a:pt x="3072" y="3354"/>
                    <a:pt x="3310" y="3520"/>
                  </a:cubicBezTo>
                  <a:cubicBezTo>
                    <a:pt x="3342" y="3543"/>
                    <a:pt x="3375" y="3552"/>
                    <a:pt x="3408" y="3552"/>
                  </a:cubicBezTo>
                  <a:cubicBezTo>
                    <a:pt x="3550" y="3552"/>
                    <a:pt x="3681" y="3370"/>
                    <a:pt x="3584" y="3234"/>
                  </a:cubicBezTo>
                  <a:cubicBezTo>
                    <a:pt x="3429" y="3020"/>
                    <a:pt x="3322" y="2758"/>
                    <a:pt x="3263" y="2508"/>
                  </a:cubicBezTo>
                  <a:cubicBezTo>
                    <a:pt x="3465" y="2389"/>
                    <a:pt x="3691" y="2318"/>
                    <a:pt x="3953" y="2270"/>
                  </a:cubicBezTo>
                  <a:cubicBezTo>
                    <a:pt x="4144" y="2234"/>
                    <a:pt x="4132" y="1901"/>
                    <a:pt x="3929" y="1853"/>
                  </a:cubicBezTo>
                  <a:cubicBezTo>
                    <a:pt x="3679" y="1818"/>
                    <a:pt x="3453" y="1722"/>
                    <a:pt x="3251" y="1603"/>
                  </a:cubicBezTo>
                  <a:cubicBezTo>
                    <a:pt x="3310" y="1318"/>
                    <a:pt x="3429" y="1056"/>
                    <a:pt x="3620" y="818"/>
                  </a:cubicBezTo>
                  <a:cubicBezTo>
                    <a:pt x="3679" y="729"/>
                    <a:pt x="3632" y="624"/>
                    <a:pt x="3547" y="624"/>
                  </a:cubicBezTo>
                  <a:cubicBezTo>
                    <a:pt x="3529" y="624"/>
                    <a:pt x="3510" y="629"/>
                    <a:pt x="3489" y="639"/>
                  </a:cubicBezTo>
                  <a:cubicBezTo>
                    <a:pt x="3203" y="770"/>
                    <a:pt x="2906" y="901"/>
                    <a:pt x="2596" y="996"/>
                  </a:cubicBezTo>
                  <a:cubicBezTo>
                    <a:pt x="2417" y="734"/>
                    <a:pt x="2298" y="437"/>
                    <a:pt x="2251" y="115"/>
                  </a:cubicBezTo>
                  <a:cubicBezTo>
                    <a:pt x="2244" y="46"/>
                    <a:pt x="2185" y="1"/>
                    <a:pt x="2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5"/>
            <p:cNvSpPr/>
            <p:nvPr/>
          </p:nvSpPr>
          <p:spPr>
            <a:xfrm>
              <a:off x="2811096" y="3654609"/>
              <a:ext cx="92426" cy="93230"/>
            </a:xfrm>
            <a:custGeom>
              <a:avLst/>
              <a:gdLst/>
              <a:ahLst/>
              <a:cxnLst/>
              <a:rect l="l" t="t" r="r" b="b"/>
              <a:pathLst>
                <a:path w="2466" h="2456" extrusionOk="0">
                  <a:moveTo>
                    <a:pt x="1288" y="1"/>
                  </a:moveTo>
                  <a:cubicBezTo>
                    <a:pt x="1262" y="1"/>
                    <a:pt x="1238" y="17"/>
                    <a:pt x="1227" y="54"/>
                  </a:cubicBezTo>
                  <a:cubicBezTo>
                    <a:pt x="1156" y="244"/>
                    <a:pt x="1072" y="435"/>
                    <a:pt x="977" y="613"/>
                  </a:cubicBezTo>
                  <a:cubicBezTo>
                    <a:pt x="918" y="601"/>
                    <a:pt x="858" y="589"/>
                    <a:pt x="811" y="554"/>
                  </a:cubicBezTo>
                  <a:cubicBezTo>
                    <a:pt x="680" y="494"/>
                    <a:pt x="584" y="387"/>
                    <a:pt x="465" y="316"/>
                  </a:cubicBezTo>
                  <a:cubicBezTo>
                    <a:pt x="453" y="316"/>
                    <a:pt x="430" y="316"/>
                    <a:pt x="453" y="327"/>
                  </a:cubicBezTo>
                  <a:cubicBezTo>
                    <a:pt x="453" y="351"/>
                    <a:pt x="465" y="363"/>
                    <a:pt x="465" y="363"/>
                  </a:cubicBezTo>
                  <a:cubicBezTo>
                    <a:pt x="453" y="363"/>
                    <a:pt x="430" y="351"/>
                    <a:pt x="406" y="351"/>
                  </a:cubicBezTo>
                  <a:cubicBezTo>
                    <a:pt x="394" y="351"/>
                    <a:pt x="358" y="363"/>
                    <a:pt x="358" y="375"/>
                  </a:cubicBezTo>
                  <a:cubicBezTo>
                    <a:pt x="334" y="506"/>
                    <a:pt x="441" y="601"/>
                    <a:pt x="477" y="720"/>
                  </a:cubicBezTo>
                  <a:cubicBezTo>
                    <a:pt x="525" y="804"/>
                    <a:pt x="560" y="911"/>
                    <a:pt x="572" y="1018"/>
                  </a:cubicBezTo>
                  <a:cubicBezTo>
                    <a:pt x="525" y="1030"/>
                    <a:pt x="501" y="1066"/>
                    <a:pt x="453" y="1078"/>
                  </a:cubicBezTo>
                  <a:cubicBezTo>
                    <a:pt x="322" y="1137"/>
                    <a:pt x="179" y="1125"/>
                    <a:pt x="37" y="1149"/>
                  </a:cubicBezTo>
                  <a:cubicBezTo>
                    <a:pt x="25" y="1149"/>
                    <a:pt x="25" y="1161"/>
                    <a:pt x="37" y="1185"/>
                  </a:cubicBezTo>
                  <a:cubicBezTo>
                    <a:pt x="49" y="1185"/>
                    <a:pt x="60" y="1197"/>
                    <a:pt x="60" y="1197"/>
                  </a:cubicBezTo>
                  <a:cubicBezTo>
                    <a:pt x="49" y="1197"/>
                    <a:pt x="37" y="1209"/>
                    <a:pt x="25" y="1232"/>
                  </a:cubicBezTo>
                  <a:cubicBezTo>
                    <a:pt x="1" y="1244"/>
                    <a:pt x="1" y="1268"/>
                    <a:pt x="1" y="1292"/>
                  </a:cubicBezTo>
                  <a:cubicBezTo>
                    <a:pt x="84" y="1387"/>
                    <a:pt x="215" y="1387"/>
                    <a:pt x="334" y="1447"/>
                  </a:cubicBezTo>
                  <a:cubicBezTo>
                    <a:pt x="406" y="1482"/>
                    <a:pt x="477" y="1530"/>
                    <a:pt x="560" y="1566"/>
                  </a:cubicBezTo>
                  <a:cubicBezTo>
                    <a:pt x="525" y="1720"/>
                    <a:pt x="477" y="1851"/>
                    <a:pt x="394" y="1971"/>
                  </a:cubicBezTo>
                  <a:cubicBezTo>
                    <a:pt x="346" y="2028"/>
                    <a:pt x="415" y="2118"/>
                    <a:pt x="481" y="2118"/>
                  </a:cubicBezTo>
                  <a:cubicBezTo>
                    <a:pt x="496" y="2118"/>
                    <a:pt x="511" y="2113"/>
                    <a:pt x="525" y="2101"/>
                  </a:cubicBezTo>
                  <a:cubicBezTo>
                    <a:pt x="644" y="2018"/>
                    <a:pt x="775" y="1959"/>
                    <a:pt x="930" y="1911"/>
                  </a:cubicBezTo>
                  <a:cubicBezTo>
                    <a:pt x="1037" y="2042"/>
                    <a:pt x="1108" y="2209"/>
                    <a:pt x="1132" y="2375"/>
                  </a:cubicBezTo>
                  <a:cubicBezTo>
                    <a:pt x="1144" y="2429"/>
                    <a:pt x="1189" y="2456"/>
                    <a:pt x="1233" y="2456"/>
                  </a:cubicBezTo>
                  <a:cubicBezTo>
                    <a:pt x="1278" y="2456"/>
                    <a:pt x="1322" y="2429"/>
                    <a:pt x="1334" y="2375"/>
                  </a:cubicBezTo>
                  <a:cubicBezTo>
                    <a:pt x="1358" y="2197"/>
                    <a:pt x="1418" y="2042"/>
                    <a:pt x="1513" y="1911"/>
                  </a:cubicBezTo>
                  <a:cubicBezTo>
                    <a:pt x="1668" y="1947"/>
                    <a:pt x="1823" y="2018"/>
                    <a:pt x="1954" y="2125"/>
                  </a:cubicBezTo>
                  <a:cubicBezTo>
                    <a:pt x="1973" y="2138"/>
                    <a:pt x="1993" y="2144"/>
                    <a:pt x="2012" y="2144"/>
                  </a:cubicBezTo>
                  <a:cubicBezTo>
                    <a:pt x="2101" y="2144"/>
                    <a:pt x="2179" y="2027"/>
                    <a:pt x="2120" y="1959"/>
                  </a:cubicBezTo>
                  <a:cubicBezTo>
                    <a:pt x="2025" y="1828"/>
                    <a:pt x="1954" y="1673"/>
                    <a:pt x="1930" y="1530"/>
                  </a:cubicBezTo>
                  <a:cubicBezTo>
                    <a:pt x="2049" y="1447"/>
                    <a:pt x="2180" y="1411"/>
                    <a:pt x="2323" y="1387"/>
                  </a:cubicBezTo>
                  <a:cubicBezTo>
                    <a:pt x="2465" y="1328"/>
                    <a:pt x="2465" y="1125"/>
                    <a:pt x="2346" y="1113"/>
                  </a:cubicBezTo>
                  <a:cubicBezTo>
                    <a:pt x="2192" y="1078"/>
                    <a:pt x="2061" y="1030"/>
                    <a:pt x="1942" y="958"/>
                  </a:cubicBezTo>
                  <a:cubicBezTo>
                    <a:pt x="1977" y="792"/>
                    <a:pt x="2049" y="637"/>
                    <a:pt x="2168" y="482"/>
                  </a:cubicBezTo>
                  <a:cubicBezTo>
                    <a:pt x="2199" y="431"/>
                    <a:pt x="2158" y="370"/>
                    <a:pt x="2108" y="370"/>
                  </a:cubicBezTo>
                  <a:cubicBezTo>
                    <a:pt x="2101" y="370"/>
                    <a:pt x="2093" y="372"/>
                    <a:pt x="2084" y="375"/>
                  </a:cubicBezTo>
                  <a:cubicBezTo>
                    <a:pt x="1918" y="470"/>
                    <a:pt x="1751" y="542"/>
                    <a:pt x="1549" y="589"/>
                  </a:cubicBezTo>
                  <a:cubicBezTo>
                    <a:pt x="1442" y="435"/>
                    <a:pt x="1370" y="256"/>
                    <a:pt x="1358" y="66"/>
                  </a:cubicBezTo>
                  <a:cubicBezTo>
                    <a:pt x="1352" y="26"/>
                    <a:pt x="1319" y="1"/>
                    <a:pt x="1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5"/>
            <p:cNvSpPr/>
            <p:nvPr/>
          </p:nvSpPr>
          <p:spPr>
            <a:xfrm>
              <a:off x="1954314" y="2090978"/>
              <a:ext cx="528843" cy="532920"/>
            </a:xfrm>
            <a:custGeom>
              <a:avLst/>
              <a:gdLst/>
              <a:ahLst/>
              <a:cxnLst/>
              <a:rect l="l" t="t" r="r" b="b"/>
              <a:pathLst>
                <a:path w="14110" h="14039" extrusionOk="0">
                  <a:moveTo>
                    <a:pt x="7427" y="0"/>
                  </a:moveTo>
                  <a:cubicBezTo>
                    <a:pt x="7315" y="0"/>
                    <a:pt x="7195" y="61"/>
                    <a:pt x="7085" y="61"/>
                  </a:cubicBezTo>
                  <a:cubicBezTo>
                    <a:pt x="6966" y="61"/>
                    <a:pt x="6847" y="49"/>
                    <a:pt x="6728" y="49"/>
                  </a:cubicBezTo>
                  <a:cubicBezTo>
                    <a:pt x="6700" y="52"/>
                    <a:pt x="6673" y="53"/>
                    <a:pt x="6646" y="53"/>
                  </a:cubicBezTo>
                  <a:cubicBezTo>
                    <a:pt x="6573" y="53"/>
                    <a:pt x="6503" y="46"/>
                    <a:pt x="6434" y="46"/>
                  </a:cubicBezTo>
                  <a:cubicBezTo>
                    <a:pt x="6409" y="46"/>
                    <a:pt x="6384" y="47"/>
                    <a:pt x="6359" y="49"/>
                  </a:cubicBezTo>
                  <a:cubicBezTo>
                    <a:pt x="6240" y="61"/>
                    <a:pt x="6121" y="121"/>
                    <a:pt x="6002" y="132"/>
                  </a:cubicBezTo>
                  <a:cubicBezTo>
                    <a:pt x="5980" y="138"/>
                    <a:pt x="5959" y="141"/>
                    <a:pt x="5937" y="141"/>
                  </a:cubicBezTo>
                  <a:cubicBezTo>
                    <a:pt x="5847" y="141"/>
                    <a:pt x="5754" y="100"/>
                    <a:pt x="5669" y="100"/>
                  </a:cubicBezTo>
                  <a:cubicBezTo>
                    <a:pt x="5648" y="100"/>
                    <a:pt x="5628" y="103"/>
                    <a:pt x="5609" y="109"/>
                  </a:cubicBezTo>
                  <a:cubicBezTo>
                    <a:pt x="5490" y="121"/>
                    <a:pt x="5394" y="216"/>
                    <a:pt x="5275" y="240"/>
                  </a:cubicBezTo>
                  <a:cubicBezTo>
                    <a:pt x="5156" y="275"/>
                    <a:pt x="5049" y="335"/>
                    <a:pt x="4930" y="371"/>
                  </a:cubicBezTo>
                  <a:cubicBezTo>
                    <a:pt x="4811" y="418"/>
                    <a:pt x="4692" y="430"/>
                    <a:pt x="4573" y="478"/>
                  </a:cubicBezTo>
                  <a:cubicBezTo>
                    <a:pt x="4454" y="525"/>
                    <a:pt x="4335" y="573"/>
                    <a:pt x="4228" y="609"/>
                  </a:cubicBezTo>
                  <a:cubicBezTo>
                    <a:pt x="4120" y="668"/>
                    <a:pt x="3989" y="692"/>
                    <a:pt x="3882" y="752"/>
                  </a:cubicBezTo>
                  <a:cubicBezTo>
                    <a:pt x="3787" y="811"/>
                    <a:pt x="3668" y="871"/>
                    <a:pt x="3561" y="930"/>
                  </a:cubicBezTo>
                  <a:cubicBezTo>
                    <a:pt x="3454" y="990"/>
                    <a:pt x="3347" y="1061"/>
                    <a:pt x="3251" y="1121"/>
                  </a:cubicBezTo>
                  <a:cubicBezTo>
                    <a:pt x="3144" y="1180"/>
                    <a:pt x="3073" y="1287"/>
                    <a:pt x="2966" y="1359"/>
                  </a:cubicBezTo>
                  <a:cubicBezTo>
                    <a:pt x="2870" y="1430"/>
                    <a:pt x="2751" y="1490"/>
                    <a:pt x="2668" y="1561"/>
                  </a:cubicBezTo>
                  <a:cubicBezTo>
                    <a:pt x="2573" y="1645"/>
                    <a:pt x="2454" y="1704"/>
                    <a:pt x="2370" y="1775"/>
                  </a:cubicBezTo>
                  <a:cubicBezTo>
                    <a:pt x="2275" y="1847"/>
                    <a:pt x="2192" y="1942"/>
                    <a:pt x="2096" y="2026"/>
                  </a:cubicBezTo>
                  <a:cubicBezTo>
                    <a:pt x="2013" y="2121"/>
                    <a:pt x="1977" y="2264"/>
                    <a:pt x="1906" y="2359"/>
                  </a:cubicBezTo>
                  <a:cubicBezTo>
                    <a:pt x="1834" y="2442"/>
                    <a:pt x="1703" y="2502"/>
                    <a:pt x="1620" y="2597"/>
                  </a:cubicBezTo>
                  <a:cubicBezTo>
                    <a:pt x="1549" y="2680"/>
                    <a:pt x="1525" y="2811"/>
                    <a:pt x="1442" y="2918"/>
                  </a:cubicBezTo>
                  <a:cubicBezTo>
                    <a:pt x="1370" y="3014"/>
                    <a:pt x="1239" y="3073"/>
                    <a:pt x="1180" y="3169"/>
                  </a:cubicBezTo>
                  <a:cubicBezTo>
                    <a:pt x="1108" y="3276"/>
                    <a:pt x="1108" y="3430"/>
                    <a:pt x="1049" y="3526"/>
                  </a:cubicBezTo>
                  <a:cubicBezTo>
                    <a:pt x="989" y="3645"/>
                    <a:pt x="894" y="3740"/>
                    <a:pt x="834" y="3847"/>
                  </a:cubicBezTo>
                  <a:cubicBezTo>
                    <a:pt x="775" y="3942"/>
                    <a:pt x="727" y="4050"/>
                    <a:pt x="691" y="4169"/>
                  </a:cubicBezTo>
                  <a:cubicBezTo>
                    <a:pt x="632" y="4276"/>
                    <a:pt x="572" y="4383"/>
                    <a:pt x="525" y="4502"/>
                  </a:cubicBezTo>
                  <a:cubicBezTo>
                    <a:pt x="477" y="4597"/>
                    <a:pt x="406" y="4704"/>
                    <a:pt x="358" y="4823"/>
                  </a:cubicBezTo>
                  <a:cubicBezTo>
                    <a:pt x="334" y="4943"/>
                    <a:pt x="310" y="5062"/>
                    <a:pt x="287" y="5181"/>
                  </a:cubicBezTo>
                  <a:cubicBezTo>
                    <a:pt x="251" y="5300"/>
                    <a:pt x="251" y="5419"/>
                    <a:pt x="227" y="5538"/>
                  </a:cubicBezTo>
                  <a:cubicBezTo>
                    <a:pt x="203" y="5657"/>
                    <a:pt x="120" y="5776"/>
                    <a:pt x="108" y="5895"/>
                  </a:cubicBezTo>
                  <a:cubicBezTo>
                    <a:pt x="96" y="6014"/>
                    <a:pt x="120" y="6145"/>
                    <a:pt x="108" y="6264"/>
                  </a:cubicBezTo>
                  <a:cubicBezTo>
                    <a:pt x="96" y="6383"/>
                    <a:pt x="13" y="6502"/>
                    <a:pt x="13" y="6621"/>
                  </a:cubicBezTo>
                  <a:cubicBezTo>
                    <a:pt x="1" y="6740"/>
                    <a:pt x="120" y="6883"/>
                    <a:pt x="120" y="7002"/>
                  </a:cubicBezTo>
                  <a:cubicBezTo>
                    <a:pt x="120" y="7133"/>
                    <a:pt x="49" y="7252"/>
                    <a:pt x="49" y="7371"/>
                  </a:cubicBezTo>
                  <a:cubicBezTo>
                    <a:pt x="49" y="7490"/>
                    <a:pt x="144" y="7610"/>
                    <a:pt x="156" y="7729"/>
                  </a:cubicBezTo>
                  <a:cubicBezTo>
                    <a:pt x="168" y="7860"/>
                    <a:pt x="156" y="7979"/>
                    <a:pt x="168" y="8098"/>
                  </a:cubicBezTo>
                  <a:cubicBezTo>
                    <a:pt x="179" y="8217"/>
                    <a:pt x="227" y="8336"/>
                    <a:pt x="263" y="8455"/>
                  </a:cubicBezTo>
                  <a:cubicBezTo>
                    <a:pt x="287" y="8574"/>
                    <a:pt x="239" y="8705"/>
                    <a:pt x="275" y="8824"/>
                  </a:cubicBezTo>
                  <a:cubicBezTo>
                    <a:pt x="299" y="8943"/>
                    <a:pt x="322" y="9062"/>
                    <a:pt x="358" y="9181"/>
                  </a:cubicBezTo>
                  <a:cubicBezTo>
                    <a:pt x="394" y="9300"/>
                    <a:pt x="465" y="9407"/>
                    <a:pt x="513" y="9526"/>
                  </a:cubicBezTo>
                  <a:cubicBezTo>
                    <a:pt x="560" y="9634"/>
                    <a:pt x="656" y="9741"/>
                    <a:pt x="703" y="9836"/>
                  </a:cubicBezTo>
                  <a:cubicBezTo>
                    <a:pt x="751" y="9955"/>
                    <a:pt x="715" y="10110"/>
                    <a:pt x="775" y="10217"/>
                  </a:cubicBezTo>
                  <a:cubicBezTo>
                    <a:pt x="834" y="10312"/>
                    <a:pt x="977" y="10396"/>
                    <a:pt x="1037" y="10491"/>
                  </a:cubicBezTo>
                  <a:cubicBezTo>
                    <a:pt x="1096" y="10598"/>
                    <a:pt x="1096" y="10753"/>
                    <a:pt x="1156" y="10848"/>
                  </a:cubicBezTo>
                  <a:cubicBezTo>
                    <a:pt x="1215" y="10955"/>
                    <a:pt x="1299" y="11050"/>
                    <a:pt x="1370" y="11146"/>
                  </a:cubicBezTo>
                  <a:cubicBezTo>
                    <a:pt x="1453" y="11241"/>
                    <a:pt x="1525" y="11348"/>
                    <a:pt x="1596" y="11431"/>
                  </a:cubicBezTo>
                  <a:cubicBezTo>
                    <a:pt x="1668" y="11539"/>
                    <a:pt x="1763" y="11622"/>
                    <a:pt x="1834" y="11717"/>
                  </a:cubicBezTo>
                  <a:cubicBezTo>
                    <a:pt x="1930" y="11801"/>
                    <a:pt x="2013" y="11884"/>
                    <a:pt x="2108" y="11967"/>
                  </a:cubicBezTo>
                  <a:cubicBezTo>
                    <a:pt x="2180" y="12039"/>
                    <a:pt x="2299" y="12122"/>
                    <a:pt x="2382" y="12193"/>
                  </a:cubicBezTo>
                  <a:cubicBezTo>
                    <a:pt x="2477" y="12265"/>
                    <a:pt x="2549" y="12384"/>
                    <a:pt x="2644" y="12455"/>
                  </a:cubicBezTo>
                  <a:cubicBezTo>
                    <a:pt x="2727" y="12539"/>
                    <a:pt x="2799" y="12634"/>
                    <a:pt x="2906" y="12717"/>
                  </a:cubicBezTo>
                  <a:cubicBezTo>
                    <a:pt x="3013" y="12789"/>
                    <a:pt x="3120" y="12848"/>
                    <a:pt x="3216" y="12908"/>
                  </a:cubicBezTo>
                  <a:cubicBezTo>
                    <a:pt x="3311" y="12979"/>
                    <a:pt x="3442" y="13015"/>
                    <a:pt x="3549" y="13074"/>
                  </a:cubicBezTo>
                  <a:cubicBezTo>
                    <a:pt x="3656" y="13134"/>
                    <a:pt x="3787" y="13146"/>
                    <a:pt x="3894" y="13205"/>
                  </a:cubicBezTo>
                  <a:cubicBezTo>
                    <a:pt x="3989" y="13265"/>
                    <a:pt x="4085" y="13348"/>
                    <a:pt x="4204" y="13396"/>
                  </a:cubicBezTo>
                  <a:cubicBezTo>
                    <a:pt x="4311" y="13455"/>
                    <a:pt x="4442" y="13444"/>
                    <a:pt x="4561" y="13491"/>
                  </a:cubicBezTo>
                  <a:cubicBezTo>
                    <a:pt x="4668" y="13527"/>
                    <a:pt x="4763" y="13610"/>
                    <a:pt x="4882" y="13646"/>
                  </a:cubicBezTo>
                  <a:cubicBezTo>
                    <a:pt x="5002" y="13682"/>
                    <a:pt x="5097" y="13801"/>
                    <a:pt x="5216" y="13825"/>
                  </a:cubicBezTo>
                  <a:cubicBezTo>
                    <a:pt x="5240" y="13832"/>
                    <a:pt x="5266" y="13835"/>
                    <a:pt x="5292" y="13835"/>
                  </a:cubicBezTo>
                  <a:cubicBezTo>
                    <a:pt x="5374" y="13835"/>
                    <a:pt x="5462" y="13808"/>
                    <a:pt x="5542" y="13808"/>
                  </a:cubicBezTo>
                  <a:cubicBezTo>
                    <a:pt x="5561" y="13808"/>
                    <a:pt x="5579" y="13809"/>
                    <a:pt x="5597" y="13813"/>
                  </a:cubicBezTo>
                  <a:cubicBezTo>
                    <a:pt x="5716" y="13848"/>
                    <a:pt x="5823" y="13967"/>
                    <a:pt x="5942" y="13979"/>
                  </a:cubicBezTo>
                  <a:cubicBezTo>
                    <a:pt x="6061" y="13991"/>
                    <a:pt x="6192" y="13991"/>
                    <a:pt x="6311" y="14003"/>
                  </a:cubicBezTo>
                  <a:cubicBezTo>
                    <a:pt x="6335" y="14008"/>
                    <a:pt x="6360" y="14010"/>
                    <a:pt x="6385" y="14010"/>
                  </a:cubicBezTo>
                  <a:cubicBezTo>
                    <a:pt x="6486" y="14010"/>
                    <a:pt x="6597" y="13979"/>
                    <a:pt x="6692" y="13979"/>
                  </a:cubicBezTo>
                  <a:cubicBezTo>
                    <a:pt x="6823" y="13991"/>
                    <a:pt x="6942" y="14039"/>
                    <a:pt x="7061" y="14039"/>
                  </a:cubicBezTo>
                  <a:lnTo>
                    <a:pt x="7430" y="14039"/>
                  </a:lnTo>
                  <a:cubicBezTo>
                    <a:pt x="7549" y="14039"/>
                    <a:pt x="7669" y="13967"/>
                    <a:pt x="7788" y="13944"/>
                  </a:cubicBezTo>
                  <a:cubicBezTo>
                    <a:pt x="7797" y="13943"/>
                    <a:pt x="7806" y="13942"/>
                    <a:pt x="7815" y="13942"/>
                  </a:cubicBezTo>
                  <a:cubicBezTo>
                    <a:pt x="7917" y="13942"/>
                    <a:pt x="8027" y="13993"/>
                    <a:pt x="8129" y="13993"/>
                  </a:cubicBezTo>
                  <a:cubicBezTo>
                    <a:pt x="8138" y="13993"/>
                    <a:pt x="8147" y="13992"/>
                    <a:pt x="8157" y="13991"/>
                  </a:cubicBezTo>
                  <a:cubicBezTo>
                    <a:pt x="8276" y="13979"/>
                    <a:pt x="8383" y="13860"/>
                    <a:pt x="8502" y="13825"/>
                  </a:cubicBezTo>
                  <a:cubicBezTo>
                    <a:pt x="8621" y="13813"/>
                    <a:pt x="8752" y="13825"/>
                    <a:pt x="8871" y="13801"/>
                  </a:cubicBezTo>
                  <a:cubicBezTo>
                    <a:pt x="8990" y="13765"/>
                    <a:pt x="9097" y="13717"/>
                    <a:pt x="9216" y="13682"/>
                  </a:cubicBezTo>
                  <a:cubicBezTo>
                    <a:pt x="9335" y="13646"/>
                    <a:pt x="9466" y="13658"/>
                    <a:pt x="9585" y="13622"/>
                  </a:cubicBezTo>
                  <a:cubicBezTo>
                    <a:pt x="9693" y="13575"/>
                    <a:pt x="9812" y="13503"/>
                    <a:pt x="9919" y="13455"/>
                  </a:cubicBezTo>
                  <a:cubicBezTo>
                    <a:pt x="10038" y="13408"/>
                    <a:pt x="10157" y="13360"/>
                    <a:pt x="10264" y="13301"/>
                  </a:cubicBezTo>
                  <a:cubicBezTo>
                    <a:pt x="10383" y="13253"/>
                    <a:pt x="10466" y="13158"/>
                    <a:pt x="10574" y="13098"/>
                  </a:cubicBezTo>
                  <a:cubicBezTo>
                    <a:pt x="10681" y="13039"/>
                    <a:pt x="10800" y="12991"/>
                    <a:pt x="10895" y="12932"/>
                  </a:cubicBezTo>
                  <a:cubicBezTo>
                    <a:pt x="11002" y="12872"/>
                    <a:pt x="11098" y="12789"/>
                    <a:pt x="11193" y="12705"/>
                  </a:cubicBezTo>
                  <a:cubicBezTo>
                    <a:pt x="11288" y="12634"/>
                    <a:pt x="11371" y="12527"/>
                    <a:pt x="11467" y="12455"/>
                  </a:cubicBezTo>
                  <a:cubicBezTo>
                    <a:pt x="11574" y="12384"/>
                    <a:pt x="11693" y="12324"/>
                    <a:pt x="11776" y="12253"/>
                  </a:cubicBezTo>
                  <a:cubicBezTo>
                    <a:pt x="11871" y="12170"/>
                    <a:pt x="11907" y="12039"/>
                    <a:pt x="12002" y="11955"/>
                  </a:cubicBezTo>
                  <a:cubicBezTo>
                    <a:pt x="12086" y="11872"/>
                    <a:pt x="12229" y="11812"/>
                    <a:pt x="12300" y="11729"/>
                  </a:cubicBezTo>
                  <a:cubicBezTo>
                    <a:pt x="12371" y="11634"/>
                    <a:pt x="12419" y="11503"/>
                    <a:pt x="12491" y="11420"/>
                  </a:cubicBezTo>
                  <a:cubicBezTo>
                    <a:pt x="12562" y="11312"/>
                    <a:pt x="12657" y="11241"/>
                    <a:pt x="12729" y="11134"/>
                  </a:cubicBezTo>
                  <a:cubicBezTo>
                    <a:pt x="12800" y="11039"/>
                    <a:pt x="12883" y="10943"/>
                    <a:pt x="12943" y="10836"/>
                  </a:cubicBezTo>
                  <a:cubicBezTo>
                    <a:pt x="13003" y="10729"/>
                    <a:pt x="13074" y="10622"/>
                    <a:pt x="13133" y="10527"/>
                  </a:cubicBezTo>
                  <a:cubicBezTo>
                    <a:pt x="13193" y="10419"/>
                    <a:pt x="13264" y="10312"/>
                    <a:pt x="13324" y="10205"/>
                  </a:cubicBezTo>
                  <a:cubicBezTo>
                    <a:pt x="13384" y="10110"/>
                    <a:pt x="13384" y="9967"/>
                    <a:pt x="13431" y="9848"/>
                  </a:cubicBezTo>
                  <a:cubicBezTo>
                    <a:pt x="13467" y="9753"/>
                    <a:pt x="13610" y="9669"/>
                    <a:pt x="13657" y="9550"/>
                  </a:cubicBezTo>
                  <a:cubicBezTo>
                    <a:pt x="13693" y="9431"/>
                    <a:pt x="13741" y="9336"/>
                    <a:pt x="13788" y="9217"/>
                  </a:cubicBezTo>
                  <a:cubicBezTo>
                    <a:pt x="13836" y="9098"/>
                    <a:pt x="13788" y="8955"/>
                    <a:pt x="13812" y="8836"/>
                  </a:cubicBezTo>
                  <a:cubicBezTo>
                    <a:pt x="13848" y="8717"/>
                    <a:pt x="13860" y="8598"/>
                    <a:pt x="13895" y="8479"/>
                  </a:cubicBezTo>
                  <a:cubicBezTo>
                    <a:pt x="13919" y="8372"/>
                    <a:pt x="13931" y="8241"/>
                    <a:pt x="13955" y="8122"/>
                  </a:cubicBezTo>
                  <a:cubicBezTo>
                    <a:pt x="13967" y="8014"/>
                    <a:pt x="13991" y="7895"/>
                    <a:pt x="14015" y="7776"/>
                  </a:cubicBezTo>
                  <a:cubicBezTo>
                    <a:pt x="14026" y="7657"/>
                    <a:pt x="14038" y="7538"/>
                    <a:pt x="14038" y="7419"/>
                  </a:cubicBezTo>
                  <a:cubicBezTo>
                    <a:pt x="14050" y="7276"/>
                    <a:pt x="14074" y="7157"/>
                    <a:pt x="14074" y="7038"/>
                  </a:cubicBezTo>
                  <a:cubicBezTo>
                    <a:pt x="14074" y="6907"/>
                    <a:pt x="14098" y="6788"/>
                    <a:pt x="14086" y="6609"/>
                  </a:cubicBezTo>
                  <a:cubicBezTo>
                    <a:pt x="14086" y="6490"/>
                    <a:pt x="14110" y="6359"/>
                    <a:pt x="14098" y="6240"/>
                  </a:cubicBezTo>
                  <a:cubicBezTo>
                    <a:pt x="14086" y="6121"/>
                    <a:pt x="13955" y="6014"/>
                    <a:pt x="13931" y="5895"/>
                  </a:cubicBezTo>
                  <a:cubicBezTo>
                    <a:pt x="13919" y="5776"/>
                    <a:pt x="13991" y="5645"/>
                    <a:pt x="13967" y="5526"/>
                  </a:cubicBezTo>
                  <a:cubicBezTo>
                    <a:pt x="13955" y="5407"/>
                    <a:pt x="13919" y="5288"/>
                    <a:pt x="13895" y="5169"/>
                  </a:cubicBezTo>
                  <a:cubicBezTo>
                    <a:pt x="13860" y="5050"/>
                    <a:pt x="13824" y="4931"/>
                    <a:pt x="13788" y="4812"/>
                  </a:cubicBezTo>
                  <a:cubicBezTo>
                    <a:pt x="13753" y="4693"/>
                    <a:pt x="13693" y="4585"/>
                    <a:pt x="13657" y="4466"/>
                  </a:cubicBezTo>
                  <a:cubicBezTo>
                    <a:pt x="13610" y="4347"/>
                    <a:pt x="13514" y="4240"/>
                    <a:pt x="13467" y="4145"/>
                  </a:cubicBezTo>
                  <a:cubicBezTo>
                    <a:pt x="13431" y="4038"/>
                    <a:pt x="13431" y="3883"/>
                    <a:pt x="13372" y="3788"/>
                  </a:cubicBezTo>
                  <a:cubicBezTo>
                    <a:pt x="13312" y="3680"/>
                    <a:pt x="13169" y="3609"/>
                    <a:pt x="13110" y="3502"/>
                  </a:cubicBezTo>
                  <a:cubicBezTo>
                    <a:pt x="13050" y="3395"/>
                    <a:pt x="13026" y="3276"/>
                    <a:pt x="12967" y="3169"/>
                  </a:cubicBezTo>
                  <a:cubicBezTo>
                    <a:pt x="12907" y="3073"/>
                    <a:pt x="12836" y="2978"/>
                    <a:pt x="12752" y="2871"/>
                  </a:cubicBezTo>
                  <a:cubicBezTo>
                    <a:pt x="12681" y="2776"/>
                    <a:pt x="12598" y="2680"/>
                    <a:pt x="12514" y="2597"/>
                  </a:cubicBezTo>
                  <a:cubicBezTo>
                    <a:pt x="12443" y="2502"/>
                    <a:pt x="12336" y="2418"/>
                    <a:pt x="12264" y="2323"/>
                  </a:cubicBezTo>
                  <a:cubicBezTo>
                    <a:pt x="12181" y="2240"/>
                    <a:pt x="12098" y="2145"/>
                    <a:pt x="12014" y="2061"/>
                  </a:cubicBezTo>
                  <a:cubicBezTo>
                    <a:pt x="11943" y="1966"/>
                    <a:pt x="11848" y="1883"/>
                    <a:pt x="11764" y="1799"/>
                  </a:cubicBezTo>
                  <a:cubicBezTo>
                    <a:pt x="11669" y="1728"/>
                    <a:pt x="11621" y="1585"/>
                    <a:pt x="11538" y="1502"/>
                  </a:cubicBezTo>
                  <a:cubicBezTo>
                    <a:pt x="11431" y="1430"/>
                    <a:pt x="11312" y="1406"/>
                    <a:pt x="11205" y="1323"/>
                  </a:cubicBezTo>
                  <a:cubicBezTo>
                    <a:pt x="11121" y="1252"/>
                    <a:pt x="11002" y="1192"/>
                    <a:pt x="10895" y="1133"/>
                  </a:cubicBezTo>
                  <a:cubicBezTo>
                    <a:pt x="10788" y="1061"/>
                    <a:pt x="10669" y="1025"/>
                    <a:pt x="10574" y="966"/>
                  </a:cubicBezTo>
                  <a:cubicBezTo>
                    <a:pt x="10466" y="906"/>
                    <a:pt x="10347" y="871"/>
                    <a:pt x="10240" y="811"/>
                  </a:cubicBezTo>
                  <a:cubicBezTo>
                    <a:pt x="10121" y="763"/>
                    <a:pt x="10050" y="656"/>
                    <a:pt x="9931" y="609"/>
                  </a:cubicBezTo>
                  <a:cubicBezTo>
                    <a:pt x="9824" y="573"/>
                    <a:pt x="9704" y="537"/>
                    <a:pt x="9585" y="490"/>
                  </a:cubicBezTo>
                  <a:cubicBezTo>
                    <a:pt x="9466" y="454"/>
                    <a:pt x="9359" y="394"/>
                    <a:pt x="9240" y="347"/>
                  </a:cubicBezTo>
                  <a:cubicBezTo>
                    <a:pt x="9145" y="311"/>
                    <a:pt x="9038" y="216"/>
                    <a:pt x="8919" y="180"/>
                  </a:cubicBezTo>
                  <a:cubicBezTo>
                    <a:pt x="8800" y="156"/>
                    <a:pt x="8681" y="132"/>
                    <a:pt x="8561" y="109"/>
                  </a:cubicBezTo>
                  <a:cubicBezTo>
                    <a:pt x="8533" y="100"/>
                    <a:pt x="8505" y="97"/>
                    <a:pt x="8475" y="97"/>
                  </a:cubicBezTo>
                  <a:cubicBezTo>
                    <a:pt x="8393" y="97"/>
                    <a:pt x="8307" y="122"/>
                    <a:pt x="8226" y="122"/>
                  </a:cubicBezTo>
                  <a:cubicBezTo>
                    <a:pt x="8215" y="122"/>
                    <a:pt x="8204" y="122"/>
                    <a:pt x="8192" y="121"/>
                  </a:cubicBezTo>
                  <a:cubicBezTo>
                    <a:pt x="8073" y="109"/>
                    <a:pt x="7954" y="49"/>
                    <a:pt x="7835" y="37"/>
                  </a:cubicBezTo>
                  <a:cubicBezTo>
                    <a:pt x="7692" y="13"/>
                    <a:pt x="7573" y="1"/>
                    <a:pt x="7454" y="1"/>
                  </a:cubicBezTo>
                  <a:cubicBezTo>
                    <a:pt x="7445" y="1"/>
                    <a:pt x="7436" y="0"/>
                    <a:pt x="7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5"/>
            <p:cNvSpPr/>
            <p:nvPr/>
          </p:nvSpPr>
          <p:spPr>
            <a:xfrm>
              <a:off x="2189498" y="2331458"/>
              <a:ext cx="59818" cy="53030"/>
            </a:xfrm>
            <a:custGeom>
              <a:avLst/>
              <a:gdLst/>
              <a:ahLst/>
              <a:cxnLst/>
              <a:rect l="l" t="t" r="r" b="b"/>
              <a:pathLst>
                <a:path w="1596" h="1397" extrusionOk="0">
                  <a:moveTo>
                    <a:pt x="799" y="1"/>
                  </a:moveTo>
                  <a:cubicBezTo>
                    <a:pt x="572" y="1"/>
                    <a:pt x="349" y="109"/>
                    <a:pt x="215" y="310"/>
                  </a:cubicBezTo>
                  <a:cubicBezTo>
                    <a:pt x="0" y="632"/>
                    <a:pt x="96" y="1072"/>
                    <a:pt x="417" y="1286"/>
                  </a:cubicBezTo>
                  <a:cubicBezTo>
                    <a:pt x="535" y="1360"/>
                    <a:pt x="666" y="1396"/>
                    <a:pt x="797" y="1396"/>
                  </a:cubicBezTo>
                  <a:cubicBezTo>
                    <a:pt x="1023" y="1396"/>
                    <a:pt x="1246" y="1288"/>
                    <a:pt x="1382" y="1084"/>
                  </a:cubicBezTo>
                  <a:cubicBezTo>
                    <a:pt x="1596" y="763"/>
                    <a:pt x="1513" y="322"/>
                    <a:pt x="1191" y="120"/>
                  </a:cubicBezTo>
                  <a:cubicBezTo>
                    <a:pt x="1071" y="39"/>
                    <a:pt x="934" y="1"/>
                    <a:pt x="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5"/>
            <p:cNvSpPr/>
            <p:nvPr/>
          </p:nvSpPr>
          <p:spPr>
            <a:xfrm>
              <a:off x="2065890" y="2202886"/>
              <a:ext cx="307036" cy="310361"/>
            </a:xfrm>
            <a:custGeom>
              <a:avLst/>
              <a:gdLst/>
              <a:ahLst/>
              <a:cxnLst/>
              <a:rect l="l" t="t" r="r" b="b"/>
              <a:pathLst>
                <a:path w="8192" h="8176" extrusionOk="0">
                  <a:moveTo>
                    <a:pt x="4089" y="2384"/>
                  </a:moveTo>
                  <a:cubicBezTo>
                    <a:pt x="4309" y="2384"/>
                    <a:pt x="4530" y="2428"/>
                    <a:pt x="4739" y="2518"/>
                  </a:cubicBezTo>
                  <a:cubicBezTo>
                    <a:pt x="5858" y="2995"/>
                    <a:pt x="6156" y="4400"/>
                    <a:pt x="5299" y="5281"/>
                  </a:cubicBezTo>
                  <a:cubicBezTo>
                    <a:pt x="4980" y="5616"/>
                    <a:pt x="4543" y="5790"/>
                    <a:pt x="4100" y="5790"/>
                  </a:cubicBezTo>
                  <a:cubicBezTo>
                    <a:pt x="3881" y="5790"/>
                    <a:pt x="3661" y="5748"/>
                    <a:pt x="3453" y="5662"/>
                  </a:cubicBezTo>
                  <a:cubicBezTo>
                    <a:pt x="2346" y="5185"/>
                    <a:pt x="2048" y="3769"/>
                    <a:pt x="2894" y="2888"/>
                  </a:cubicBezTo>
                  <a:cubicBezTo>
                    <a:pt x="3212" y="2561"/>
                    <a:pt x="3647" y="2384"/>
                    <a:pt x="4089" y="2384"/>
                  </a:cubicBezTo>
                  <a:close/>
                  <a:moveTo>
                    <a:pt x="3819" y="0"/>
                  </a:moveTo>
                  <a:cubicBezTo>
                    <a:pt x="3804" y="0"/>
                    <a:pt x="3789" y="2"/>
                    <a:pt x="3775" y="6"/>
                  </a:cubicBezTo>
                  <a:lnTo>
                    <a:pt x="2798" y="197"/>
                  </a:lnTo>
                  <a:cubicBezTo>
                    <a:pt x="2715" y="209"/>
                    <a:pt x="2644" y="304"/>
                    <a:pt x="2644" y="399"/>
                  </a:cubicBezTo>
                  <a:lnTo>
                    <a:pt x="2656" y="1399"/>
                  </a:lnTo>
                  <a:cubicBezTo>
                    <a:pt x="2477" y="1494"/>
                    <a:pt x="2310" y="1602"/>
                    <a:pt x="2144" y="1745"/>
                  </a:cubicBezTo>
                  <a:lnTo>
                    <a:pt x="1227" y="1352"/>
                  </a:lnTo>
                  <a:cubicBezTo>
                    <a:pt x="1203" y="1346"/>
                    <a:pt x="1179" y="1343"/>
                    <a:pt x="1156" y="1343"/>
                  </a:cubicBezTo>
                  <a:cubicBezTo>
                    <a:pt x="1085" y="1343"/>
                    <a:pt x="1018" y="1369"/>
                    <a:pt x="965" y="1423"/>
                  </a:cubicBezTo>
                  <a:lnTo>
                    <a:pt x="417" y="2245"/>
                  </a:lnTo>
                  <a:cubicBezTo>
                    <a:pt x="370" y="2316"/>
                    <a:pt x="370" y="2447"/>
                    <a:pt x="453" y="2495"/>
                  </a:cubicBezTo>
                  <a:lnTo>
                    <a:pt x="1167" y="3197"/>
                  </a:lnTo>
                  <a:cubicBezTo>
                    <a:pt x="1108" y="3388"/>
                    <a:pt x="1060" y="3602"/>
                    <a:pt x="1048" y="3804"/>
                  </a:cubicBezTo>
                  <a:lnTo>
                    <a:pt x="131" y="4185"/>
                  </a:lnTo>
                  <a:cubicBezTo>
                    <a:pt x="48" y="4209"/>
                    <a:pt x="0" y="4316"/>
                    <a:pt x="24" y="4400"/>
                  </a:cubicBezTo>
                  <a:lnTo>
                    <a:pt x="215" y="5376"/>
                  </a:lnTo>
                  <a:cubicBezTo>
                    <a:pt x="227" y="5459"/>
                    <a:pt x="322" y="5543"/>
                    <a:pt x="417" y="5543"/>
                  </a:cubicBezTo>
                  <a:lnTo>
                    <a:pt x="1405" y="5519"/>
                  </a:lnTo>
                  <a:cubicBezTo>
                    <a:pt x="1489" y="5697"/>
                    <a:pt x="1608" y="5864"/>
                    <a:pt x="1739" y="6031"/>
                  </a:cubicBezTo>
                  <a:lnTo>
                    <a:pt x="1358" y="6948"/>
                  </a:lnTo>
                  <a:cubicBezTo>
                    <a:pt x="1322" y="7043"/>
                    <a:pt x="1358" y="7138"/>
                    <a:pt x="1429" y="7198"/>
                  </a:cubicBezTo>
                  <a:lnTo>
                    <a:pt x="2251" y="7757"/>
                  </a:lnTo>
                  <a:cubicBezTo>
                    <a:pt x="2280" y="7772"/>
                    <a:pt x="2318" y="7781"/>
                    <a:pt x="2356" y="7781"/>
                  </a:cubicBezTo>
                  <a:cubicBezTo>
                    <a:pt x="2411" y="7781"/>
                    <a:pt x="2466" y="7763"/>
                    <a:pt x="2501" y="7721"/>
                  </a:cubicBezTo>
                  <a:lnTo>
                    <a:pt x="3191" y="7007"/>
                  </a:lnTo>
                  <a:cubicBezTo>
                    <a:pt x="3394" y="7067"/>
                    <a:pt x="3596" y="7114"/>
                    <a:pt x="3799" y="7126"/>
                  </a:cubicBezTo>
                  <a:lnTo>
                    <a:pt x="4168" y="8055"/>
                  </a:lnTo>
                  <a:cubicBezTo>
                    <a:pt x="4200" y="8130"/>
                    <a:pt x="4280" y="8176"/>
                    <a:pt x="4365" y="8176"/>
                  </a:cubicBezTo>
                  <a:cubicBezTo>
                    <a:pt x="4374" y="8176"/>
                    <a:pt x="4384" y="8175"/>
                    <a:pt x="4394" y="8174"/>
                  </a:cubicBezTo>
                  <a:lnTo>
                    <a:pt x="5358" y="7971"/>
                  </a:lnTo>
                  <a:cubicBezTo>
                    <a:pt x="5454" y="7960"/>
                    <a:pt x="5525" y="7876"/>
                    <a:pt x="5525" y="7769"/>
                  </a:cubicBezTo>
                  <a:lnTo>
                    <a:pt x="5513" y="6769"/>
                  </a:lnTo>
                  <a:cubicBezTo>
                    <a:pt x="5692" y="6662"/>
                    <a:pt x="5870" y="6567"/>
                    <a:pt x="6025" y="6412"/>
                  </a:cubicBezTo>
                  <a:lnTo>
                    <a:pt x="6954" y="6805"/>
                  </a:lnTo>
                  <a:cubicBezTo>
                    <a:pt x="6978" y="6811"/>
                    <a:pt x="7001" y="6814"/>
                    <a:pt x="7025" y="6814"/>
                  </a:cubicBezTo>
                  <a:cubicBezTo>
                    <a:pt x="7094" y="6814"/>
                    <a:pt x="7159" y="6787"/>
                    <a:pt x="7204" y="6733"/>
                  </a:cubicBezTo>
                  <a:lnTo>
                    <a:pt x="7763" y="5912"/>
                  </a:lnTo>
                  <a:cubicBezTo>
                    <a:pt x="7823" y="5840"/>
                    <a:pt x="7799" y="5733"/>
                    <a:pt x="7728" y="5662"/>
                  </a:cubicBezTo>
                  <a:lnTo>
                    <a:pt x="7013" y="4959"/>
                  </a:lnTo>
                  <a:cubicBezTo>
                    <a:pt x="7073" y="4769"/>
                    <a:pt x="7120" y="4554"/>
                    <a:pt x="7132" y="4364"/>
                  </a:cubicBezTo>
                  <a:lnTo>
                    <a:pt x="8061" y="3995"/>
                  </a:lnTo>
                  <a:cubicBezTo>
                    <a:pt x="8144" y="3959"/>
                    <a:pt x="8192" y="3852"/>
                    <a:pt x="8180" y="3769"/>
                  </a:cubicBezTo>
                  <a:lnTo>
                    <a:pt x="7978" y="2804"/>
                  </a:lnTo>
                  <a:cubicBezTo>
                    <a:pt x="7966" y="2709"/>
                    <a:pt x="7882" y="2637"/>
                    <a:pt x="7775" y="2637"/>
                  </a:cubicBezTo>
                  <a:lnTo>
                    <a:pt x="6775" y="2649"/>
                  </a:lnTo>
                  <a:cubicBezTo>
                    <a:pt x="6668" y="2471"/>
                    <a:pt x="6549" y="2292"/>
                    <a:pt x="6418" y="2126"/>
                  </a:cubicBezTo>
                  <a:lnTo>
                    <a:pt x="6811" y="1221"/>
                  </a:lnTo>
                  <a:cubicBezTo>
                    <a:pt x="6835" y="1125"/>
                    <a:pt x="6811" y="1030"/>
                    <a:pt x="6727" y="971"/>
                  </a:cubicBezTo>
                  <a:lnTo>
                    <a:pt x="5918" y="423"/>
                  </a:lnTo>
                  <a:cubicBezTo>
                    <a:pt x="5880" y="402"/>
                    <a:pt x="5836" y="390"/>
                    <a:pt x="5792" y="390"/>
                  </a:cubicBezTo>
                  <a:cubicBezTo>
                    <a:pt x="5739" y="390"/>
                    <a:pt x="5689" y="407"/>
                    <a:pt x="5656" y="447"/>
                  </a:cubicBezTo>
                  <a:lnTo>
                    <a:pt x="4965" y="1161"/>
                  </a:lnTo>
                  <a:cubicBezTo>
                    <a:pt x="4763" y="1102"/>
                    <a:pt x="4561" y="1078"/>
                    <a:pt x="4370" y="1042"/>
                  </a:cubicBezTo>
                  <a:lnTo>
                    <a:pt x="3989" y="125"/>
                  </a:lnTo>
                  <a:cubicBezTo>
                    <a:pt x="3969" y="46"/>
                    <a:pt x="3892" y="0"/>
                    <a:pt x="38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5"/>
            <p:cNvSpPr/>
            <p:nvPr/>
          </p:nvSpPr>
          <p:spPr>
            <a:xfrm>
              <a:off x="2385853" y="1818042"/>
              <a:ext cx="311496" cy="311955"/>
            </a:xfrm>
            <a:custGeom>
              <a:avLst/>
              <a:gdLst/>
              <a:ahLst/>
              <a:cxnLst/>
              <a:rect l="l" t="t" r="r" b="b"/>
              <a:pathLst>
                <a:path w="8311" h="8218" extrusionOk="0">
                  <a:moveTo>
                    <a:pt x="6989" y="0"/>
                  </a:moveTo>
                  <a:lnTo>
                    <a:pt x="6989" y="24"/>
                  </a:lnTo>
                  <a:lnTo>
                    <a:pt x="1322" y="24"/>
                  </a:lnTo>
                  <a:cubicBezTo>
                    <a:pt x="548" y="24"/>
                    <a:pt x="0" y="536"/>
                    <a:pt x="0" y="1346"/>
                  </a:cubicBezTo>
                  <a:lnTo>
                    <a:pt x="0" y="5048"/>
                  </a:lnTo>
                  <a:cubicBezTo>
                    <a:pt x="0" y="5775"/>
                    <a:pt x="500" y="6370"/>
                    <a:pt x="1322" y="6370"/>
                  </a:cubicBezTo>
                  <a:lnTo>
                    <a:pt x="1631" y="6370"/>
                  </a:lnTo>
                  <a:cubicBezTo>
                    <a:pt x="1810" y="6370"/>
                    <a:pt x="1977" y="6537"/>
                    <a:pt x="2024" y="6751"/>
                  </a:cubicBezTo>
                  <a:lnTo>
                    <a:pt x="2274" y="8025"/>
                  </a:lnTo>
                  <a:cubicBezTo>
                    <a:pt x="2303" y="8153"/>
                    <a:pt x="2366" y="8218"/>
                    <a:pt x="2445" y="8218"/>
                  </a:cubicBezTo>
                  <a:cubicBezTo>
                    <a:pt x="2498" y="8218"/>
                    <a:pt x="2558" y="8189"/>
                    <a:pt x="2620" y="8132"/>
                  </a:cubicBezTo>
                  <a:lnTo>
                    <a:pt x="4084" y="6644"/>
                  </a:lnTo>
                  <a:cubicBezTo>
                    <a:pt x="4239" y="6489"/>
                    <a:pt x="4525" y="6370"/>
                    <a:pt x="4727" y="6370"/>
                  </a:cubicBezTo>
                  <a:lnTo>
                    <a:pt x="6989" y="6370"/>
                  </a:lnTo>
                  <a:cubicBezTo>
                    <a:pt x="7775" y="6370"/>
                    <a:pt x="8311" y="5715"/>
                    <a:pt x="8311" y="5048"/>
                  </a:cubicBezTo>
                  <a:lnTo>
                    <a:pt x="8311" y="1334"/>
                  </a:lnTo>
                  <a:cubicBezTo>
                    <a:pt x="8311" y="560"/>
                    <a:pt x="7751" y="0"/>
                    <a:pt x="6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5"/>
            <p:cNvSpPr/>
            <p:nvPr/>
          </p:nvSpPr>
          <p:spPr>
            <a:xfrm>
              <a:off x="2452342" y="1848220"/>
              <a:ext cx="176756" cy="175109"/>
            </a:xfrm>
            <a:custGeom>
              <a:avLst/>
              <a:gdLst/>
              <a:ahLst/>
              <a:cxnLst/>
              <a:rect l="l" t="t" r="r" b="b"/>
              <a:pathLst>
                <a:path w="4716" h="4613" extrusionOk="0">
                  <a:moveTo>
                    <a:pt x="2372" y="0"/>
                  </a:moveTo>
                  <a:cubicBezTo>
                    <a:pt x="2335" y="0"/>
                    <a:pt x="2299" y="1"/>
                    <a:pt x="2262" y="3"/>
                  </a:cubicBezTo>
                  <a:cubicBezTo>
                    <a:pt x="988" y="50"/>
                    <a:pt x="0" y="1134"/>
                    <a:pt x="60" y="2408"/>
                  </a:cubicBezTo>
                  <a:cubicBezTo>
                    <a:pt x="106" y="3652"/>
                    <a:pt x="1129" y="4612"/>
                    <a:pt x="2364" y="4612"/>
                  </a:cubicBezTo>
                  <a:cubicBezTo>
                    <a:pt x="2393" y="4612"/>
                    <a:pt x="2423" y="4612"/>
                    <a:pt x="2453" y="4611"/>
                  </a:cubicBezTo>
                  <a:cubicBezTo>
                    <a:pt x="3727" y="4551"/>
                    <a:pt x="4715" y="3479"/>
                    <a:pt x="4668" y="2205"/>
                  </a:cubicBezTo>
                  <a:cubicBezTo>
                    <a:pt x="4610" y="968"/>
                    <a:pt x="3597" y="0"/>
                    <a:pt x="2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5"/>
            <p:cNvSpPr/>
            <p:nvPr/>
          </p:nvSpPr>
          <p:spPr>
            <a:xfrm>
              <a:off x="2491620" y="1882195"/>
              <a:ext cx="100409" cy="130203"/>
            </a:xfrm>
            <a:custGeom>
              <a:avLst/>
              <a:gdLst/>
              <a:ahLst/>
              <a:cxnLst/>
              <a:rect l="l" t="t" r="r" b="b"/>
              <a:pathLst>
                <a:path w="2679" h="3430" extrusionOk="0">
                  <a:moveTo>
                    <a:pt x="1345" y="1"/>
                  </a:moveTo>
                  <a:cubicBezTo>
                    <a:pt x="941" y="1"/>
                    <a:pt x="631" y="310"/>
                    <a:pt x="572" y="715"/>
                  </a:cubicBezTo>
                  <a:cubicBezTo>
                    <a:pt x="524" y="1025"/>
                    <a:pt x="607" y="1334"/>
                    <a:pt x="714" y="1620"/>
                  </a:cubicBezTo>
                  <a:cubicBezTo>
                    <a:pt x="762" y="1703"/>
                    <a:pt x="810" y="1799"/>
                    <a:pt x="869" y="1882"/>
                  </a:cubicBezTo>
                  <a:lnTo>
                    <a:pt x="869" y="2084"/>
                  </a:lnTo>
                  <a:cubicBezTo>
                    <a:pt x="869" y="2144"/>
                    <a:pt x="833" y="2180"/>
                    <a:pt x="786" y="2215"/>
                  </a:cubicBezTo>
                  <a:lnTo>
                    <a:pt x="274" y="2501"/>
                  </a:lnTo>
                  <a:cubicBezTo>
                    <a:pt x="107" y="2584"/>
                    <a:pt x="0" y="2751"/>
                    <a:pt x="0" y="2930"/>
                  </a:cubicBezTo>
                  <a:cubicBezTo>
                    <a:pt x="357" y="3251"/>
                    <a:pt x="833" y="3430"/>
                    <a:pt x="1345" y="3430"/>
                  </a:cubicBezTo>
                  <a:cubicBezTo>
                    <a:pt x="1845" y="3430"/>
                    <a:pt x="2322" y="3239"/>
                    <a:pt x="2679" y="2930"/>
                  </a:cubicBezTo>
                  <a:cubicBezTo>
                    <a:pt x="2667" y="2751"/>
                    <a:pt x="2560" y="2584"/>
                    <a:pt x="2393" y="2501"/>
                  </a:cubicBezTo>
                  <a:lnTo>
                    <a:pt x="1845" y="2215"/>
                  </a:lnTo>
                  <a:cubicBezTo>
                    <a:pt x="1786" y="2180"/>
                    <a:pt x="1762" y="2144"/>
                    <a:pt x="1762" y="2084"/>
                  </a:cubicBezTo>
                  <a:cubicBezTo>
                    <a:pt x="1762" y="1989"/>
                    <a:pt x="1738" y="1918"/>
                    <a:pt x="1786" y="1846"/>
                  </a:cubicBezTo>
                  <a:cubicBezTo>
                    <a:pt x="2084" y="1406"/>
                    <a:pt x="2131" y="1072"/>
                    <a:pt x="2060" y="632"/>
                  </a:cubicBezTo>
                  <a:cubicBezTo>
                    <a:pt x="2000" y="263"/>
                    <a:pt x="1738" y="1"/>
                    <a:pt x="1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5"/>
            <p:cNvSpPr/>
            <p:nvPr/>
          </p:nvSpPr>
          <p:spPr>
            <a:xfrm>
              <a:off x="809277" y="4270860"/>
              <a:ext cx="394514" cy="335263"/>
            </a:xfrm>
            <a:custGeom>
              <a:avLst/>
              <a:gdLst/>
              <a:ahLst/>
              <a:cxnLst/>
              <a:rect l="l" t="t" r="r" b="b"/>
              <a:pathLst>
                <a:path w="10526" h="8832" extrusionOk="0">
                  <a:moveTo>
                    <a:pt x="8740" y="0"/>
                  </a:moveTo>
                  <a:lnTo>
                    <a:pt x="727" y="6263"/>
                  </a:lnTo>
                  <a:cubicBezTo>
                    <a:pt x="108" y="6751"/>
                    <a:pt x="0" y="7656"/>
                    <a:pt x="489" y="8287"/>
                  </a:cubicBezTo>
                  <a:cubicBezTo>
                    <a:pt x="777" y="8644"/>
                    <a:pt x="1201" y="8831"/>
                    <a:pt x="1627" y="8831"/>
                  </a:cubicBezTo>
                  <a:cubicBezTo>
                    <a:pt x="1938" y="8831"/>
                    <a:pt x="2251" y="8731"/>
                    <a:pt x="2513" y="8525"/>
                  </a:cubicBezTo>
                  <a:lnTo>
                    <a:pt x="10526" y="2262"/>
                  </a:lnTo>
                  <a:cubicBezTo>
                    <a:pt x="9895" y="1524"/>
                    <a:pt x="9359" y="738"/>
                    <a:pt x="8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5"/>
            <p:cNvSpPr/>
            <p:nvPr/>
          </p:nvSpPr>
          <p:spPr>
            <a:xfrm>
              <a:off x="724048" y="4314818"/>
              <a:ext cx="373076" cy="329834"/>
            </a:xfrm>
            <a:custGeom>
              <a:avLst/>
              <a:gdLst/>
              <a:ahLst/>
              <a:cxnLst/>
              <a:rect l="l" t="t" r="r" b="b"/>
              <a:pathLst>
                <a:path w="9954" h="8689" extrusionOk="0">
                  <a:moveTo>
                    <a:pt x="8507" y="1"/>
                  </a:moveTo>
                  <a:cubicBezTo>
                    <a:pt x="8343" y="1"/>
                    <a:pt x="8176" y="55"/>
                    <a:pt x="8037" y="164"/>
                  </a:cubicBezTo>
                  <a:lnTo>
                    <a:pt x="1143" y="5712"/>
                  </a:lnTo>
                  <a:cubicBezTo>
                    <a:pt x="250" y="6426"/>
                    <a:pt x="0" y="7712"/>
                    <a:pt x="608" y="8665"/>
                  </a:cubicBezTo>
                  <a:cubicBezTo>
                    <a:pt x="608" y="8677"/>
                    <a:pt x="619" y="8677"/>
                    <a:pt x="619" y="8689"/>
                  </a:cubicBezTo>
                  <a:lnTo>
                    <a:pt x="9954" y="1426"/>
                  </a:lnTo>
                  <a:cubicBezTo>
                    <a:pt x="9668" y="1045"/>
                    <a:pt x="9371" y="652"/>
                    <a:pt x="9073" y="283"/>
                  </a:cubicBezTo>
                  <a:cubicBezTo>
                    <a:pt x="8931" y="94"/>
                    <a:pt x="8721" y="1"/>
                    <a:pt x="8507" y="1"/>
                  </a:cubicBezTo>
                  <a:close/>
                </a:path>
              </a:pathLst>
            </a:custGeom>
            <a:solidFill>
              <a:srgbClr val="6B7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5"/>
            <p:cNvSpPr/>
            <p:nvPr/>
          </p:nvSpPr>
          <p:spPr>
            <a:xfrm>
              <a:off x="748148" y="4368912"/>
              <a:ext cx="394065" cy="313170"/>
            </a:xfrm>
            <a:custGeom>
              <a:avLst/>
              <a:gdLst/>
              <a:ahLst/>
              <a:cxnLst/>
              <a:rect l="l" t="t" r="r" b="b"/>
              <a:pathLst>
                <a:path w="10514" h="8250" extrusionOk="0">
                  <a:moveTo>
                    <a:pt x="9323" y="1"/>
                  </a:moveTo>
                  <a:lnTo>
                    <a:pt x="0" y="7264"/>
                  </a:lnTo>
                  <a:cubicBezTo>
                    <a:pt x="428" y="7912"/>
                    <a:pt x="1133" y="8249"/>
                    <a:pt x="1842" y="8249"/>
                  </a:cubicBezTo>
                  <a:cubicBezTo>
                    <a:pt x="2318" y="8249"/>
                    <a:pt x="2795" y="8098"/>
                    <a:pt x="3191" y="7788"/>
                  </a:cubicBezTo>
                  <a:lnTo>
                    <a:pt x="10240" y="2096"/>
                  </a:lnTo>
                  <a:cubicBezTo>
                    <a:pt x="10490" y="1906"/>
                    <a:pt x="10514" y="1549"/>
                    <a:pt x="10323" y="1299"/>
                  </a:cubicBezTo>
                  <a:cubicBezTo>
                    <a:pt x="9978" y="882"/>
                    <a:pt x="9656" y="441"/>
                    <a:pt x="9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5"/>
            <p:cNvSpPr/>
            <p:nvPr/>
          </p:nvSpPr>
          <p:spPr>
            <a:xfrm>
              <a:off x="1124330" y="3919232"/>
              <a:ext cx="471274" cy="480004"/>
            </a:xfrm>
            <a:custGeom>
              <a:avLst/>
              <a:gdLst/>
              <a:ahLst/>
              <a:cxnLst/>
              <a:rect l="l" t="t" r="r" b="b"/>
              <a:pathLst>
                <a:path w="12574" h="12645" extrusionOk="0">
                  <a:moveTo>
                    <a:pt x="6156" y="0"/>
                  </a:moveTo>
                  <a:cubicBezTo>
                    <a:pt x="6072" y="0"/>
                    <a:pt x="6013" y="72"/>
                    <a:pt x="5941" y="72"/>
                  </a:cubicBezTo>
                  <a:cubicBezTo>
                    <a:pt x="5870" y="95"/>
                    <a:pt x="5811" y="119"/>
                    <a:pt x="5739" y="119"/>
                  </a:cubicBezTo>
                  <a:cubicBezTo>
                    <a:pt x="5709" y="125"/>
                    <a:pt x="5674" y="125"/>
                    <a:pt x="5636" y="125"/>
                  </a:cubicBezTo>
                  <a:cubicBezTo>
                    <a:pt x="5599" y="125"/>
                    <a:pt x="5560" y="125"/>
                    <a:pt x="5525" y="131"/>
                  </a:cubicBezTo>
                  <a:cubicBezTo>
                    <a:pt x="5453" y="155"/>
                    <a:pt x="5394" y="167"/>
                    <a:pt x="5322" y="179"/>
                  </a:cubicBezTo>
                  <a:cubicBezTo>
                    <a:pt x="5293" y="185"/>
                    <a:pt x="5257" y="185"/>
                    <a:pt x="5220" y="185"/>
                  </a:cubicBezTo>
                  <a:cubicBezTo>
                    <a:pt x="5182" y="185"/>
                    <a:pt x="5144" y="185"/>
                    <a:pt x="5108" y="191"/>
                  </a:cubicBezTo>
                  <a:cubicBezTo>
                    <a:pt x="5072" y="203"/>
                    <a:pt x="5037" y="203"/>
                    <a:pt x="4999" y="203"/>
                  </a:cubicBezTo>
                  <a:cubicBezTo>
                    <a:pt x="4962" y="203"/>
                    <a:pt x="4923" y="203"/>
                    <a:pt x="4882" y="214"/>
                  </a:cubicBezTo>
                  <a:cubicBezTo>
                    <a:pt x="4810" y="226"/>
                    <a:pt x="4751" y="274"/>
                    <a:pt x="4679" y="286"/>
                  </a:cubicBezTo>
                  <a:cubicBezTo>
                    <a:pt x="4620" y="310"/>
                    <a:pt x="4548" y="310"/>
                    <a:pt x="4465" y="334"/>
                  </a:cubicBezTo>
                  <a:cubicBezTo>
                    <a:pt x="4406" y="357"/>
                    <a:pt x="4346" y="393"/>
                    <a:pt x="4275" y="417"/>
                  </a:cubicBezTo>
                  <a:cubicBezTo>
                    <a:pt x="4203" y="453"/>
                    <a:pt x="4144" y="488"/>
                    <a:pt x="4084" y="524"/>
                  </a:cubicBezTo>
                  <a:cubicBezTo>
                    <a:pt x="4025" y="548"/>
                    <a:pt x="3953" y="584"/>
                    <a:pt x="3894" y="607"/>
                  </a:cubicBezTo>
                  <a:cubicBezTo>
                    <a:pt x="3834" y="631"/>
                    <a:pt x="3751" y="655"/>
                    <a:pt x="3691" y="691"/>
                  </a:cubicBezTo>
                  <a:cubicBezTo>
                    <a:pt x="3620" y="715"/>
                    <a:pt x="3536" y="703"/>
                    <a:pt x="3477" y="726"/>
                  </a:cubicBezTo>
                  <a:cubicBezTo>
                    <a:pt x="3394" y="762"/>
                    <a:pt x="3358" y="834"/>
                    <a:pt x="3298" y="869"/>
                  </a:cubicBezTo>
                  <a:cubicBezTo>
                    <a:pt x="3215" y="893"/>
                    <a:pt x="3155" y="941"/>
                    <a:pt x="3096" y="965"/>
                  </a:cubicBezTo>
                  <a:cubicBezTo>
                    <a:pt x="3024" y="1012"/>
                    <a:pt x="2977" y="1060"/>
                    <a:pt x="2917" y="1107"/>
                  </a:cubicBezTo>
                  <a:cubicBezTo>
                    <a:pt x="2858" y="1131"/>
                    <a:pt x="2786" y="1143"/>
                    <a:pt x="2727" y="1191"/>
                  </a:cubicBezTo>
                  <a:cubicBezTo>
                    <a:pt x="2667" y="1238"/>
                    <a:pt x="2655" y="1322"/>
                    <a:pt x="2596" y="1369"/>
                  </a:cubicBezTo>
                  <a:cubicBezTo>
                    <a:pt x="2536" y="1417"/>
                    <a:pt x="2477" y="1441"/>
                    <a:pt x="2417" y="1488"/>
                  </a:cubicBezTo>
                  <a:cubicBezTo>
                    <a:pt x="2358" y="1536"/>
                    <a:pt x="2286" y="1548"/>
                    <a:pt x="2227" y="1596"/>
                  </a:cubicBezTo>
                  <a:cubicBezTo>
                    <a:pt x="2179" y="1643"/>
                    <a:pt x="2131" y="1703"/>
                    <a:pt x="2072" y="1738"/>
                  </a:cubicBezTo>
                  <a:cubicBezTo>
                    <a:pt x="2024" y="1786"/>
                    <a:pt x="1953" y="1834"/>
                    <a:pt x="1905" y="1881"/>
                  </a:cubicBezTo>
                  <a:cubicBezTo>
                    <a:pt x="1846" y="1941"/>
                    <a:pt x="1786" y="1977"/>
                    <a:pt x="1750" y="2024"/>
                  </a:cubicBezTo>
                  <a:cubicBezTo>
                    <a:pt x="1703" y="2072"/>
                    <a:pt x="1691" y="2155"/>
                    <a:pt x="1643" y="2215"/>
                  </a:cubicBezTo>
                  <a:cubicBezTo>
                    <a:pt x="1596" y="2274"/>
                    <a:pt x="1536" y="2310"/>
                    <a:pt x="1489" y="2369"/>
                  </a:cubicBezTo>
                  <a:cubicBezTo>
                    <a:pt x="1453" y="2429"/>
                    <a:pt x="1369" y="2453"/>
                    <a:pt x="1334" y="2512"/>
                  </a:cubicBezTo>
                  <a:cubicBezTo>
                    <a:pt x="1286" y="2572"/>
                    <a:pt x="1250" y="2631"/>
                    <a:pt x="1215" y="2691"/>
                  </a:cubicBezTo>
                  <a:cubicBezTo>
                    <a:pt x="1167" y="2750"/>
                    <a:pt x="1155" y="2834"/>
                    <a:pt x="1108" y="2893"/>
                  </a:cubicBezTo>
                  <a:cubicBezTo>
                    <a:pt x="1060" y="2953"/>
                    <a:pt x="1060" y="3024"/>
                    <a:pt x="1012" y="3084"/>
                  </a:cubicBezTo>
                  <a:cubicBezTo>
                    <a:pt x="977" y="3143"/>
                    <a:pt x="929" y="3203"/>
                    <a:pt x="893" y="3262"/>
                  </a:cubicBezTo>
                  <a:cubicBezTo>
                    <a:pt x="858" y="3334"/>
                    <a:pt x="762" y="3370"/>
                    <a:pt x="738" y="3429"/>
                  </a:cubicBezTo>
                  <a:cubicBezTo>
                    <a:pt x="691" y="3489"/>
                    <a:pt x="715" y="3584"/>
                    <a:pt x="691" y="3643"/>
                  </a:cubicBezTo>
                  <a:cubicBezTo>
                    <a:pt x="655" y="3703"/>
                    <a:pt x="631" y="3786"/>
                    <a:pt x="596" y="3846"/>
                  </a:cubicBezTo>
                  <a:cubicBezTo>
                    <a:pt x="572" y="3905"/>
                    <a:pt x="500" y="3965"/>
                    <a:pt x="465" y="4024"/>
                  </a:cubicBezTo>
                  <a:cubicBezTo>
                    <a:pt x="453" y="4096"/>
                    <a:pt x="441" y="4167"/>
                    <a:pt x="405" y="4227"/>
                  </a:cubicBezTo>
                  <a:cubicBezTo>
                    <a:pt x="381" y="4298"/>
                    <a:pt x="357" y="4358"/>
                    <a:pt x="346" y="4441"/>
                  </a:cubicBezTo>
                  <a:cubicBezTo>
                    <a:pt x="334" y="4501"/>
                    <a:pt x="334" y="4572"/>
                    <a:pt x="322" y="4644"/>
                  </a:cubicBezTo>
                  <a:cubicBezTo>
                    <a:pt x="298" y="4703"/>
                    <a:pt x="238" y="4763"/>
                    <a:pt x="226" y="4834"/>
                  </a:cubicBezTo>
                  <a:cubicBezTo>
                    <a:pt x="215" y="4917"/>
                    <a:pt x="203" y="4977"/>
                    <a:pt x="179" y="5048"/>
                  </a:cubicBezTo>
                  <a:cubicBezTo>
                    <a:pt x="167" y="5120"/>
                    <a:pt x="155" y="5179"/>
                    <a:pt x="143" y="5251"/>
                  </a:cubicBezTo>
                  <a:cubicBezTo>
                    <a:pt x="143" y="5334"/>
                    <a:pt x="107" y="5394"/>
                    <a:pt x="96" y="5465"/>
                  </a:cubicBezTo>
                  <a:cubicBezTo>
                    <a:pt x="84" y="5525"/>
                    <a:pt x="107" y="5596"/>
                    <a:pt x="96" y="5668"/>
                  </a:cubicBezTo>
                  <a:cubicBezTo>
                    <a:pt x="84" y="5751"/>
                    <a:pt x="24" y="5810"/>
                    <a:pt x="24" y="5882"/>
                  </a:cubicBezTo>
                  <a:cubicBezTo>
                    <a:pt x="24" y="5953"/>
                    <a:pt x="48" y="6025"/>
                    <a:pt x="48" y="6108"/>
                  </a:cubicBezTo>
                  <a:cubicBezTo>
                    <a:pt x="36" y="6168"/>
                    <a:pt x="0" y="6239"/>
                    <a:pt x="0" y="6310"/>
                  </a:cubicBezTo>
                  <a:cubicBezTo>
                    <a:pt x="0" y="6370"/>
                    <a:pt x="24" y="6441"/>
                    <a:pt x="24" y="6525"/>
                  </a:cubicBezTo>
                  <a:cubicBezTo>
                    <a:pt x="24" y="6596"/>
                    <a:pt x="84" y="6656"/>
                    <a:pt x="84" y="6727"/>
                  </a:cubicBezTo>
                  <a:cubicBezTo>
                    <a:pt x="96" y="6787"/>
                    <a:pt x="84" y="6858"/>
                    <a:pt x="84" y="6930"/>
                  </a:cubicBezTo>
                  <a:cubicBezTo>
                    <a:pt x="84" y="7013"/>
                    <a:pt x="36" y="7084"/>
                    <a:pt x="48" y="7156"/>
                  </a:cubicBezTo>
                  <a:cubicBezTo>
                    <a:pt x="60" y="7227"/>
                    <a:pt x="119" y="7287"/>
                    <a:pt x="143" y="7370"/>
                  </a:cubicBezTo>
                  <a:cubicBezTo>
                    <a:pt x="155" y="7442"/>
                    <a:pt x="107" y="7513"/>
                    <a:pt x="119" y="7584"/>
                  </a:cubicBezTo>
                  <a:cubicBezTo>
                    <a:pt x="143" y="7668"/>
                    <a:pt x="167" y="7727"/>
                    <a:pt x="179" y="7799"/>
                  </a:cubicBezTo>
                  <a:cubicBezTo>
                    <a:pt x="215" y="7870"/>
                    <a:pt x="238" y="7930"/>
                    <a:pt x="262" y="8001"/>
                  </a:cubicBezTo>
                  <a:cubicBezTo>
                    <a:pt x="274" y="8061"/>
                    <a:pt x="286" y="8144"/>
                    <a:pt x="298" y="8215"/>
                  </a:cubicBezTo>
                  <a:cubicBezTo>
                    <a:pt x="322" y="8287"/>
                    <a:pt x="405" y="8323"/>
                    <a:pt x="441" y="8394"/>
                  </a:cubicBezTo>
                  <a:cubicBezTo>
                    <a:pt x="453" y="8465"/>
                    <a:pt x="393" y="8573"/>
                    <a:pt x="417" y="8632"/>
                  </a:cubicBezTo>
                  <a:cubicBezTo>
                    <a:pt x="453" y="8692"/>
                    <a:pt x="524" y="8751"/>
                    <a:pt x="560" y="8811"/>
                  </a:cubicBezTo>
                  <a:cubicBezTo>
                    <a:pt x="584" y="8882"/>
                    <a:pt x="655" y="8930"/>
                    <a:pt x="691" y="8989"/>
                  </a:cubicBezTo>
                  <a:cubicBezTo>
                    <a:pt x="715" y="9049"/>
                    <a:pt x="703" y="9144"/>
                    <a:pt x="738" y="9204"/>
                  </a:cubicBezTo>
                  <a:cubicBezTo>
                    <a:pt x="762" y="9263"/>
                    <a:pt x="798" y="9335"/>
                    <a:pt x="822" y="9394"/>
                  </a:cubicBezTo>
                  <a:cubicBezTo>
                    <a:pt x="858" y="9454"/>
                    <a:pt x="941" y="9501"/>
                    <a:pt x="977" y="9561"/>
                  </a:cubicBezTo>
                  <a:cubicBezTo>
                    <a:pt x="1012" y="9608"/>
                    <a:pt x="988" y="9716"/>
                    <a:pt x="1036" y="9775"/>
                  </a:cubicBezTo>
                  <a:cubicBezTo>
                    <a:pt x="1060" y="9835"/>
                    <a:pt x="1119" y="9882"/>
                    <a:pt x="1167" y="9942"/>
                  </a:cubicBezTo>
                  <a:cubicBezTo>
                    <a:pt x="1215" y="10001"/>
                    <a:pt x="1227" y="10073"/>
                    <a:pt x="1274" y="10132"/>
                  </a:cubicBezTo>
                  <a:cubicBezTo>
                    <a:pt x="1310" y="10192"/>
                    <a:pt x="1393" y="10228"/>
                    <a:pt x="1429" y="10287"/>
                  </a:cubicBezTo>
                  <a:cubicBezTo>
                    <a:pt x="1477" y="10347"/>
                    <a:pt x="1572" y="10359"/>
                    <a:pt x="1608" y="10418"/>
                  </a:cubicBezTo>
                  <a:cubicBezTo>
                    <a:pt x="1667" y="10466"/>
                    <a:pt x="1667" y="10549"/>
                    <a:pt x="1715" y="10609"/>
                  </a:cubicBezTo>
                  <a:cubicBezTo>
                    <a:pt x="1762" y="10656"/>
                    <a:pt x="1834" y="10704"/>
                    <a:pt x="1881" y="10740"/>
                  </a:cubicBezTo>
                  <a:cubicBezTo>
                    <a:pt x="1929" y="10787"/>
                    <a:pt x="2012" y="10823"/>
                    <a:pt x="2060" y="10859"/>
                  </a:cubicBezTo>
                  <a:cubicBezTo>
                    <a:pt x="2120" y="10906"/>
                    <a:pt x="2108" y="11025"/>
                    <a:pt x="2167" y="11073"/>
                  </a:cubicBezTo>
                  <a:cubicBezTo>
                    <a:pt x="2227" y="11121"/>
                    <a:pt x="2286" y="11144"/>
                    <a:pt x="2346" y="11192"/>
                  </a:cubicBezTo>
                  <a:cubicBezTo>
                    <a:pt x="2405" y="11240"/>
                    <a:pt x="2477" y="11252"/>
                    <a:pt x="2536" y="11299"/>
                  </a:cubicBezTo>
                  <a:cubicBezTo>
                    <a:pt x="2596" y="11335"/>
                    <a:pt x="2643" y="11382"/>
                    <a:pt x="2703" y="11430"/>
                  </a:cubicBezTo>
                  <a:cubicBezTo>
                    <a:pt x="2763" y="11478"/>
                    <a:pt x="2846" y="11478"/>
                    <a:pt x="2905" y="11513"/>
                  </a:cubicBezTo>
                  <a:cubicBezTo>
                    <a:pt x="2965" y="11561"/>
                    <a:pt x="3001" y="11656"/>
                    <a:pt x="3060" y="11692"/>
                  </a:cubicBezTo>
                  <a:cubicBezTo>
                    <a:pt x="3120" y="11728"/>
                    <a:pt x="3203" y="11728"/>
                    <a:pt x="3263" y="11752"/>
                  </a:cubicBezTo>
                  <a:cubicBezTo>
                    <a:pt x="3322" y="11787"/>
                    <a:pt x="3394" y="11811"/>
                    <a:pt x="3453" y="11847"/>
                  </a:cubicBezTo>
                  <a:cubicBezTo>
                    <a:pt x="3536" y="11894"/>
                    <a:pt x="3596" y="11918"/>
                    <a:pt x="3655" y="11954"/>
                  </a:cubicBezTo>
                  <a:cubicBezTo>
                    <a:pt x="3715" y="11978"/>
                    <a:pt x="3775" y="12037"/>
                    <a:pt x="3834" y="12073"/>
                  </a:cubicBezTo>
                  <a:cubicBezTo>
                    <a:pt x="3894" y="12097"/>
                    <a:pt x="3977" y="12085"/>
                    <a:pt x="4036" y="12109"/>
                  </a:cubicBezTo>
                  <a:cubicBezTo>
                    <a:pt x="4096" y="12144"/>
                    <a:pt x="4167" y="12156"/>
                    <a:pt x="4227" y="12192"/>
                  </a:cubicBezTo>
                  <a:cubicBezTo>
                    <a:pt x="4287" y="12216"/>
                    <a:pt x="4334" y="12311"/>
                    <a:pt x="4406" y="12323"/>
                  </a:cubicBezTo>
                  <a:cubicBezTo>
                    <a:pt x="4423" y="12326"/>
                    <a:pt x="4440" y="12327"/>
                    <a:pt x="4457" y="12327"/>
                  </a:cubicBezTo>
                  <a:cubicBezTo>
                    <a:pt x="4502" y="12327"/>
                    <a:pt x="4545" y="12320"/>
                    <a:pt x="4586" y="12320"/>
                  </a:cubicBezTo>
                  <a:cubicBezTo>
                    <a:pt x="4602" y="12320"/>
                    <a:pt x="4617" y="12321"/>
                    <a:pt x="4632" y="12323"/>
                  </a:cubicBezTo>
                  <a:cubicBezTo>
                    <a:pt x="4703" y="12335"/>
                    <a:pt x="4751" y="12406"/>
                    <a:pt x="4822" y="12430"/>
                  </a:cubicBezTo>
                  <a:cubicBezTo>
                    <a:pt x="4835" y="12432"/>
                    <a:pt x="4847" y="12433"/>
                    <a:pt x="4859" y="12433"/>
                  </a:cubicBezTo>
                  <a:cubicBezTo>
                    <a:pt x="4906" y="12433"/>
                    <a:pt x="4950" y="12422"/>
                    <a:pt x="4992" y="12422"/>
                  </a:cubicBezTo>
                  <a:cubicBezTo>
                    <a:pt x="5011" y="12422"/>
                    <a:pt x="5030" y="12424"/>
                    <a:pt x="5049" y="12430"/>
                  </a:cubicBezTo>
                  <a:cubicBezTo>
                    <a:pt x="5120" y="12442"/>
                    <a:pt x="5179" y="12466"/>
                    <a:pt x="5263" y="12490"/>
                  </a:cubicBezTo>
                  <a:cubicBezTo>
                    <a:pt x="5293" y="12496"/>
                    <a:pt x="5325" y="12496"/>
                    <a:pt x="5360" y="12496"/>
                  </a:cubicBezTo>
                  <a:cubicBezTo>
                    <a:pt x="5394" y="12496"/>
                    <a:pt x="5430" y="12496"/>
                    <a:pt x="5465" y="12502"/>
                  </a:cubicBezTo>
                  <a:cubicBezTo>
                    <a:pt x="5537" y="12502"/>
                    <a:pt x="5596" y="12585"/>
                    <a:pt x="5680" y="12609"/>
                  </a:cubicBezTo>
                  <a:cubicBezTo>
                    <a:pt x="5699" y="12613"/>
                    <a:pt x="5721" y="12614"/>
                    <a:pt x="5743" y="12614"/>
                  </a:cubicBezTo>
                  <a:cubicBezTo>
                    <a:pt x="5787" y="12614"/>
                    <a:pt x="5834" y="12609"/>
                    <a:pt x="5882" y="12609"/>
                  </a:cubicBezTo>
                  <a:cubicBezTo>
                    <a:pt x="5941" y="12621"/>
                    <a:pt x="6013" y="12621"/>
                    <a:pt x="6096" y="12621"/>
                  </a:cubicBezTo>
                  <a:cubicBezTo>
                    <a:pt x="6156" y="12621"/>
                    <a:pt x="6227" y="12645"/>
                    <a:pt x="6299" y="12645"/>
                  </a:cubicBezTo>
                  <a:cubicBezTo>
                    <a:pt x="6358" y="12645"/>
                    <a:pt x="6430" y="12633"/>
                    <a:pt x="6513" y="12633"/>
                  </a:cubicBezTo>
                  <a:cubicBezTo>
                    <a:pt x="6584" y="12633"/>
                    <a:pt x="6644" y="12549"/>
                    <a:pt x="6715" y="12549"/>
                  </a:cubicBezTo>
                  <a:cubicBezTo>
                    <a:pt x="6787" y="12549"/>
                    <a:pt x="6870" y="12609"/>
                    <a:pt x="6942" y="12609"/>
                  </a:cubicBezTo>
                  <a:cubicBezTo>
                    <a:pt x="7013" y="12585"/>
                    <a:pt x="7073" y="12573"/>
                    <a:pt x="7144" y="12561"/>
                  </a:cubicBezTo>
                  <a:cubicBezTo>
                    <a:pt x="7227" y="12561"/>
                    <a:pt x="7287" y="12490"/>
                    <a:pt x="7358" y="12466"/>
                  </a:cubicBezTo>
                  <a:cubicBezTo>
                    <a:pt x="7365" y="12465"/>
                    <a:pt x="7371" y="12464"/>
                    <a:pt x="7378" y="12464"/>
                  </a:cubicBezTo>
                  <a:cubicBezTo>
                    <a:pt x="7436" y="12464"/>
                    <a:pt x="7496" y="12503"/>
                    <a:pt x="7562" y="12503"/>
                  </a:cubicBezTo>
                  <a:cubicBezTo>
                    <a:pt x="7569" y="12503"/>
                    <a:pt x="7577" y="12503"/>
                    <a:pt x="7585" y="12502"/>
                  </a:cubicBezTo>
                  <a:cubicBezTo>
                    <a:pt x="7644" y="12502"/>
                    <a:pt x="7716" y="12502"/>
                    <a:pt x="7787" y="12490"/>
                  </a:cubicBezTo>
                  <a:cubicBezTo>
                    <a:pt x="7846" y="12454"/>
                    <a:pt x="7906" y="12406"/>
                    <a:pt x="7977" y="12395"/>
                  </a:cubicBezTo>
                  <a:cubicBezTo>
                    <a:pt x="8061" y="12383"/>
                    <a:pt x="8097" y="12287"/>
                    <a:pt x="8168" y="12275"/>
                  </a:cubicBezTo>
                  <a:cubicBezTo>
                    <a:pt x="8178" y="12271"/>
                    <a:pt x="8190" y="12270"/>
                    <a:pt x="8202" y="12270"/>
                  </a:cubicBezTo>
                  <a:cubicBezTo>
                    <a:pt x="8243" y="12270"/>
                    <a:pt x="8293" y="12287"/>
                    <a:pt x="8339" y="12287"/>
                  </a:cubicBezTo>
                  <a:cubicBezTo>
                    <a:pt x="8358" y="12287"/>
                    <a:pt x="8377" y="12284"/>
                    <a:pt x="8394" y="12275"/>
                  </a:cubicBezTo>
                  <a:cubicBezTo>
                    <a:pt x="8466" y="12252"/>
                    <a:pt x="8525" y="12204"/>
                    <a:pt x="8585" y="12168"/>
                  </a:cubicBezTo>
                  <a:cubicBezTo>
                    <a:pt x="8644" y="12144"/>
                    <a:pt x="8728" y="12133"/>
                    <a:pt x="8787" y="12097"/>
                  </a:cubicBezTo>
                  <a:cubicBezTo>
                    <a:pt x="8847" y="12073"/>
                    <a:pt x="8918" y="12049"/>
                    <a:pt x="8978" y="12025"/>
                  </a:cubicBezTo>
                  <a:cubicBezTo>
                    <a:pt x="9037" y="11990"/>
                    <a:pt x="9085" y="11906"/>
                    <a:pt x="9144" y="11871"/>
                  </a:cubicBezTo>
                  <a:cubicBezTo>
                    <a:pt x="9174" y="11859"/>
                    <a:pt x="9213" y="11859"/>
                    <a:pt x="9251" y="11859"/>
                  </a:cubicBezTo>
                  <a:cubicBezTo>
                    <a:pt x="9290" y="11859"/>
                    <a:pt x="9329" y="11859"/>
                    <a:pt x="9359" y="11847"/>
                  </a:cubicBezTo>
                  <a:cubicBezTo>
                    <a:pt x="9418" y="11799"/>
                    <a:pt x="9478" y="11752"/>
                    <a:pt x="9537" y="11728"/>
                  </a:cubicBezTo>
                  <a:cubicBezTo>
                    <a:pt x="9597" y="11680"/>
                    <a:pt x="9680" y="11668"/>
                    <a:pt x="9740" y="11621"/>
                  </a:cubicBezTo>
                  <a:cubicBezTo>
                    <a:pt x="9799" y="11597"/>
                    <a:pt x="9835" y="11537"/>
                    <a:pt x="9894" y="11490"/>
                  </a:cubicBezTo>
                  <a:cubicBezTo>
                    <a:pt x="9954" y="11442"/>
                    <a:pt x="9978" y="11359"/>
                    <a:pt x="10037" y="11311"/>
                  </a:cubicBezTo>
                  <a:cubicBezTo>
                    <a:pt x="10097" y="11263"/>
                    <a:pt x="10180" y="11275"/>
                    <a:pt x="10240" y="11240"/>
                  </a:cubicBezTo>
                  <a:cubicBezTo>
                    <a:pt x="10299" y="11192"/>
                    <a:pt x="10359" y="11156"/>
                    <a:pt x="10418" y="11121"/>
                  </a:cubicBezTo>
                  <a:cubicBezTo>
                    <a:pt x="10466" y="11073"/>
                    <a:pt x="10513" y="11013"/>
                    <a:pt x="10573" y="10966"/>
                  </a:cubicBezTo>
                  <a:cubicBezTo>
                    <a:pt x="10633" y="10918"/>
                    <a:pt x="10668" y="10859"/>
                    <a:pt x="10716" y="10823"/>
                  </a:cubicBezTo>
                  <a:cubicBezTo>
                    <a:pt x="10764" y="10775"/>
                    <a:pt x="10835" y="10728"/>
                    <a:pt x="10883" y="10680"/>
                  </a:cubicBezTo>
                  <a:cubicBezTo>
                    <a:pt x="10930" y="10644"/>
                    <a:pt x="10954" y="10561"/>
                    <a:pt x="11002" y="10501"/>
                  </a:cubicBezTo>
                  <a:cubicBezTo>
                    <a:pt x="11049" y="10466"/>
                    <a:pt x="11109" y="10418"/>
                    <a:pt x="11145" y="10359"/>
                  </a:cubicBezTo>
                  <a:cubicBezTo>
                    <a:pt x="11192" y="10299"/>
                    <a:pt x="11228" y="10239"/>
                    <a:pt x="11264" y="10180"/>
                  </a:cubicBezTo>
                  <a:cubicBezTo>
                    <a:pt x="11311" y="10120"/>
                    <a:pt x="11323" y="10049"/>
                    <a:pt x="11371" y="9989"/>
                  </a:cubicBezTo>
                  <a:cubicBezTo>
                    <a:pt x="11418" y="9930"/>
                    <a:pt x="11442" y="9870"/>
                    <a:pt x="11490" y="9811"/>
                  </a:cubicBezTo>
                  <a:cubicBezTo>
                    <a:pt x="11537" y="9751"/>
                    <a:pt x="11609" y="9716"/>
                    <a:pt x="11656" y="9656"/>
                  </a:cubicBezTo>
                  <a:cubicBezTo>
                    <a:pt x="11680" y="9597"/>
                    <a:pt x="11680" y="9513"/>
                    <a:pt x="11716" y="9454"/>
                  </a:cubicBezTo>
                  <a:cubicBezTo>
                    <a:pt x="11740" y="9394"/>
                    <a:pt x="11776" y="9311"/>
                    <a:pt x="11799" y="9251"/>
                  </a:cubicBezTo>
                  <a:cubicBezTo>
                    <a:pt x="11835" y="9180"/>
                    <a:pt x="11883" y="9120"/>
                    <a:pt x="11907" y="9061"/>
                  </a:cubicBezTo>
                  <a:cubicBezTo>
                    <a:pt x="11954" y="8989"/>
                    <a:pt x="11978" y="8930"/>
                    <a:pt x="12014" y="8870"/>
                  </a:cubicBezTo>
                  <a:cubicBezTo>
                    <a:pt x="12037" y="8799"/>
                    <a:pt x="12121" y="8751"/>
                    <a:pt x="12145" y="8692"/>
                  </a:cubicBezTo>
                  <a:cubicBezTo>
                    <a:pt x="12157" y="8632"/>
                    <a:pt x="12121" y="8525"/>
                    <a:pt x="12145" y="8465"/>
                  </a:cubicBezTo>
                  <a:cubicBezTo>
                    <a:pt x="12180" y="8394"/>
                    <a:pt x="12276" y="8358"/>
                    <a:pt x="12299" y="8287"/>
                  </a:cubicBezTo>
                  <a:cubicBezTo>
                    <a:pt x="12311" y="8215"/>
                    <a:pt x="12252" y="8120"/>
                    <a:pt x="12264" y="8049"/>
                  </a:cubicBezTo>
                  <a:cubicBezTo>
                    <a:pt x="12276" y="7977"/>
                    <a:pt x="12359" y="7930"/>
                    <a:pt x="12371" y="7858"/>
                  </a:cubicBezTo>
                  <a:cubicBezTo>
                    <a:pt x="12383" y="7787"/>
                    <a:pt x="12418" y="7727"/>
                    <a:pt x="12430" y="7644"/>
                  </a:cubicBezTo>
                  <a:cubicBezTo>
                    <a:pt x="12442" y="7572"/>
                    <a:pt x="12418" y="7501"/>
                    <a:pt x="12430" y="7430"/>
                  </a:cubicBezTo>
                  <a:cubicBezTo>
                    <a:pt x="12442" y="7346"/>
                    <a:pt x="12478" y="7287"/>
                    <a:pt x="12490" y="7215"/>
                  </a:cubicBezTo>
                  <a:cubicBezTo>
                    <a:pt x="12502" y="7156"/>
                    <a:pt x="12478" y="7084"/>
                    <a:pt x="12490" y="7013"/>
                  </a:cubicBezTo>
                  <a:cubicBezTo>
                    <a:pt x="12490" y="6930"/>
                    <a:pt x="12573" y="6882"/>
                    <a:pt x="12573" y="6799"/>
                  </a:cubicBezTo>
                  <a:lnTo>
                    <a:pt x="12573" y="6596"/>
                  </a:lnTo>
                  <a:cubicBezTo>
                    <a:pt x="12573" y="6537"/>
                    <a:pt x="12502" y="6465"/>
                    <a:pt x="12502" y="6382"/>
                  </a:cubicBezTo>
                  <a:cubicBezTo>
                    <a:pt x="12502" y="6310"/>
                    <a:pt x="12514" y="6251"/>
                    <a:pt x="12514" y="6179"/>
                  </a:cubicBezTo>
                  <a:cubicBezTo>
                    <a:pt x="12514" y="6120"/>
                    <a:pt x="12549" y="6049"/>
                    <a:pt x="12549" y="5965"/>
                  </a:cubicBezTo>
                  <a:lnTo>
                    <a:pt x="12549" y="5763"/>
                  </a:lnTo>
                  <a:cubicBezTo>
                    <a:pt x="12538" y="5703"/>
                    <a:pt x="12549" y="5632"/>
                    <a:pt x="12538" y="5548"/>
                  </a:cubicBezTo>
                  <a:cubicBezTo>
                    <a:pt x="12526" y="5489"/>
                    <a:pt x="12430" y="5429"/>
                    <a:pt x="12418" y="5358"/>
                  </a:cubicBezTo>
                  <a:cubicBezTo>
                    <a:pt x="12395" y="5287"/>
                    <a:pt x="12430" y="5215"/>
                    <a:pt x="12418" y="5132"/>
                  </a:cubicBezTo>
                  <a:cubicBezTo>
                    <a:pt x="12395" y="5060"/>
                    <a:pt x="12371" y="5001"/>
                    <a:pt x="12359" y="4929"/>
                  </a:cubicBezTo>
                  <a:cubicBezTo>
                    <a:pt x="12335" y="4858"/>
                    <a:pt x="12299" y="4798"/>
                    <a:pt x="12276" y="4715"/>
                  </a:cubicBezTo>
                  <a:cubicBezTo>
                    <a:pt x="12264" y="4655"/>
                    <a:pt x="12228" y="4596"/>
                    <a:pt x="12204" y="4525"/>
                  </a:cubicBezTo>
                  <a:cubicBezTo>
                    <a:pt x="12192" y="4465"/>
                    <a:pt x="12204" y="4394"/>
                    <a:pt x="12180" y="4322"/>
                  </a:cubicBezTo>
                  <a:cubicBezTo>
                    <a:pt x="12157" y="4239"/>
                    <a:pt x="12192" y="4155"/>
                    <a:pt x="12157" y="4096"/>
                  </a:cubicBezTo>
                  <a:cubicBezTo>
                    <a:pt x="12133" y="4036"/>
                    <a:pt x="12097" y="3965"/>
                    <a:pt x="12073" y="3905"/>
                  </a:cubicBezTo>
                  <a:cubicBezTo>
                    <a:pt x="12037" y="3822"/>
                    <a:pt x="11942" y="3798"/>
                    <a:pt x="11907" y="3739"/>
                  </a:cubicBezTo>
                  <a:cubicBezTo>
                    <a:pt x="11883" y="3679"/>
                    <a:pt x="11883" y="3584"/>
                    <a:pt x="11847" y="3524"/>
                  </a:cubicBezTo>
                  <a:cubicBezTo>
                    <a:pt x="11823" y="3453"/>
                    <a:pt x="11799" y="3382"/>
                    <a:pt x="11776" y="3322"/>
                  </a:cubicBezTo>
                  <a:cubicBezTo>
                    <a:pt x="11740" y="3262"/>
                    <a:pt x="11680" y="3203"/>
                    <a:pt x="11656" y="3143"/>
                  </a:cubicBezTo>
                  <a:cubicBezTo>
                    <a:pt x="11633" y="3084"/>
                    <a:pt x="11561" y="3036"/>
                    <a:pt x="11526" y="2977"/>
                  </a:cubicBezTo>
                  <a:cubicBezTo>
                    <a:pt x="11478" y="2917"/>
                    <a:pt x="11418" y="2870"/>
                    <a:pt x="11371" y="2810"/>
                  </a:cubicBezTo>
                  <a:cubicBezTo>
                    <a:pt x="11335" y="2750"/>
                    <a:pt x="11359" y="2655"/>
                    <a:pt x="11311" y="2596"/>
                  </a:cubicBezTo>
                  <a:lnTo>
                    <a:pt x="11180" y="2417"/>
                  </a:lnTo>
                  <a:cubicBezTo>
                    <a:pt x="11133" y="2358"/>
                    <a:pt x="11061" y="2322"/>
                    <a:pt x="11014" y="2262"/>
                  </a:cubicBezTo>
                  <a:lnTo>
                    <a:pt x="10883" y="2084"/>
                  </a:lnTo>
                  <a:cubicBezTo>
                    <a:pt x="10835" y="2024"/>
                    <a:pt x="10752" y="2000"/>
                    <a:pt x="10704" y="1953"/>
                  </a:cubicBezTo>
                  <a:cubicBezTo>
                    <a:pt x="10656" y="1905"/>
                    <a:pt x="10609" y="1834"/>
                    <a:pt x="10573" y="1786"/>
                  </a:cubicBezTo>
                  <a:cubicBezTo>
                    <a:pt x="10513" y="1738"/>
                    <a:pt x="10478" y="1667"/>
                    <a:pt x="10418" y="1619"/>
                  </a:cubicBezTo>
                  <a:cubicBezTo>
                    <a:pt x="10359" y="1584"/>
                    <a:pt x="10275" y="1584"/>
                    <a:pt x="10216" y="1536"/>
                  </a:cubicBezTo>
                  <a:cubicBezTo>
                    <a:pt x="10156" y="1488"/>
                    <a:pt x="10109" y="1441"/>
                    <a:pt x="10049" y="1405"/>
                  </a:cubicBezTo>
                  <a:cubicBezTo>
                    <a:pt x="9990" y="1357"/>
                    <a:pt x="9930" y="1322"/>
                    <a:pt x="9871" y="1286"/>
                  </a:cubicBezTo>
                  <a:cubicBezTo>
                    <a:pt x="9811" y="1250"/>
                    <a:pt x="9751" y="1226"/>
                    <a:pt x="9692" y="1179"/>
                  </a:cubicBezTo>
                  <a:cubicBezTo>
                    <a:pt x="9632" y="1131"/>
                    <a:pt x="9597" y="1048"/>
                    <a:pt x="9537" y="1000"/>
                  </a:cubicBezTo>
                  <a:cubicBezTo>
                    <a:pt x="9478" y="953"/>
                    <a:pt x="9394" y="965"/>
                    <a:pt x="9335" y="941"/>
                  </a:cubicBezTo>
                  <a:cubicBezTo>
                    <a:pt x="9275" y="893"/>
                    <a:pt x="9228" y="822"/>
                    <a:pt x="9168" y="786"/>
                  </a:cubicBezTo>
                  <a:cubicBezTo>
                    <a:pt x="9109" y="762"/>
                    <a:pt x="9025" y="762"/>
                    <a:pt x="8966" y="726"/>
                  </a:cubicBezTo>
                  <a:cubicBezTo>
                    <a:pt x="8906" y="703"/>
                    <a:pt x="8823" y="691"/>
                    <a:pt x="8763" y="655"/>
                  </a:cubicBezTo>
                  <a:cubicBezTo>
                    <a:pt x="8692" y="631"/>
                    <a:pt x="8632" y="584"/>
                    <a:pt x="8573" y="548"/>
                  </a:cubicBezTo>
                  <a:cubicBezTo>
                    <a:pt x="8513" y="524"/>
                    <a:pt x="8442" y="536"/>
                    <a:pt x="8418" y="417"/>
                  </a:cubicBezTo>
                  <a:cubicBezTo>
                    <a:pt x="8335" y="393"/>
                    <a:pt x="8299" y="334"/>
                    <a:pt x="8216" y="310"/>
                  </a:cubicBezTo>
                  <a:cubicBezTo>
                    <a:pt x="8156" y="286"/>
                    <a:pt x="8097" y="238"/>
                    <a:pt x="8025" y="226"/>
                  </a:cubicBezTo>
                  <a:cubicBezTo>
                    <a:pt x="7966" y="214"/>
                    <a:pt x="7894" y="214"/>
                    <a:pt x="7823" y="191"/>
                  </a:cubicBezTo>
                  <a:cubicBezTo>
                    <a:pt x="7739" y="179"/>
                    <a:pt x="7680" y="167"/>
                    <a:pt x="7608" y="155"/>
                  </a:cubicBezTo>
                  <a:cubicBezTo>
                    <a:pt x="7537" y="131"/>
                    <a:pt x="7477" y="107"/>
                    <a:pt x="7406" y="95"/>
                  </a:cubicBezTo>
                  <a:cubicBezTo>
                    <a:pt x="7346" y="72"/>
                    <a:pt x="7263" y="72"/>
                    <a:pt x="7192" y="60"/>
                  </a:cubicBezTo>
                  <a:cubicBezTo>
                    <a:pt x="7132" y="60"/>
                    <a:pt x="7061" y="60"/>
                    <a:pt x="6989" y="48"/>
                  </a:cubicBezTo>
                  <a:cubicBezTo>
                    <a:pt x="6930" y="48"/>
                    <a:pt x="6846" y="36"/>
                    <a:pt x="6775" y="36"/>
                  </a:cubicBezTo>
                  <a:lnTo>
                    <a:pt x="6573" y="36"/>
                  </a:lnTo>
                  <a:cubicBezTo>
                    <a:pt x="6513" y="36"/>
                    <a:pt x="6430" y="72"/>
                    <a:pt x="6358" y="72"/>
                  </a:cubicBezTo>
                  <a:cubicBezTo>
                    <a:pt x="6299" y="72"/>
                    <a:pt x="6227" y="0"/>
                    <a:pt x="6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5"/>
            <p:cNvSpPr/>
            <p:nvPr/>
          </p:nvSpPr>
          <p:spPr>
            <a:xfrm>
              <a:off x="1089511" y="3890762"/>
              <a:ext cx="536864" cy="543284"/>
            </a:xfrm>
            <a:custGeom>
              <a:avLst/>
              <a:gdLst/>
              <a:ahLst/>
              <a:cxnLst/>
              <a:rect l="l" t="t" r="r" b="b"/>
              <a:pathLst>
                <a:path w="14324" h="14312" extrusionOk="0">
                  <a:moveTo>
                    <a:pt x="6918" y="1000"/>
                  </a:moveTo>
                  <a:cubicBezTo>
                    <a:pt x="6990" y="1000"/>
                    <a:pt x="7061" y="1095"/>
                    <a:pt x="7144" y="1095"/>
                  </a:cubicBezTo>
                  <a:cubicBezTo>
                    <a:pt x="7216" y="1095"/>
                    <a:pt x="7287" y="1048"/>
                    <a:pt x="7347" y="1048"/>
                  </a:cubicBezTo>
                  <a:cubicBezTo>
                    <a:pt x="7418" y="1048"/>
                    <a:pt x="7502" y="1024"/>
                    <a:pt x="7573" y="1024"/>
                  </a:cubicBezTo>
                  <a:cubicBezTo>
                    <a:pt x="7644" y="1024"/>
                    <a:pt x="7716" y="1024"/>
                    <a:pt x="7799" y="1036"/>
                  </a:cubicBezTo>
                  <a:cubicBezTo>
                    <a:pt x="7871" y="1036"/>
                    <a:pt x="7930" y="1084"/>
                    <a:pt x="8002" y="1084"/>
                  </a:cubicBezTo>
                  <a:cubicBezTo>
                    <a:pt x="8073" y="1095"/>
                    <a:pt x="8133" y="1119"/>
                    <a:pt x="8216" y="1143"/>
                  </a:cubicBezTo>
                  <a:cubicBezTo>
                    <a:pt x="8287" y="1155"/>
                    <a:pt x="8347" y="1203"/>
                    <a:pt x="8418" y="1214"/>
                  </a:cubicBezTo>
                  <a:cubicBezTo>
                    <a:pt x="8433" y="1217"/>
                    <a:pt x="8449" y="1218"/>
                    <a:pt x="8465" y="1218"/>
                  </a:cubicBezTo>
                  <a:cubicBezTo>
                    <a:pt x="8508" y="1218"/>
                    <a:pt x="8554" y="1211"/>
                    <a:pt x="8598" y="1211"/>
                  </a:cubicBezTo>
                  <a:cubicBezTo>
                    <a:pt x="8614" y="1211"/>
                    <a:pt x="8629" y="1212"/>
                    <a:pt x="8645" y="1214"/>
                  </a:cubicBezTo>
                  <a:cubicBezTo>
                    <a:pt x="8680" y="1220"/>
                    <a:pt x="8716" y="1220"/>
                    <a:pt x="8753" y="1220"/>
                  </a:cubicBezTo>
                  <a:cubicBezTo>
                    <a:pt x="8790" y="1220"/>
                    <a:pt x="8829" y="1220"/>
                    <a:pt x="8871" y="1226"/>
                  </a:cubicBezTo>
                  <a:cubicBezTo>
                    <a:pt x="8942" y="1238"/>
                    <a:pt x="8990" y="1345"/>
                    <a:pt x="9049" y="1357"/>
                  </a:cubicBezTo>
                  <a:cubicBezTo>
                    <a:pt x="9064" y="1362"/>
                    <a:pt x="9080" y="1364"/>
                    <a:pt x="9096" y="1364"/>
                  </a:cubicBezTo>
                  <a:cubicBezTo>
                    <a:pt x="9139" y="1364"/>
                    <a:pt x="9184" y="1350"/>
                    <a:pt x="9223" y="1350"/>
                  </a:cubicBezTo>
                  <a:cubicBezTo>
                    <a:pt x="9237" y="1350"/>
                    <a:pt x="9251" y="1352"/>
                    <a:pt x="9264" y="1357"/>
                  </a:cubicBezTo>
                  <a:cubicBezTo>
                    <a:pt x="9347" y="1393"/>
                    <a:pt x="9359" y="1512"/>
                    <a:pt x="9430" y="1536"/>
                  </a:cubicBezTo>
                  <a:cubicBezTo>
                    <a:pt x="9449" y="1547"/>
                    <a:pt x="9472" y="1550"/>
                    <a:pt x="9497" y="1550"/>
                  </a:cubicBezTo>
                  <a:cubicBezTo>
                    <a:pt x="9527" y="1550"/>
                    <a:pt x="9560" y="1546"/>
                    <a:pt x="9590" y="1546"/>
                  </a:cubicBezTo>
                  <a:cubicBezTo>
                    <a:pt x="9615" y="1546"/>
                    <a:pt x="9638" y="1549"/>
                    <a:pt x="9657" y="1560"/>
                  </a:cubicBezTo>
                  <a:cubicBezTo>
                    <a:pt x="9716" y="1584"/>
                    <a:pt x="9788" y="1595"/>
                    <a:pt x="9859" y="1631"/>
                  </a:cubicBezTo>
                  <a:cubicBezTo>
                    <a:pt x="9918" y="1655"/>
                    <a:pt x="9966" y="1738"/>
                    <a:pt x="10038" y="1762"/>
                  </a:cubicBezTo>
                  <a:cubicBezTo>
                    <a:pt x="10097" y="1798"/>
                    <a:pt x="10157" y="1857"/>
                    <a:pt x="10216" y="1881"/>
                  </a:cubicBezTo>
                  <a:cubicBezTo>
                    <a:pt x="10276" y="1917"/>
                    <a:pt x="10371" y="1893"/>
                    <a:pt x="10430" y="1941"/>
                  </a:cubicBezTo>
                  <a:cubicBezTo>
                    <a:pt x="10490" y="1988"/>
                    <a:pt x="10561" y="2000"/>
                    <a:pt x="10621" y="2036"/>
                  </a:cubicBezTo>
                  <a:cubicBezTo>
                    <a:pt x="10680" y="2072"/>
                    <a:pt x="10716" y="2155"/>
                    <a:pt x="10776" y="2191"/>
                  </a:cubicBezTo>
                  <a:cubicBezTo>
                    <a:pt x="10835" y="2238"/>
                    <a:pt x="10859" y="2310"/>
                    <a:pt x="10919" y="2357"/>
                  </a:cubicBezTo>
                  <a:cubicBezTo>
                    <a:pt x="10978" y="2405"/>
                    <a:pt x="11014" y="2465"/>
                    <a:pt x="11073" y="2512"/>
                  </a:cubicBezTo>
                  <a:cubicBezTo>
                    <a:pt x="11133" y="2548"/>
                    <a:pt x="11228" y="2536"/>
                    <a:pt x="11276" y="2584"/>
                  </a:cubicBezTo>
                  <a:cubicBezTo>
                    <a:pt x="11335" y="2631"/>
                    <a:pt x="11335" y="2727"/>
                    <a:pt x="11383" y="2774"/>
                  </a:cubicBezTo>
                  <a:cubicBezTo>
                    <a:pt x="11431" y="2822"/>
                    <a:pt x="11502" y="2846"/>
                    <a:pt x="11562" y="2905"/>
                  </a:cubicBezTo>
                  <a:cubicBezTo>
                    <a:pt x="11609" y="2953"/>
                    <a:pt x="11633" y="3024"/>
                    <a:pt x="11681" y="3084"/>
                  </a:cubicBezTo>
                  <a:cubicBezTo>
                    <a:pt x="11728" y="3143"/>
                    <a:pt x="11847" y="3131"/>
                    <a:pt x="11883" y="3191"/>
                  </a:cubicBezTo>
                  <a:cubicBezTo>
                    <a:pt x="11931" y="3250"/>
                    <a:pt x="11919" y="3358"/>
                    <a:pt x="11966" y="3417"/>
                  </a:cubicBezTo>
                  <a:cubicBezTo>
                    <a:pt x="12002" y="3477"/>
                    <a:pt x="12038" y="3536"/>
                    <a:pt x="12085" y="3596"/>
                  </a:cubicBezTo>
                  <a:cubicBezTo>
                    <a:pt x="12121" y="3655"/>
                    <a:pt x="12216" y="3667"/>
                    <a:pt x="12264" y="3727"/>
                  </a:cubicBezTo>
                  <a:cubicBezTo>
                    <a:pt x="12300" y="3786"/>
                    <a:pt x="12347" y="3846"/>
                    <a:pt x="12383" y="3905"/>
                  </a:cubicBezTo>
                  <a:cubicBezTo>
                    <a:pt x="12419" y="3965"/>
                    <a:pt x="12443" y="4036"/>
                    <a:pt x="12478" y="4096"/>
                  </a:cubicBezTo>
                  <a:cubicBezTo>
                    <a:pt x="12514" y="4155"/>
                    <a:pt x="12585" y="4203"/>
                    <a:pt x="12621" y="4262"/>
                  </a:cubicBezTo>
                  <a:cubicBezTo>
                    <a:pt x="12645" y="4322"/>
                    <a:pt x="12585" y="4441"/>
                    <a:pt x="12621" y="4501"/>
                  </a:cubicBezTo>
                  <a:cubicBezTo>
                    <a:pt x="12645" y="4560"/>
                    <a:pt x="12776" y="4596"/>
                    <a:pt x="12812" y="4655"/>
                  </a:cubicBezTo>
                  <a:cubicBezTo>
                    <a:pt x="12836" y="4715"/>
                    <a:pt x="12859" y="4786"/>
                    <a:pt x="12883" y="4858"/>
                  </a:cubicBezTo>
                  <a:cubicBezTo>
                    <a:pt x="12919" y="4917"/>
                    <a:pt x="12931" y="4989"/>
                    <a:pt x="12943" y="5072"/>
                  </a:cubicBezTo>
                  <a:cubicBezTo>
                    <a:pt x="12978" y="5144"/>
                    <a:pt x="12978" y="5203"/>
                    <a:pt x="13002" y="5275"/>
                  </a:cubicBezTo>
                  <a:cubicBezTo>
                    <a:pt x="13038" y="5346"/>
                    <a:pt x="12990" y="5429"/>
                    <a:pt x="13014" y="5501"/>
                  </a:cubicBezTo>
                  <a:cubicBezTo>
                    <a:pt x="13038" y="5572"/>
                    <a:pt x="13062" y="5632"/>
                    <a:pt x="13074" y="5703"/>
                  </a:cubicBezTo>
                  <a:cubicBezTo>
                    <a:pt x="13097" y="5786"/>
                    <a:pt x="13133" y="5846"/>
                    <a:pt x="13157" y="5906"/>
                  </a:cubicBezTo>
                  <a:cubicBezTo>
                    <a:pt x="13169" y="5977"/>
                    <a:pt x="13217" y="6037"/>
                    <a:pt x="13228" y="6108"/>
                  </a:cubicBezTo>
                  <a:cubicBezTo>
                    <a:pt x="13240" y="6179"/>
                    <a:pt x="13193" y="6263"/>
                    <a:pt x="13217" y="6334"/>
                  </a:cubicBezTo>
                  <a:cubicBezTo>
                    <a:pt x="13228" y="6406"/>
                    <a:pt x="13217" y="6477"/>
                    <a:pt x="13217" y="6537"/>
                  </a:cubicBezTo>
                  <a:cubicBezTo>
                    <a:pt x="13228" y="6620"/>
                    <a:pt x="13228" y="6679"/>
                    <a:pt x="13228" y="6751"/>
                  </a:cubicBezTo>
                  <a:cubicBezTo>
                    <a:pt x="13228" y="6822"/>
                    <a:pt x="13240" y="6882"/>
                    <a:pt x="13240" y="6953"/>
                  </a:cubicBezTo>
                  <a:lnTo>
                    <a:pt x="13240" y="7168"/>
                  </a:lnTo>
                  <a:cubicBezTo>
                    <a:pt x="13240" y="7239"/>
                    <a:pt x="13288" y="7310"/>
                    <a:pt x="13288" y="7370"/>
                  </a:cubicBezTo>
                  <a:cubicBezTo>
                    <a:pt x="13288" y="7453"/>
                    <a:pt x="13240" y="7513"/>
                    <a:pt x="13240" y="7584"/>
                  </a:cubicBezTo>
                  <a:lnTo>
                    <a:pt x="13240" y="7787"/>
                  </a:lnTo>
                  <a:cubicBezTo>
                    <a:pt x="13240" y="7870"/>
                    <a:pt x="13193" y="7930"/>
                    <a:pt x="13181" y="8001"/>
                  </a:cubicBezTo>
                  <a:cubicBezTo>
                    <a:pt x="13169" y="8072"/>
                    <a:pt x="13228" y="8144"/>
                    <a:pt x="13217" y="8227"/>
                  </a:cubicBezTo>
                  <a:cubicBezTo>
                    <a:pt x="13193" y="8299"/>
                    <a:pt x="13133" y="8358"/>
                    <a:pt x="13121" y="8430"/>
                  </a:cubicBezTo>
                  <a:cubicBezTo>
                    <a:pt x="13109" y="8501"/>
                    <a:pt x="13133" y="8584"/>
                    <a:pt x="13109" y="8656"/>
                  </a:cubicBezTo>
                  <a:cubicBezTo>
                    <a:pt x="13097" y="8727"/>
                    <a:pt x="13038" y="8787"/>
                    <a:pt x="13014" y="8846"/>
                  </a:cubicBezTo>
                  <a:cubicBezTo>
                    <a:pt x="13002" y="8918"/>
                    <a:pt x="13014" y="9001"/>
                    <a:pt x="13002" y="9073"/>
                  </a:cubicBezTo>
                  <a:cubicBezTo>
                    <a:pt x="12990" y="9144"/>
                    <a:pt x="12943" y="9204"/>
                    <a:pt x="12931" y="9263"/>
                  </a:cubicBezTo>
                  <a:cubicBezTo>
                    <a:pt x="12978" y="9275"/>
                    <a:pt x="12978" y="9358"/>
                    <a:pt x="12943" y="9430"/>
                  </a:cubicBezTo>
                  <a:cubicBezTo>
                    <a:pt x="12907" y="9489"/>
                    <a:pt x="12859" y="9549"/>
                    <a:pt x="12824" y="9608"/>
                  </a:cubicBezTo>
                  <a:cubicBezTo>
                    <a:pt x="12800" y="9668"/>
                    <a:pt x="12716" y="9716"/>
                    <a:pt x="12693" y="9787"/>
                  </a:cubicBezTo>
                  <a:cubicBezTo>
                    <a:pt x="12657" y="9846"/>
                    <a:pt x="12621" y="9906"/>
                    <a:pt x="12585" y="9977"/>
                  </a:cubicBezTo>
                  <a:cubicBezTo>
                    <a:pt x="12562" y="10037"/>
                    <a:pt x="12514" y="10097"/>
                    <a:pt x="12478" y="10168"/>
                  </a:cubicBezTo>
                  <a:cubicBezTo>
                    <a:pt x="12455" y="10227"/>
                    <a:pt x="12443" y="10311"/>
                    <a:pt x="12395" y="10358"/>
                  </a:cubicBezTo>
                  <a:cubicBezTo>
                    <a:pt x="12347" y="10418"/>
                    <a:pt x="12395" y="10525"/>
                    <a:pt x="12347" y="10585"/>
                  </a:cubicBezTo>
                  <a:cubicBezTo>
                    <a:pt x="12300" y="10644"/>
                    <a:pt x="12264" y="10692"/>
                    <a:pt x="12216" y="10751"/>
                  </a:cubicBezTo>
                  <a:cubicBezTo>
                    <a:pt x="12169" y="10811"/>
                    <a:pt x="12109" y="10859"/>
                    <a:pt x="12062" y="10918"/>
                  </a:cubicBezTo>
                  <a:cubicBezTo>
                    <a:pt x="12026" y="10978"/>
                    <a:pt x="12002" y="11049"/>
                    <a:pt x="11943" y="11109"/>
                  </a:cubicBezTo>
                  <a:cubicBezTo>
                    <a:pt x="11907" y="11168"/>
                    <a:pt x="11800" y="11168"/>
                    <a:pt x="11752" y="11228"/>
                  </a:cubicBezTo>
                  <a:cubicBezTo>
                    <a:pt x="11704" y="11287"/>
                    <a:pt x="11704" y="11394"/>
                    <a:pt x="11669" y="11430"/>
                  </a:cubicBezTo>
                  <a:cubicBezTo>
                    <a:pt x="11621" y="11478"/>
                    <a:pt x="11526" y="11490"/>
                    <a:pt x="11466" y="11549"/>
                  </a:cubicBezTo>
                  <a:cubicBezTo>
                    <a:pt x="11431" y="11597"/>
                    <a:pt x="11407" y="11704"/>
                    <a:pt x="11347" y="11751"/>
                  </a:cubicBezTo>
                  <a:cubicBezTo>
                    <a:pt x="11288" y="11787"/>
                    <a:pt x="11204" y="11787"/>
                    <a:pt x="11145" y="11835"/>
                  </a:cubicBezTo>
                  <a:cubicBezTo>
                    <a:pt x="11085" y="11882"/>
                    <a:pt x="11073" y="11966"/>
                    <a:pt x="11014" y="12013"/>
                  </a:cubicBezTo>
                  <a:cubicBezTo>
                    <a:pt x="10954" y="12061"/>
                    <a:pt x="10847" y="12025"/>
                    <a:pt x="10788" y="12073"/>
                  </a:cubicBezTo>
                  <a:cubicBezTo>
                    <a:pt x="10728" y="12121"/>
                    <a:pt x="10680" y="12168"/>
                    <a:pt x="10621" y="12204"/>
                  </a:cubicBezTo>
                  <a:cubicBezTo>
                    <a:pt x="10561" y="12252"/>
                    <a:pt x="10550" y="12347"/>
                    <a:pt x="10478" y="12383"/>
                  </a:cubicBezTo>
                  <a:cubicBezTo>
                    <a:pt x="10419" y="12430"/>
                    <a:pt x="10335" y="12430"/>
                    <a:pt x="10276" y="12478"/>
                  </a:cubicBezTo>
                  <a:cubicBezTo>
                    <a:pt x="10216" y="12502"/>
                    <a:pt x="10145" y="12525"/>
                    <a:pt x="10073" y="12549"/>
                  </a:cubicBezTo>
                  <a:cubicBezTo>
                    <a:pt x="10014" y="12585"/>
                    <a:pt x="9978" y="12704"/>
                    <a:pt x="9918" y="12728"/>
                  </a:cubicBezTo>
                  <a:cubicBezTo>
                    <a:pt x="9889" y="12746"/>
                    <a:pt x="9850" y="12746"/>
                    <a:pt x="9811" y="12746"/>
                  </a:cubicBezTo>
                  <a:cubicBezTo>
                    <a:pt x="9773" y="12746"/>
                    <a:pt x="9734" y="12746"/>
                    <a:pt x="9704" y="12764"/>
                  </a:cubicBezTo>
                  <a:cubicBezTo>
                    <a:pt x="9645" y="12787"/>
                    <a:pt x="9561" y="12799"/>
                    <a:pt x="9502" y="12835"/>
                  </a:cubicBezTo>
                  <a:cubicBezTo>
                    <a:pt x="9442" y="12871"/>
                    <a:pt x="9407" y="12954"/>
                    <a:pt x="9323" y="12990"/>
                  </a:cubicBezTo>
                  <a:cubicBezTo>
                    <a:pt x="9313" y="12993"/>
                    <a:pt x="9302" y="12995"/>
                    <a:pt x="9291" y="12995"/>
                  </a:cubicBezTo>
                  <a:cubicBezTo>
                    <a:pt x="9238" y="12995"/>
                    <a:pt x="9180" y="12961"/>
                    <a:pt x="9122" y="12961"/>
                  </a:cubicBezTo>
                  <a:cubicBezTo>
                    <a:pt x="9109" y="12961"/>
                    <a:pt x="9097" y="12962"/>
                    <a:pt x="9085" y="12966"/>
                  </a:cubicBezTo>
                  <a:cubicBezTo>
                    <a:pt x="9014" y="13002"/>
                    <a:pt x="8990" y="13085"/>
                    <a:pt x="8906" y="13121"/>
                  </a:cubicBezTo>
                  <a:cubicBezTo>
                    <a:pt x="8898" y="13122"/>
                    <a:pt x="8890" y="13123"/>
                    <a:pt x="8882" y="13123"/>
                  </a:cubicBezTo>
                  <a:cubicBezTo>
                    <a:pt x="8839" y="13123"/>
                    <a:pt x="8796" y="13107"/>
                    <a:pt x="8753" y="13107"/>
                  </a:cubicBezTo>
                  <a:cubicBezTo>
                    <a:pt x="8733" y="13107"/>
                    <a:pt x="8712" y="13111"/>
                    <a:pt x="8692" y="13121"/>
                  </a:cubicBezTo>
                  <a:cubicBezTo>
                    <a:pt x="8609" y="13133"/>
                    <a:pt x="8549" y="13180"/>
                    <a:pt x="8478" y="13192"/>
                  </a:cubicBezTo>
                  <a:cubicBezTo>
                    <a:pt x="8406" y="13204"/>
                    <a:pt x="8347" y="13252"/>
                    <a:pt x="8275" y="13252"/>
                  </a:cubicBezTo>
                  <a:cubicBezTo>
                    <a:pt x="8248" y="13256"/>
                    <a:pt x="8221" y="13257"/>
                    <a:pt x="8196" y="13257"/>
                  </a:cubicBezTo>
                  <a:cubicBezTo>
                    <a:pt x="8144" y="13257"/>
                    <a:pt x="8097" y="13252"/>
                    <a:pt x="8049" y="13252"/>
                  </a:cubicBezTo>
                  <a:cubicBezTo>
                    <a:pt x="8041" y="13253"/>
                    <a:pt x="8033" y="13254"/>
                    <a:pt x="8025" y="13254"/>
                  </a:cubicBezTo>
                  <a:cubicBezTo>
                    <a:pt x="7959" y="13254"/>
                    <a:pt x="7886" y="13216"/>
                    <a:pt x="7823" y="13216"/>
                  </a:cubicBezTo>
                  <a:cubicBezTo>
                    <a:pt x="7752" y="13240"/>
                    <a:pt x="7692" y="13252"/>
                    <a:pt x="7621" y="13252"/>
                  </a:cubicBezTo>
                  <a:cubicBezTo>
                    <a:pt x="7537" y="13252"/>
                    <a:pt x="7478" y="13311"/>
                    <a:pt x="7406" y="13323"/>
                  </a:cubicBezTo>
                  <a:cubicBezTo>
                    <a:pt x="7335" y="13323"/>
                    <a:pt x="7263" y="13287"/>
                    <a:pt x="7180" y="13287"/>
                  </a:cubicBezTo>
                  <a:cubicBezTo>
                    <a:pt x="7109" y="13287"/>
                    <a:pt x="7037" y="13299"/>
                    <a:pt x="6978" y="13299"/>
                  </a:cubicBezTo>
                  <a:cubicBezTo>
                    <a:pt x="6906" y="13299"/>
                    <a:pt x="6847" y="13252"/>
                    <a:pt x="6763" y="13252"/>
                  </a:cubicBezTo>
                  <a:cubicBezTo>
                    <a:pt x="6692" y="13252"/>
                    <a:pt x="6620" y="13323"/>
                    <a:pt x="6549" y="13323"/>
                  </a:cubicBezTo>
                  <a:cubicBezTo>
                    <a:pt x="6466" y="13323"/>
                    <a:pt x="6406" y="13264"/>
                    <a:pt x="6335" y="13264"/>
                  </a:cubicBezTo>
                  <a:cubicBezTo>
                    <a:pt x="6263" y="13252"/>
                    <a:pt x="6204" y="13204"/>
                    <a:pt x="6132" y="13192"/>
                  </a:cubicBezTo>
                  <a:cubicBezTo>
                    <a:pt x="6115" y="13190"/>
                    <a:pt x="6098" y="13189"/>
                    <a:pt x="6081" y="13189"/>
                  </a:cubicBezTo>
                  <a:cubicBezTo>
                    <a:pt x="6035" y="13189"/>
                    <a:pt x="5993" y="13196"/>
                    <a:pt x="5951" y="13196"/>
                  </a:cubicBezTo>
                  <a:cubicBezTo>
                    <a:pt x="5936" y="13196"/>
                    <a:pt x="5921" y="13195"/>
                    <a:pt x="5906" y="13192"/>
                  </a:cubicBezTo>
                  <a:cubicBezTo>
                    <a:pt x="5835" y="13180"/>
                    <a:pt x="5775" y="13145"/>
                    <a:pt x="5692" y="13133"/>
                  </a:cubicBezTo>
                  <a:cubicBezTo>
                    <a:pt x="5676" y="13130"/>
                    <a:pt x="5659" y="13129"/>
                    <a:pt x="5643" y="13129"/>
                  </a:cubicBezTo>
                  <a:cubicBezTo>
                    <a:pt x="5614" y="13129"/>
                    <a:pt x="5585" y="13132"/>
                    <a:pt x="5557" y="13132"/>
                  </a:cubicBezTo>
                  <a:cubicBezTo>
                    <a:pt x="5530" y="13132"/>
                    <a:pt x="5504" y="13130"/>
                    <a:pt x="5477" y="13121"/>
                  </a:cubicBezTo>
                  <a:cubicBezTo>
                    <a:pt x="5394" y="13109"/>
                    <a:pt x="5358" y="13025"/>
                    <a:pt x="5275" y="13002"/>
                  </a:cubicBezTo>
                  <a:cubicBezTo>
                    <a:pt x="5204" y="12990"/>
                    <a:pt x="5144" y="12954"/>
                    <a:pt x="5073" y="12942"/>
                  </a:cubicBezTo>
                  <a:cubicBezTo>
                    <a:pt x="5001" y="12906"/>
                    <a:pt x="4954" y="12847"/>
                    <a:pt x="4894" y="12823"/>
                  </a:cubicBezTo>
                  <a:cubicBezTo>
                    <a:pt x="4823" y="12787"/>
                    <a:pt x="4763" y="12775"/>
                    <a:pt x="4704" y="12752"/>
                  </a:cubicBezTo>
                  <a:cubicBezTo>
                    <a:pt x="4644" y="12716"/>
                    <a:pt x="4561" y="12692"/>
                    <a:pt x="4501" y="12656"/>
                  </a:cubicBezTo>
                  <a:cubicBezTo>
                    <a:pt x="4442" y="12633"/>
                    <a:pt x="4358" y="12644"/>
                    <a:pt x="4287" y="12609"/>
                  </a:cubicBezTo>
                  <a:cubicBezTo>
                    <a:pt x="4227" y="12585"/>
                    <a:pt x="4168" y="12525"/>
                    <a:pt x="4108" y="12490"/>
                  </a:cubicBezTo>
                  <a:cubicBezTo>
                    <a:pt x="4049" y="12466"/>
                    <a:pt x="3965" y="12454"/>
                    <a:pt x="3906" y="12406"/>
                  </a:cubicBezTo>
                  <a:cubicBezTo>
                    <a:pt x="3846" y="12359"/>
                    <a:pt x="3822" y="12287"/>
                    <a:pt x="3763" y="12240"/>
                  </a:cubicBezTo>
                  <a:cubicBezTo>
                    <a:pt x="3703" y="12192"/>
                    <a:pt x="3632" y="12168"/>
                    <a:pt x="3584" y="12132"/>
                  </a:cubicBezTo>
                  <a:cubicBezTo>
                    <a:pt x="3525" y="12097"/>
                    <a:pt x="3453" y="12073"/>
                    <a:pt x="3394" y="12037"/>
                  </a:cubicBezTo>
                  <a:cubicBezTo>
                    <a:pt x="3334" y="11990"/>
                    <a:pt x="3251" y="11978"/>
                    <a:pt x="3191" y="11930"/>
                  </a:cubicBezTo>
                  <a:cubicBezTo>
                    <a:pt x="3132" y="11882"/>
                    <a:pt x="3132" y="11775"/>
                    <a:pt x="3072" y="11740"/>
                  </a:cubicBezTo>
                  <a:cubicBezTo>
                    <a:pt x="3013" y="11692"/>
                    <a:pt x="2953" y="11656"/>
                    <a:pt x="2894" y="11621"/>
                  </a:cubicBezTo>
                  <a:lnTo>
                    <a:pt x="2751" y="11466"/>
                  </a:lnTo>
                  <a:cubicBezTo>
                    <a:pt x="2703" y="11418"/>
                    <a:pt x="2691" y="11335"/>
                    <a:pt x="2632" y="11275"/>
                  </a:cubicBezTo>
                  <a:cubicBezTo>
                    <a:pt x="2584" y="11216"/>
                    <a:pt x="2560" y="11156"/>
                    <a:pt x="2501" y="11097"/>
                  </a:cubicBezTo>
                  <a:cubicBezTo>
                    <a:pt x="2453" y="11037"/>
                    <a:pt x="2334" y="11037"/>
                    <a:pt x="2287" y="10989"/>
                  </a:cubicBezTo>
                  <a:cubicBezTo>
                    <a:pt x="2239" y="10930"/>
                    <a:pt x="2263" y="10847"/>
                    <a:pt x="2215" y="10787"/>
                  </a:cubicBezTo>
                  <a:cubicBezTo>
                    <a:pt x="2168" y="10728"/>
                    <a:pt x="2096" y="10692"/>
                    <a:pt x="2048" y="10632"/>
                  </a:cubicBezTo>
                  <a:cubicBezTo>
                    <a:pt x="2001" y="10573"/>
                    <a:pt x="2025" y="10489"/>
                    <a:pt x="1977" y="10430"/>
                  </a:cubicBezTo>
                  <a:cubicBezTo>
                    <a:pt x="1929" y="10370"/>
                    <a:pt x="1870" y="10323"/>
                    <a:pt x="1846" y="10263"/>
                  </a:cubicBezTo>
                  <a:cubicBezTo>
                    <a:pt x="1810" y="10204"/>
                    <a:pt x="1763" y="10144"/>
                    <a:pt x="1727" y="10085"/>
                  </a:cubicBezTo>
                  <a:cubicBezTo>
                    <a:pt x="1691" y="10025"/>
                    <a:pt x="1679" y="9954"/>
                    <a:pt x="1644" y="9870"/>
                  </a:cubicBezTo>
                  <a:cubicBezTo>
                    <a:pt x="1620" y="9811"/>
                    <a:pt x="1560" y="9751"/>
                    <a:pt x="1525" y="9692"/>
                  </a:cubicBezTo>
                  <a:cubicBezTo>
                    <a:pt x="1501" y="9632"/>
                    <a:pt x="1513" y="9549"/>
                    <a:pt x="1489" y="9489"/>
                  </a:cubicBezTo>
                  <a:cubicBezTo>
                    <a:pt x="1453" y="9430"/>
                    <a:pt x="1382" y="9370"/>
                    <a:pt x="1346" y="9311"/>
                  </a:cubicBezTo>
                  <a:cubicBezTo>
                    <a:pt x="1322" y="9239"/>
                    <a:pt x="1310" y="9180"/>
                    <a:pt x="1275" y="9096"/>
                  </a:cubicBezTo>
                  <a:cubicBezTo>
                    <a:pt x="1251" y="9025"/>
                    <a:pt x="1227" y="8965"/>
                    <a:pt x="1215" y="8894"/>
                  </a:cubicBezTo>
                  <a:cubicBezTo>
                    <a:pt x="1203" y="8823"/>
                    <a:pt x="1263" y="8727"/>
                    <a:pt x="1251" y="8668"/>
                  </a:cubicBezTo>
                  <a:cubicBezTo>
                    <a:pt x="1227" y="8596"/>
                    <a:pt x="1144" y="8549"/>
                    <a:pt x="1132" y="8477"/>
                  </a:cubicBezTo>
                  <a:cubicBezTo>
                    <a:pt x="1108" y="8406"/>
                    <a:pt x="1108" y="8322"/>
                    <a:pt x="1108" y="8263"/>
                  </a:cubicBezTo>
                  <a:cubicBezTo>
                    <a:pt x="1096" y="8192"/>
                    <a:pt x="1108" y="8120"/>
                    <a:pt x="1108" y="8049"/>
                  </a:cubicBezTo>
                  <a:cubicBezTo>
                    <a:pt x="1096" y="7965"/>
                    <a:pt x="1084" y="7906"/>
                    <a:pt x="1072" y="7834"/>
                  </a:cubicBezTo>
                  <a:cubicBezTo>
                    <a:pt x="1048" y="7763"/>
                    <a:pt x="1048" y="7691"/>
                    <a:pt x="1048" y="7632"/>
                  </a:cubicBezTo>
                  <a:cubicBezTo>
                    <a:pt x="1048" y="7549"/>
                    <a:pt x="1025" y="7477"/>
                    <a:pt x="1025" y="7418"/>
                  </a:cubicBezTo>
                  <a:lnTo>
                    <a:pt x="1025" y="7215"/>
                  </a:lnTo>
                  <a:cubicBezTo>
                    <a:pt x="1025" y="7132"/>
                    <a:pt x="1036" y="7060"/>
                    <a:pt x="1036" y="7001"/>
                  </a:cubicBezTo>
                  <a:cubicBezTo>
                    <a:pt x="1036" y="6929"/>
                    <a:pt x="977" y="6858"/>
                    <a:pt x="977" y="6775"/>
                  </a:cubicBezTo>
                  <a:cubicBezTo>
                    <a:pt x="977" y="6703"/>
                    <a:pt x="1072" y="6644"/>
                    <a:pt x="1072" y="6572"/>
                  </a:cubicBezTo>
                  <a:cubicBezTo>
                    <a:pt x="1072" y="6501"/>
                    <a:pt x="1025" y="6418"/>
                    <a:pt x="1025" y="6346"/>
                  </a:cubicBezTo>
                  <a:cubicBezTo>
                    <a:pt x="1036" y="6275"/>
                    <a:pt x="1108" y="6215"/>
                    <a:pt x="1132" y="6144"/>
                  </a:cubicBezTo>
                  <a:cubicBezTo>
                    <a:pt x="1144" y="6060"/>
                    <a:pt x="1084" y="5989"/>
                    <a:pt x="1096" y="5917"/>
                  </a:cubicBezTo>
                  <a:cubicBezTo>
                    <a:pt x="1108" y="5846"/>
                    <a:pt x="1203" y="5798"/>
                    <a:pt x="1227" y="5727"/>
                  </a:cubicBezTo>
                  <a:cubicBezTo>
                    <a:pt x="1251" y="5644"/>
                    <a:pt x="1227" y="5572"/>
                    <a:pt x="1263" y="5513"/>
                  </a:cubicBezTo>
                  <a:cubicBezTo>
                    <a:pt x="1275" y="5441"/>
                    <a:pt x="1251" y="5370"/>
                    <a:pt x="1275" y="5286"/>
                  </a:cubicBezTo>
                  <a:cubicBezTo>
                    <a:pt x="1286" y="5215"/>
                    <a:pt x="1310" y="5144"/>
                    <a:pt x="1322" y="5084"/>
                  </a:cubicBezTo>
                  <a:cubicBezTo>
                    <a:pt x="1346" y="5013"/>
                    <a:pt x="1382" y="4953"/>
                    <a:pt x="1394" y="4870"/>
                  </a:cubicBezTo>
                  <a:cubicBezTo>
                    <a:pt x="1429" y="4798"/>
                    <a:pt x="1525" y="4774"/>
                    <a:pt x="1560" y="4715"/>
                  </a:cubicBezTo>
                  <a:cubicBezTo>
                    <a:pt x="1584" y="4655"/>
                    <a:pt x="1572" y="4560"/>
                    <a:pt x="1608" y="4501"/>
                  </a:cubicBezTo>
                  <a:cubicBezTo>
                    <a:pt x="1632" y="4441"/>
                    <a:pt x="1727" y="4393"/>
                    <a:pt x="1751" y="4334"/>
                  </a:cubicBezTo>
                  <a:cubicBezTo>
                    <a:pt x="1787" y="4274"/>
                    <a:pt x="1751" y="4179"/>
                    <a:pt x="1798" y="4120"/>
                  </a:cubicBezTo>
                  <a:cubicBezTo>
                    <a:pt x="1822" y="4060"/>
                    <a:pt x="1870" y="4001"/>
                    <a:pt x="1906" y="3941"/>
                  </a:cubicBezTo>
                  <a:cubicBezTo>
                    <a:pt x="1941" y="3881"/>
                    <a:pt x="2025" y="3846"/>
                    <a:pt x="2048" y="3786"/>
                  </a:cubicBezTo>
                  <a:cubicBezTo>
                    <a:pt x="2096" y="3727"/>
                    <a:pt x="2084" y="3643"/>
                    <a:pt x="2120" y="3584"/>
                  </a:cubicBezTo>
                  <a:cubicBezTo>
                    <a:pt x="2168" y="3524"/>
                    <a:pt x="2287" y="3524"/>
                    <a:pt x="2334" y="3465"/>
                  </a:cubicBezTo>
                  <a:cubicBezTo>
                    <a:pt x="2382" y="3405"/>
                    <a:pt x="2406" y="3322"/>
                    <a:pt x="2453" y="3286"/>
                  </a:cubicBezTo>
                  <a:cubicBezTo>
                    <a:pt x="2501" y="3227"/>
                    <a:pt x="2525" y="3167"/>
                    <a:pt x="2572" y="3108"/>
                  </a:cubicBezTo>
                  <a:cubicBezTo>
                    <a:pt x="2620" y="3048"/>
                    <a:pt x="2656" y="2989"/>
                    <a:pt x="2703" y="2941"/>
                  </a:cubicBezTo>
                  <a:cubicBezTo>
                    <a:pt x="2751" y="2893"/>
                    <a:pt x="2834" y="2869"/>
                    <a:pt x="2882" y="2822"/>
                  </a:cubicBezTo>
                  <a:cubicBezTo>
                    <a:pt x="2930" y="2774"/>
                    <a:pt x="2941" y="2667"/>
                    <a:pt x="3001" y="2631"/>
                  </a:cubicBezTo>
                  <a:cubicBezTo>
                    <a:pt x="3060" y="2584"/>
                    <a:pt x="3132" y="2548"/>
                    <a:pt x="3180" y="2512"/>
                  </a:cubicBezTo>
                  <a:cubicBezTo>
                    <a:pt x="3239" y="2465"/>
                    <a:pt x="3311" y="2453"/>
                    <a:pt x="3370" y="2405"/>
                  </a:cubicBezTo>
                  <a:cubicBezTo>
                    <a:pt x="3430" y="2357"/>
                    <a:pt x="3477" y="2298"/>
                    <a:pt x="3537" y="2250"/>
                  </a:cubicBezTo>
                  <a:cubicBezTo>
                    <a:pt x="3596" y="2215"/>
                    <a:pt x="3656" y="2167"/>
                    <a:pt x="3715" y="2131"/>
                  </a:cubicBezTo>
                  <a:cubicBezTo>
                    <a:pt x="3775" y="2096"/>
                    <a:pt x="3846" y="2072"/>
                    <a:pt x="3906" y="2036"/>
                  </a:cubicBezTo>
                  <a:cubicBezTo>
                    <a:pt x="3965" y="1988"/>
                    <a:pt x="4025" y="1953"/>
                    <a:pt x="4084" y="1917"/>
                  </a:cubicBezTo>
                  <a:cubicBezTo>
                    <a:pt x="4144" y="1881"/>
                    <a:pt x="4168" y="1762"/>
                    <a:pt x="4239" y="1738"/>
                  </a:cubicBezTo>
                  <a:cubicBezTo>
                    <a:pt x="4299" y="1703"/>
                    <a:pt x="4382" y="1715"/>
                    <a:pt x="4465" y="1691"/>
                  </a:cubicBezTo>
                  <a:cubicBezTo>
                    <a:pt x="4525" y="1655"/>
                    <a:pt x="4596" y="1631"/>
                    <a:pt x="4656" y="1595"/>
                  </a:cubicBezTo>
                  <a:cubicBezTo>
                    <a:pt x="4715" y="1572"/>
                    <a:pt x="4799" y="1572"/>
                    <a:pt x="4858" y="1536"/>
                  </a:cubicBezTo>
                  <a:cubicBezTo>
                    <a:pt x="4918" y="1512"/>
                    <a:pt x="4977" y="1441"/>
                    <a:pt x="5037" y="1417"/>
                  </a:cubicBezTo>
                  <a:cubicBezTo>
                    <a:pt x="5120" y="1393"/>
                    <a:pt x="5156" y="1345"/>
                    <a:pt x="5239" y="1322"/>
                  </a:cubicBezTo>
                  <a:cubicBezTo>
                    <a:pt x="5256" y="1313"/>
                    <a:pt x="5274" y="1310"/>
                    <a:pt x="5292" y="1310"/>
                  </a:cubicBezTo>
                  <a:cubicBezTo>
                    <a:pt x="5342" y="1310"/>
                    <a:pt x="5394" y="1335"/>
                    <a:pt x="5436" y="1335"/>
                  </a:cubicBezTo>
                  <a:cubicBezTo>
                    <a:pt x="5442" y="1335"/>
                    <a:pt x="5448" y="1335"/>
                    <a:pt x="5454" y="1334"/>
                  </a:cubicBezTo>
                  <a:cubicBezTo>
                    <a:pt x="5537" y="1322"/>
                    <a:pt x="5597" y="1274"/>
                    <a:pt x="5668" y="1262"/>
                  </a:cubicBezTo>
                  <a:cubicBezTo>
                    <a:pt x="5739" y="1238"/>
                    <a:pt x="5787" y="1155"/>
                    <a:pt x="5858" y="1143"/>
                  </a:cubicBezTo>
                  <a:cubicBezTo>
                    <a:pt x="5868" y="1140"/>
                    <a:pt x="5877" y="1139"/>
                    <a:pt x="5887" y="1139"/>
                  </a:cubicBezTo>
                  <a:cubicBezTo>
                    <a:pt x="5944" y="1139"/>
                    <a:pt x="6010" y="1183"/>
                    <a:pt x="6060" y="1183"/>
                  </a:cubicBezTo>
                  <a:cubicBezTo>
                    <a:pt x="6069" y="1183"/>
                    <a:pt x="6077" y="1182"/>
                    <a:pt x="6085" y="1179"/>
                  </a:cubicBezTo>
                  <a:cubicBezTo>
                    <a:pt x="6156" y="1167"/>
                    <a:pt x="6228" y="1167"/>
                    <a:pt x="6287" y="1155"/>
                  </a:cubicBezTo>
                  <a:cubicBezTo>
                    <a:pt x="6370" y="1143"/>
                    <a:pt x="6430" y="1095"/>
                    <a:pt x="6501" y="1095"/>
                  </a:cubicBezTo>
                  <a:cubicBezTo>
                    <a:pt x="6573" y="1084"/>
                    <a:pt x="6632" y="1060"/>
                    <a:pt x="6704" y="1048"/>
                  </a:cubicBezTo>
                  <a:cubicBezTo>
                    <a:pt x="6787" y="1048"/>
                    <a:pt x="6859" y="1000"/>
                    <a:pt x="6918" y="1000"/>
                  </a:cubicBezTo>
                  <a:close/>
                  <a:moveTo>
                    <a:pt x="7001" y="0"/>
                  </a:moveTo>
                  <a:cubicBezTo>
                    <a:pt x="6930" y="0"/>
                    <a:pt x="6859" y="48"/>
                    <a:pt x="6799" y="60"/>
                  </a:cubicBezTo>
                  <a:cubicBezTo>
                    <a:pt x="6716" y="60"/>
                    <a:pt x="6644" y="36"/>
                    <a:pt x="6573" y="36"/>
                  </a:cubicBezTo>
                  <a:cubicBezTo>
                    <a:pt x="6501" y="36"/>
                    <a:pt x="6418" y="60"/>
                    <a:pt x="6359" y="60"/>
                  </a:cubicBezTo>
                  <a:cubicBezTo>
                    <a:pt x="6340" y="66"/>
                    <a:pt x="6321" y="68"/>
                    <a:pt x="6302" y="68"/>
                  </a:cubicBezTo>
                  <a:cubicBezTo>
                    <a:pt x="6260" y="68"/>
                    <a:pt x="6218" y="57"/>
                    <a:pt x="6176" y="57"/>
                  </a:cubicBezTo>
                  <a:cubicBezTo>
                    <a:pt x="6166" y="57"/>
                    <a:pt x="6155" y="58"/>
                    <a:pt x="6144" y="60"/>
                  </a:cubicBezTo>
                  <a:cubicBezTo>
                    <a:pt x="6061" y="83"/>
                    <a:pt x="6001" y="155"/>
                    <a:pt x="5930" y="167"/>
                  </a:cubicBezTo>
                  <a:cubicBezTo>
                    <a:pt x="5915" y="172"/>
                    <a:pt x="5901" y="174"/>
                    <a:pt x="5886" y="174"/>
                  </a:cubicBezTo>
                  <a:cubicBezTo>
                    <a:pt x="5837" y="174"/>
                    <a:pt x="5787" y="153"/>
                    <a:pt x="5732" y="153"/>
                  </a:cubicBezTo>
                  <a:cubicBezTo>
                    <a:pt x="5723" y="153"/>
                    <a:pt x="5713" y="153"/>
                    <a:pt x="5704" y="155"/>
                  </a:cubicBezTo>
                  <a:cubicBezTo>
                    <a:pt x="5632" y="167"/>
                    <a:pt x="5573" y="226"/>
                    <a:pt x="5501" y="238"/>
                  </a:cubicBezTo>
                  <a:cubicBezTo>
                    <a:pt x="5466" y="250"/>
                    <a:pt x="5427" y="250"/>
                    <a:pt x="5388" y="250"/>
                  </a:cubicBezTo>
                  <a:cubicBezTo>
                    <a:pt x="5349" y="250"/>
                    <a:pt x="5311" y="250"/>
                    <a:pt x="5275" y="262"/>
                  </a:cubicBezTo>
                  <a:cubicBezTo>
                    <a:pt x="5204" y="274"/>
                    <a:pt x="5156" y="345"/>
                    <a:pt x="5085" y="369"/>
                  </a:cubicBezTo>
                  <a:cubicBezTo>
                    <a:pt x="5013" y="381"/>
                    <a:pt x="4954" y="393"/>
                    <a:pt x="4870" y="429"/>
                  </a:cubicBezTo>
                  <a:cubicBezTo>
                    <a:pt x="4799" y="452"/>
                    <a:pt x="4739" y="500"/>
                    <a:pt x="4680" y="512"/>
                  </a:cubicBezTo>
                  <a:cubicBezTo>
                    <a:pt x="4608" y="548"/>
                    <a:pt x="4537" y="524"/>
                    <a:pt x="4477" y="560"/>
                  </a:cubicBezTo>
                  <a:cubicBezTo>
                    <a:pt x="4418" y="583"/>
                    <a:pt x="4323" y="572"/>
                    <a:pt x="4263" y="595"/>
                  </a:cubicBezTo>
                  <a:cubicBezTo>
                    <a:pt x="4203" y="631"/>
                    <a:pt x="4156" y="738"/>
                    <a:pt x="4096" y="762"/>
                  </a:cubicBezTo>
                  <a:cubicBezTo>
                    <a:pt x="4037" y="798"/>
                    <a:pt x="3953" y="798"/>
                    <a:pt x="3894" y="822"/>
                  </a:cubicBezTo>
                  <a:cubicBezTo>
                    <a:pt x="3834" y="857"/>
                    <a:pt x="3763" y="869"/>
                    <a:pt x="3703" y="917"/>
                  </a:cubicBezTo>
                  <a:cubicBezTo>
                    <a:pt x="3644" y="941"/>
                    <a:pt x="3584" y="1000"/>
                    <a:pt x="3525" y="1036"/>
                  </a:cubicBezTo>
                  <a:cubicBezTo>
                    <a:pt x="3465" y="1060"/>
                    <a:pt x="3382" y="1072"/>
                    <a:pt x="3334" y="1119"/>
                  </a:cubicBezTo>
                  <a:cubicBezTo>
                    <a:pt x="3275" y="1167"/>
                    <a:pt x="3191" y="1179"/>
                    <a:pt x="3132" y="1214"/>
                  </a:cubicBezTo>
                  <a:cubicBezTo>
                    <a:pt x="3072" y="1250"/>
                    <a:pt x="3060" y="1357"/>
                    <a:pt x="3001" y="1405"/>
                  </a:cubicBezTo>
                  <a:cubicBezTo>
                    <a:pt x="2941" y="1453"/>
                    <a:pt x="2870" y="1453"/>
                    <a:pt x="2810" y="1488"/>
                  </a:cubicBezTo>
                  <a:cubicBezTo>
                    <a:pt x="2751" y="1536"/>
                    <a:pt x="2715" y="1607"/>
                    <a:pt x="2656" y="1655"/>
                  </a:cubicBezTo>
                  <a:cubicBezTo>
                    <a:pt x="2596" y="1703"/>
                    <a:pt x="2501" y="1691"/>
                    <a:pt x="2453" y="1726"/>
                  </a:cubicBezTo>
                  <a:cubicBezTo>
                    <a:pt x="2394" y="1774"/>
                    <a:pt x="2382" y="1869"/>
                    <a:pt x="2322" y="1917"/>
                  </a:cubicBezTo>
                  <a:cubicBezTo>
                    <a:pt x="2263" y="1953"/>
                    <a:pt x="2227" y="2024"/>
                    <a:pt x="2168" y="2072"/>
                  </a:cubicBezTo>
                  <a:cubicBezTo>
                    <a:pt x="2120" y="2119"/>
                    <a:pt x="2001" y="2107"/>
                    <a:pt x="1941" y="2167"/>
                  </a:cubicBezTo>
                  <a:cubicBezTo>
                    <a:pt x="1906" y="2215"/>
                    <a:pt x="1882" y="2310"/>
                    <a:pt x="1846" y="2357"/>
                  </a:cubicBezTo>
                  <a:cubicBezTo>
                    <a:pt x="1798" y="2417"/>
                    <a:pt x="1763" y="2488"/>
                    <a:pt x="1727" y="2536"/>
                  </a:cubicBezTo>
                  <a:cubicBezTo>
                    <a:pt x="1679" y="2596"/>
                    <a:pt x="1632" y="2643"/>
                    <a:pt x="1584" y="2703"/>
                  </a:cubicBezTo>
                  <a:cubicBezTo>
                    <a:pt x="1548" y="2762"/>
                    <a:pt x="1489" y="2810"/>
                    <a:pt x="1441" y="2869"/>
                  </a:cubicBezTo>
                  <a:cubicBezTo>
                    <a:pt x="1394" y="2929"/>
                    <a:pt x="1322" y="2953"/>
                    <a:pt x="1275" y="3012"/>
                  </a:cubicBezTo>
                  <a:cubicBezTo>
                    <a:pt x="1227" y="3072"/>
                    <a:pt x="1215" y="3143"/>
                    <a:pt x="1167" y="3203"/>
                  </a:cubicBezTo>
                  <a:cubicBezTo>
                    <a:pt x="1132" y="3262"/>
                    <a:pt x="1132" y="3358"/>
                    <a:pt x="1096" y="3417"/>
                  </a:cubicBezTo>
                  <a:cubicBezTo>
                    <a:pt x="1048" y="3477"/>
                    <a:pt x="989" y="3524"/>
                    <a:pt x="965" y="3584"/>
                  </a:cubicBezTo>
                  <a:cubicBezTo>
                    <a:pt x="929" y="3643"/>
                    <a:pt x="870" y="3703"/>
                    <a:pt x="846" y="3762"/>
                  </a:cubicBezTo>
                  <a:cubicBezTo>
                    <a:pt x="810" y="3822"/>
                    <a:pt x="739" y="3881"/>
                    <a:pt x="715" y="3941"/>
                  </a:cubicBezTo>
                  <a:cubicBezTo>
                    <a:pt x="679" y="4001"/>
                    <a:pt x="655" y="4072"/>
                    <a:pt x="620" y="4132"/>
                  </a:cubicBezTo>
                  <a:cubicBezTo>
                    <a:pt x="596" y="4191"/>
                    <a:pt x="560" y="4262"/>
                    <a:pt x="536" y="4334"/>
                  </a:cubicBezTo>
                  <a:cubicBezTo>
                    <a:pt x="538" y="4333"/>
                    <a:pt x="539" y="4333"/>
                    <a:pt x="540" y="4333"/>
                  </a:cubicBezTo>
                  <a:cubicBezTo>
                    <a:pt x="565" y="4333"/>
                    <a:pt x="606" y="4432"/>
                    <a:pt x="572" y="4489"/>
                  </a:cubicBezTo>
                  <a:cubicBezTo>
                    <a:pt x="548" y="4560"/>
                    <a:pt x="489" y="4608"/>
                    <a:pt x="477" y="4679"/>
                  </a:cubicBezTo>
                  <a:cubicBezTo>
                    <a:pt x="441" y="4751"/>
                    <a:pt x="370" y="4798"/>
                    <a:pt x="358" y="4870"/>
                  </a:cubicBezTo>
                  <a:cubicBezTo>
                    <a:pt x="322" y="4953"/>
                    <a:pt x="310" y="5001"/>
                    <a:pt x="274" y="5084"/>
                  </a:cubicBezTo>
                  <a:cubicBezTo>
                    <a:pt x="263" y="5155"/>
                    <a:pt x="239" y="5215"/>
                    <a:pt x="215" y="5286"/>
                  </a:cubicBezTo>
                  <a:cubicBezTo>
                    <a:pt x="203" y="5358"/>
                    <a:pt x="203" y="5441"/>
                    <a:pt x="191" y="5513"/>
                  </a:cubicBezTo>
                  <a:cubicBezTo>
                    <a:pt x="179" y="5584"/>
                    <a:pt x="239" y="5679"/>
                    <a:pt x="215" y="5739"/>
                  </a:cubicBezTo>
                  <a:cubicBezTo>
                    <a:pt x="203" y="5810"/>
                    <a:pt x="179" y="5870"/>
                    <a:pt x="155" y="5941"/>
                  </a:cubicBezTo>
                  <a:cubicBezTo>
                    <a:pt x="143" y="6013"/>
                    <a:pt x="120" y="6072"/>
                    <a:pt x="96" y="6156"/>
                  </a:cubicBezTo>
                  <a:cubicBezTo>
                    <a:pt x="84" y="6227"/>
                    <a:pt x="120" y="6298"/>
                    <a:pt x="96" y="6370"/>
                  </a:cubicBezTo>
                  <a:cubicBezTo>
                    <a:pt x="84" y="6453"/>
                    <a:pt x="12" y="6513"/>
                    <a:pt x="12" y="6584"/>
                  </a:cubicBezTo>
                  <a:cubicBezTo>
                    <a:pt x="12" y="6656"/>
                    <a:pt x="84" y="6727"/>
                    <a:pt x="72" y="6810"/>
                  </a:cubicBezTo>
                  <a:cubicBezTo>
                    <a:pt x="72" y="6882"/>
                    <a:pt x="12" y="6953"/>
                    <a:pt x="12" y="7013"/>
                  </a:cubicBezTo>
                  <a:cubicBezTo>
                    <a:pt x="12" y="7084"/>
                    <a:pt x="72" y="7168"/>
                    <a:pt x="72" y="7227"/>
                  </a:cubicBezTo>
                  <a:cubicBezTo>
                    <a:pt x="72" y="7299"/>
                    <a:pt x="12" y="7370"/>
                    <a:pt x="12" y="7441"/>
                  </a:cubicBezTo>
                  <a:cubicBezTo>
                    <a:pt x="12" y="7525"/>
                    <a:pt x="72" y="7584"/>
                    <a:pt x="72" y="7656"/>
                  </a:cubicBezTo>
                  <a:cubicBezTo>
                    <a:pt x="72" y="7727"/>
                    <a:pt x="1" y="7799"/>
                    <a:pt x="12" y="7882"/>
                  </a:cubicBezTo>
                  <a:cubicBezTo>
                    <a:pt x="24" y="7953"/>
                    <a:pt x="36" y="8025"/>
                    <a:pt x="36" y="8084"/>
                  </a:cubicBezTo>
                  <a:cubicBezTo>
                    <a:pt x="60" y="8156"/>
                    <a:pt x="132" y="8215"/>
                    <a:pt x="143" y="8299"/>
                  </a:cubicBezTo>
                  <a:cubicBezTo>
                    <a:pt x="155" y="8370"/>
                    <a:pt x="143" y="8442"/>
                    <a:pt x="155" y="8513"/>
                  </a:cubicBezTo>
                  <a:cubicBezTo>
                    <a:pt x="179" y="8596"/>
                    <a:pt x="155" y="8668"/>
                    <a:pt x="179" y="8739"/>
                  </a:cubicBezTo>
                  <a:cubicBezTo>
                    <a:pt x="191" y="8811"/>
                    <a:pt x="298" y="8858"/>
                    <a:pt x="310" y="8930"/>
                  </a:cubicBezTo>
                  <a:cubicBezTo>
                    <a:pt x="322" y="9013"/>
                    <a:pt x="274" y="9096"/>
                    <a:pt x="298" y="9156"/>
                  </a:cubicBezTo>
                  <a:cubicBezTo>
                    <a:pt x="310" y="9227"/>
                    <a:pt x="322" y="9287"/>
                    <a:pt x="358" y="9370"/>
                  </a:cubicBezTo>
                  <a:cubicBezTo>
                    <a:pt x="382" y="9442"/>
                    <a:pt x="477" y="9465"/>
                    <a:pt x="489" y="9549"/>
                  </a:cubicBezTo>
                  <a:cubicBezTo>
                    <a:pt x="513" y="9620"/>
                    <a:pt x="441" y="9704"/>
                    <a:pt x="465" y="9787"/>
                  </a:cubicBezTo>
                  <a:cubicBezTo>
                    <a:pt x="501" y="9846"/>
                    <a:pt x="608" y="9882"/>
                    <a:pt x="632" y="9942"/>
                  </a:cubicBezTo>
                  <a:cubicBezTo>
                    <a:pt x="667" y="10001"/>
                    <a:pt x="632" y="10108"/>
                    <a:pt x="667" y="10168"/>
                  </a:cubicBezTo>
                  <a:cubicBezTo>
                    <a:pt x="691" y="10227"/>
                    <a:pt x="751" y="10287"/>
                    <a:pt x="786" y="10347"/>
                  </a:cubicBezTo>
                  <a:cubicBezTo>
                    <a:pt x="810" y="10406"/>
                    <a:pt x="870" y="10466"/>
                    <a:pt x="905" y="10525"/>
                  </a:cubicBezTo>
                  <a:cubicBezTo>
                    <a:pt x="929" y="10585"/>
                    <a:pt x="953" y="10656"/>
                    <a:pt x="977" y="10739"/>
                  </a:cubicBezTo>
                  <a:cubicBezTo>
                    <a:pt x="1001" y="10799"/>
                    <a:pt x="1001" y="10882"/>
                    <a:pt x="1048" y="10942"/>
                  </a:cubicBezTo>
                  <a:lnTo>
                    <a:pt x="1179" y="11120"/>
                  </a:lnTo>
                  <a:cubicBezTo>
                    <a:pt x="1227" y="11180"/>
                    <a:pt x="1298" y="11216"/>
                    <a:pt x="1346" y="11275"/>
                  </a:cubicBezTo>
                  <a:cubicBezTo>
                    <a:pt x="1394" y="11335"/>
                    <a:pt x="1394" y="11418"/>
                    <a:pt x="1441" y="11478"/>
                  </a:cubicBezTo>
                  <a:cubicBezTo>
                    <a:pt x="1489" y="11537"/>
                    <a:pt x="1548" y="11585"/>
                    <a:pt x="1584" y="11644"/>
                  </a:cubicBezTo>
                  <a:cubicBezTo>
                    <a:pt x="1632" y="11704"/>
                    <a:pt x="1644" y="11775"/>
                    <a:pt x="1703" y="11835"/>
                  </a:cubicBezTo>
                  <a:cubicBezTo>
                    <a:pt x="1751" y="11894"/>
                    <a:pt x="1870" y="11882"/>
                    <a:pt x="1917" y="11942"/>
                  </a:cubicBezTo>
                  <a:cubicBezTo>
                    <a:pt x="1965" y="12002"/>
                    <a:pt x="1989" y="12073"/>
                    <a:pt x="2037" y="12121"/>
                  </a:cubicBezTo>
                  <a:cubicBezTo>
                    <a:pt x="2084" y="12168"/>
                    <a:pt x="2108" y="12252"/>
                    <a:pt x="2156" y="12299"/>
                  </a:cubicBezTo>
                  <a:cubicBezTo>
                    <a:pt x="2203" y="12347"/>
                    <a:pt x="2287" y="12371"/>
                    <a:pt x="2346" y="12418"/>
                  </a:cubicBezTo>
                  <a:cubicBezTo>
                    <a:pt x="2406" y="12466"/>
                    <a:pt x="2453" y="12525"/>
                    <a:pt x="2501" y="12561"/>
                  </a:cubicBezTo>
                  <a:cubicBezTo>
                    <a:pt x="2560" y="12609"/>
                    <a:pt x="2632" y="12621"/>
                    <a:pt x="2691" y="12668"/>
                  </a:cubicBezTo>
                  <a:cubicBezTo>
                    <a:pt x="2751" y="12716"/>
                    <a:pt x="2763" y="12799"/>
                    <a:pt x="2822" y="12847"/>
                  </a:cubicBezTo>
                  <a:cubicBezTo>
                    <a:pt x="2882" y="12894"/>
                    <a:pt x="2941" y="12930"/>
                    <a:pt x="3001" y="12966"/>
                  </a:cubicBezTo>
                  <a:cubicBezTo>
                    <a:pt x="3060" y="13014"/>
                    <a:pt x="3096" y="13085"/>
                    <a:pt x="3156" y="13133"/>
                  </a:cubicBezTo>
                  <a:cubicBezTo>
                    <a:pt x="3215" y="13180"/>
                    <a:pt x="3275" y="13204"/>
                    <a:pt x="3346" y="13240"/>
                  </a:cubicBezTo>
                  <a:cubicBezTo>
                    <a:pt x="3406" y="13287"/>
                    <a:pt x="3465" y="13311"/>
                    <a:pt x="3537" y="13347"/>
                  </a:cubicBezTo>
                  <a:cubicBezTo>
                    <a:pt x="3596" y="13371"/>
                    <a:pt x="3680" y="13371"/>
                    <a:pt x="3739" y="13406"/>
                  </a:cubicBezTo>
                  <a:cubicBezTo>
                    <a:pt x="3799" y="13430"/>
                    <a:pt x="3858" y="13490"/>
                    <a:pt x="3930" y="13526"/>
                  </a:cubicBezTo>
                  <a:cubicBezTo>
                    <a:pt x="3977" y="13549"/>
                    <a:pt x="4061" y="13561"/>
                    <a:pt x="4132" y="13597"/>
                  </a:cubicBezTo>
                  <a:cubicBezTo>
                    <a:pt x="4192" y="13621"/>
                    <a:pt x="4239" y="13704"/>
                    <a:pt x="4311" y="13728"/>
                  </a:cubicBezTo>
                  <a:cubicBezTo>
                    <a:pt x="4370" y="13764"/>
                    <a:pt x="4442" y="13776"/>
                    <a:pt x="4525" y="13799"/>
                  </a:cubicBezTo>
                  <a:cubicBezTo>
                    <a:pt x="4596" y="13835"/>
                    <a:pt x="4668" y="13835"/>
                    <a:pt x="4727" y="13859"/>
                  </a:cubicBezTo>
                  <a:cubicBezTo>
                    <a:pt x="4763" y="13877"/>
                    <a:pt x="4799" y="13877"/>
                    <a:pt x="4836" y="13877"/>
                  </a:cubicBezTo>
                  <a:cubicBezTo>
                    <a:pt x="4873" y="13877"/>
                    <a:pt x="4912" y="13877"/>
                    <a:pt x="4954" y="13895"/>
                  </a:cubicBezTo>
                  <a:cubicBezTo>
                    <a:pt x="5025" y="13918"/>
                    <a:pt x="5073" y="14002"/>
                    <a:pt x="5132" y="14026"/>
                  </a:cubicBezTo>
                  <a:cubicBezTo>
                    <a:pt x="5204" y="14037"/>
                    <a:pt x="5275" y="14037"/>
                    <a:pt x="5335" y="14061"/>
                  </a:cubicBezTo>
                  <a:cubicBezTo>
                    <a:pt x="5418" y="14073"/>
                    <a:pt x="5466" y="14085"/>
                    <a:pt x="5549" y="14097"/>
                  </a:cubicBezTo>
                  <a:cubicBezTo>
                    <a:pt x="5620" y="14121"/>
                    <a:pt x="5680" y="14180"/>
                    <a:pt x="5751" y="14192"/>
                  </a:cubicBezTo>
                  <a:cubicBezTo>
                    <a:pt x="5823" y="14204"/>
                    <a:pt x="5882" y="14228"/>
                    <a:pt x="5966" y="14252"/>
                  </a:cubicBezTo>
                  <a:cubicBezTo>
                    <a:pt x="5971" y="14253"/>
                    <a:pt x="5977" y="14253"/>
                    <a:pt x="5982" y="14253"/>
                  </a:cubicBezTo>
                  <a:cubicBezTo>
                    <a:pt x="6048" y="14253"/>
                    <a:pt x="6114" y="14192"/>
                    <a:pt x="6180" y="14192"/>
                  </a:cubicBezTo>
                  <a:cubicBezTo>
                    <a:pt x="6263" y="14204"/>
                    <a:pt x="6323" y="14276"/>
                    <a:pt x="6394" y="14276"/>
                  </a:cubicBezTo>
                  <a:cubicBezTo>
                    <a:pt x="6409" y="14280"/>
                    <a:pt x="6423" y="14282"/>
                    <a:pt x="6437" y="14282"/>
                  </a:cubicBezTo>
                  <a:cubicBezTo>
                    <a:pt x="6495" y="14282"/>
                    <a:pt x="6554" y="14252"/>
                    <a:pt x="6620" y="14252"/>
                  </a:cubicBezTo>
                  <a:cubicBezTo>
                    <a:pt x="6692" y="14252"/>
                    <a:pt x="6751" y="14311"/>
                    <a:pt x="6823" y="14311"/>
                  </a:cubicBezTo>
                  <a:cubicBezTo>
                    <a:pt x="6894" y="14311"/>
                    <a:pt x="6978" y="14276"/>
                    <a:pt x="7049" y="14276"/>
                  </a:cubicBezTo>
                  <a:cubicBezTo>
                    <a:pt x="7121" y="14276"/>
                    <a:pt x="7192" y="14264"/>
                    <a:pt x="7251" y="14264"/>
                  </a:cubicBezTo>
                  <a:cubicBezTo>
                    <a:pt x="7335" y="14264"/>
                    <a:pt x="7406" y="14276"/>
                    <a:pt x="7478" y="14276"/>
                  </a:cubicBezTo>
                  <a:cubicBezTo>
                    <a:pt x="7549" y="14276"/>
                    <a:pt x="7632" y="14228"/>
                    <a:pt x="7692" y="14228"/>
                  </a:cubicBezTo>
                  <a:cubicBezTo>
                    <a:pt x="7763" y="14228"/>
                    <a:pt x="7835" y="14264"/>
                    <a:pt x="7906" y="14264"/>
                  </a:cubicBezTo>
                  <a:cubicBezTo>
                    <a:pt x="7990" y="14252"/>
                    <a:pt x="8049" y="14192"/>
                    <a:pt x="8121" y="14180"/>
                  </a:cubicBezTo>
                  <a:cubicBezTo>
                    <a:pt x="8192" y="14157"/>
                    <a:pt x="8252" y="14157"/>
                    <a:pt x="8323" y="14145"/>
                  </a:cubicBezTo>
                  <a:cubicBezTo>
                    <a:pt x="8406" y="14133"/>
                    <a:pt x="8466" y="14109"/>
                    <a:pt x="8537" y="14109"/>
                  </a:cubicBezTo>
                  <a:cubicBezTo>
                    <a:pt x="8543" y="14108"/>
                    <a:pt x="8549" y="14108"/>
                    <a:pt x="8554" y="14108"/>
                  </a:cubicBezTo>
                  <a:cubicBezTo>
                    <a:pt x="8618" y="14108"/>
                    <a:pt x="8694" y="14158"/>
                    <a:pt x="8749" y="14158"/>
                  </a:cubicBezTo>
                  <a:cubicBezTo>
                    <a:pt x="8754" y="14158"/>
                    <a:pt x="8759" y="14157"/>
                    <a:pt x="8764" y="14157"/>
                  </a:cubicBezTo>
                  <a:cubicBezTo>
                    <a:pt x="8835" y="14145"/>
                    <a:pt x="8883" y="14049"/>
                    <a:pt x="8954" y="14037"/>
                  </a:cubicBezTo>
                  <a:cubicBezTo>
                    <a:pt x="9026" y="14026"/>
                    <a:pt x="9097" y="14026"/>
                    <a:pt x="9156" y="14014"/>
                  </a:cubicBezTo>
                  <a:cubicBezTo>
                    <a:pt x="9240" y="13990"/>
                    <a:pt x="9311" y="13990"/>
                    <a:pt x="9383" y="13978"/>
                  </a:cubicBezTo>
                  <a:cubicBezTo>
                    <a:pt x="9454" y="13954"/>
                    <a:pt x="9514" y="13918"/>
                    <a:pt x="9573" y="13895"/>
                  </a:cubicBezTo>
                  <a:cubicBezTo>
                    <a:pt x="9657" y="13859"/>
                    <a:pt x="9716" y="13847"/>
                    <a:pt x="9788" y="13811"/>
                  </a:cubicBezTo>
                  <a:cubicBezTo>
                    <a:pt x="9847" y="13787"/>
                    <a:pt x="9918" y="13740"/>
                    <a:pt x="9978" y="13728"/>
                  </a:cubicBezTo>
                  <a:cubicBezTo>
                    <a:pt x="10038" y="13692"/>
                    <a:pt x="10109" y="13668"/>
                    <a:pt x="10169" y="13633"/>
                  </a:cubicBezTo>
                  <a:cubicBezTo>
                    <a:pt x="10228" y="13609"/>
                    <a:pt x="10311" y="13597"/>
                    <a:pt x="10371" y="13549"/>
                  </a:cubicBezTo>
                  <a:cubicBezTo>
                    <a:pt x="10430" y="13514"/>
                    <a:pt x="10466" y="13430"/>
                    <a:pt x="10526" y="13383"/>
                  </a:cubicBezTo>
                  <a:cubicBezTo>
                    <a:pt x="10585" y="13359"/>
                    <a:pt x="10692" y="13383"/>
                    <a:pt x="10752" y="13335"/>
                  </a:cubicBezTo>
                  <a:cubicBezTo>
                    <a:pt x="10811" y="13311"/>
                    <a:pt x="10847" y="13204"/>
                    <a:pt x="10907" y="13180"/>
                  </a:cubicBezTo>
                  <a:cubicBezTo>
                    <a:pt x="10966" y="13133"/>
                    <a:pt x="11061" y="13156"/>
                    <a:pt x="11121" y="13121"/>
                  </a:cubicBezTo>
                  <a:cubicBezTo>
                    <a:pt x="11181" y="13073"/>
                    <a:pt x="11204" y="12978"/>
                    <a:pt x="11264" y="12942"/>
                  </a:cubicBezTo>
                  <a:cubicBezTo>
                    <a:pt x="11323" y="12894"/>
                    <a:pt x="11419" y="12918"/>
                    <a:pt x="11478" y="12883"/>
                  </a:cubicBezTo>
                  <a:cubicBezTo>
                    <a:pt x="11538" y="12835"/>
                    <a:pt x="11585" y="12775"/>
                    <a:pt x="11633" y="12728"/>
                  </a:cubicBezTo>
                  <a:cubicBezTo>
                    <a:pt x="11693" y="12680"/>
                    <a:pt x="11704" y="12597"/>
                    <a:pt x="11764" y="12549"/>
                  </a:cubicBezTo>
                  <a:cubicBezTo>
                    <a:pt x="11823" y="12502"/>
                    <a:pt x="11859" y="12442"/>
                    <a:pt x="11919" y="12383"/>
                  </a:cubicBezTo>
                  <a:cubicBezTo>
                    <a:pt x="11978" y="12347"/>
                    <a:pt x="12014" y="12299"/>
                    <a:pt x="12074" y="12240"/>
                  </a:cubicBezTo>
                  <a:cubicBezTo>
                    <a:pt x="12121" y="12192"/>
                    <a:pt x="12240" y="12192"/>
                    <a:pt x="12288" y="12144"/>
                  </a:cubicBezTo>
                  <a:cubicBezTo>
                    <a:pt x="12335" y="12109"/>
                    <a:pt x="12359" y="12013"/>
                    <a:pt x="12407" y="11966"/>
                  </a:cubicBezTo>
                  <a:cubicBezTo>
                    <a:pt x="12455" y="11906"/>
                    <a:pt x="12538" y="11894"/>
                    <a:pt x="12585" y="11847"/>
                  </a:cubicBezTo>
                  <a:cubicBezTo>
                    <a:pt x="12633" y="11787"/>
                    <a:pt x="12609" y="11692"/>
                    <a:pt x="12669" y="11644"/>
                  </a:cubicBezTo>
                  <a:cubicBezTo>
                    <a:pt x="12716" y="11585"/>
                    <a:pt x="12764" y="11537"/>
                    <a:pt x="12812" y="11478"/>
                  </a:cubicBezTo>
                  <a:cubicBezTo>
                    <a:pt x="12847" y="11418"/>
                    <a:pt x="12931" y="11394"/>
                    <a:pt x="12966" y="11335"/>
                  </a:cubicBezTo>
                  <a:cubicBezTo>
                    <a:pt x="13014" y="11275"/>
                    <a:pt x="13002" y="11180"/>
                    <a:pt x="13050" y="11120"/>
                  </a:cubicBezTo>
                  <a:cubicBezTo>
                    <a:pt x="13086" y="11061"/>
                    <a:pt x="13205" y="11061"/>
                    <a:pt x="13240" y="10989"/>
                  </a:cubicBezTo>
                  <a:cubicBezTo>
                    <a:pt x="13288" y="10930"/>
                    <a:pt x="13300" y="10859"/>
                    <a:pt x="13324" y="10799"/>
                  </a:cubicBezTo>
                  <a:cubicBezTo>
                    <a:pt x="13359" y="10739"/>
                    <a:pt x="13383" y="10656"/>
                    <a:pt x="13419" y="10597"/>
                  </a:cubicBezTo>
                  <a:cubicBezTo>
                    <a:pt x="13443" y="10537"/>
                    <a:pt x="13478" y="10466"/>
                    <a:pt x="13502" y="10406"/>
                  </a:cubicBezTo>
                  <a:cubicBezTo>
                    <a:pt x="13538" y="10347"/>
                    <a:pt x="13609" y="10299"/>
                    <a:pt x="13645" y="10227"/>
                  </a:cubicBezTo>
                  <a:cubicBezTo>
                    <a:pt x="13669" y="10168"/>
                    <a:pt x="13645" y="10061"/>
                    <a:pt x="13669" y="10001"/>
                  </a:cubicBezTo>
                  <a:cubicBezTo>
                    <a:pt x="13705" y="9942"/>
                    <a:pt x="13764" y="9882"/>
                    <a:pt x="13788" y="9811"/>
                  </a:cubicBezTo>
                  <a:cubicBezTo>
                    <a:pt x="13824" y="9739"/>
                    <a:pt x="13883" y="9692"/>
                    <a:pt x="13907" y="9620"/>
                  </a:cubicBezTo>
                  <a:cubicBezTo>
                    <a:pt x="13943" y="9549"/>
                    <a:pt x="13943" y="9465"/>
                    <a:pt x="13955" y="9406"/>
                  </a:cubicBezTo>
                  <a:cubicBezTo>
                    <a:pt x="13979" y="9335"/>
                    <a:pt x="14002" y="9275"/>
                    <a:pt x="14014" y="9204"/>
                  </a:cubicBezTo>
                  <a:cubicBezTo>
                    <a:pt x="14026" y="9132"/>
                    <a:pt x="14074" y="9073"/>
                    <a:pt x="14086" y="8989"/>
                  </a:cubicBezTo>
                  <a:cubicBezTo>
                    <a:pt x="14098" y="8918"/>
                    <a:pt x="14121" y="8846"/>
                    <a:pt x="14133" y="8787"/>
                  </a:cubicBezTo>
                  <a:cubicBezTo>
                    <a:pt x="14145" y="8715"/>
                    <a:pt x="14074" y="8620"/>
                    <a:pt x="14086" y="8561"/>
                  </a:cubicBezTo>
                  <a:cubicBezTo>
                    <a:pt x="14098" y="8489"/>
                    <a:pt x="14181" y="8430"/>
                    <a:pt x="14193" y="8358"/>
                  </a:cubicBezTo>
                  <a:cubicBezTo>
                    <a:pt x="14205" y="8275"/>
                    <a:pt x="14205" y="8203"/>
                    <a:pt x="14217" y="8144"/>
                  </a:cubicBezTo>
                  <a:cubicBezTo>
                    <a:pt x="14240" y="8072"/>
                    <a:pt x="14264" y="8013"/>
                    <a:pt x="14276" y="7942"/>
                  </a:cubicBezTo>
                  <a:cubicBezTo>
                    <a:pt x="14300" y="7870"/>
                    <a:pt x="14252" y="7787"/>
                    <a:pt x="14252" y="7715"/>
                  </a:cubicBezTo>
                  <a:cubicBezTo>
                    <a:pt x="14252" y="7644"/>
                    <a:pt x="14217" y="7572"/>
                    <a:pt x="14240" y="7489"/>
                  </a:cubicBezTo>
                  <a:cubicBezTo>
                    <a:pt x="14240" y="7418"/>
                    <a:pt x="14324" y="7358"/>
                    <a:pt x="14324" y="7287"/>
                  </a:cubicBezTo>
                  <a:cubicBezTo>
                    <a:pt x="14324" y="7215"/>
                    <a:pt x="14312" y="7132"/>
                    <a:pt x="14312" y="7060"/>
                  </a:cubicBezTo>
                  <a:cubicBezTo>
                    <a:pt x="14312" y="6989"/>
                    <a:pt x="14240" y="6918"/>
                    <a:pt x="14240" y="6858"/>
                  </a:cubicBezTo>
                  <a:cubicBezTo>
                    <a:pt x="14240" y="6775"/>
                    <a:pt x="14324" y="6703"/>
                    <a:pt x="14312" y="6632"/>
                  </a:cubicBezTo>
                  <a:cubicBezTo>
                    <a:pt x="14312" y="6560"/>
                    <a:pt x="14312" y="6477"/>
                    <a:pt x="14300" y="6406"/>
                  </a:cubicBezTo>
                  <a:cubicBezTo>
                    <a:pt x="14276" y="6334"/>
                    <a:pt x="14240" y="6275"/>
                    <a:pt x="14240" y="6203"/>
                  </a:cubicBezTo>
                  <a:cubicBezTo>
                    <a:pt x="14217" y="6120"/>
                    <a:pt x="14193" y="6060"/>
                    <a:pt x="14193" y="5989"/>
                  </a:cubicBezTo>
                  <a:cubicBezTo>
                    <a:pt x="14181" y="5917"/>
                    <a:pt x="14133" y="5858"/>
                    <a:pt x="14121" y="5786"/>
                  </a:cubicBezTo>
                  <a:cubicBezTo>
                    <a:pt x="14098" y="5703"/>
                    <a:pt x="14181" y="5620"/>
                    <a:pt x="14157" y="5560"/>
                  </a:cubicBezTo>
                  <a:cubicBezTo>
                    <a:pt x="14145" y="5489"/>
                    <a:pt x="14086" y="5429"/>
                    <a:pt x="14062" y="5370"/>
                  </a:cubicBezTo>
                  <a:cubicBezTo>
                    <a:pt x="14038" y="5286"/>
                    <a:pt x="13979" y="5227"/>
                    <a:pt x="13955" y="5167"/>
                  </a:cubicBezTo>
                  <a:cubicBezTo>
                    <a:pt x="13943" y="5096"/>
                    <a:pt x="13907" y="5036"/>
                    <a:pt x="13883" y="4965"/>
                  </a:cubicBezTo>
                  <a:cubicBezTo>
                    <a:pt x="13848" y="4894"/>
                    <a:pt x="13859" y="4810"/>
                    <a:pt x="13836" y="4751"/>
                  </a:cubicBezTo>
                  <a:cubicBezTo>
                    <a:pt x="13800" y="4679"/>
                    <a:pt x="13800" y="4608"/>
                    <a:pt x="13776" y="4548"/>
                  </a:cubicBezTo>
                  <a:cubicBezTo>
                    <a:pt x="13740" y="4489"/>
                    <a:pt x="13740" y="4393"/>
                    <a:pt x="13728" y="4334"/>
                  </a:cubicBezTo>
                  <a:cubicBezTo>
                    <a:pt x="13705" y="4274"/>
                    <a:pt x="13621" y="4215"/>
                    <a:pt x="13598" y="4155"/>
                  </a:cubicBezTo>
                  <a:cubicBezTo>
                    <a:pt x="13562" y="4096"/>
                    <a:pt x="13502" y="4036"/>
                    <a:pt x="13467" y="3977"/>
                  </a:cubicBezTo>
                  <a:cubicBezTo>
                    <a:pt x="13431" y="3917"/>
                    <a:pt x="13467" y="3822"/>
                    <a:pt x="13431" y="3762"/>
                  </a:cubicBezTo>
                  <a:cubicBezTo>
                    <a:pt x="13407" y="3703"/>
                    <a:pt x="13300" y="3667"/>
                    <a:pt x="13252" y="3608"/>
                  </a:cubicBezTo>
                  <a:cubicBezTo>
                    <a:pt x="13228" y="3548"/>
                    <a:pt x="13264" y="3429"/>
                    <a:pt x="13240" y="3370"/>
                  </a:cubicBezTo>
                  <a:cubicBezTo>
                    <a:pt x="13193" y="3310"/>
                    <a:pt x="13109" y="3286"/>
                    <a:pt x="13062" y="3227"/>
                  </a:cubicBezTo>
                  <a:cubicBezTo>
                    <a:pt x="13014" y="3167"/>
                    <a:pt x="12966" y="3119"/>
                    <a:pt x="12931" y="3060"/>
                  </a:cubicBezTo>
                  <a:cubicBezTo>
                    <a:pt x="12883" y="3000"/>
                    <a:pt x="12883" y="2905"/>
                    <a:pt x="12836" y="2846"/>
                  </a:cubicBezTo>
                  <a:cubicBezTo>
                    <a:pt x="12788" y="2786"/>
                    <a:pt x="12764" y="2727"/>
                    <a:pt x="12716" y="2667"/>
                  </a:cubicBezTo>
                  <a:cubicBezTo>
                    <a:pt x="12669" y="2608"/>
                    <a:pt x="12585" y="2596"/>
                    <a:pt x="12538" y="2536"/>
                  </a:cubicBezTo>
                  <a:cubicBezTo>
                    <a:pt x="12490" y="2477"/>
                    <a:pt x="12419" y="2453"/>
                    <a:pt x="12371" y="2393"/>
                  </a:cubicBezTo>
                  <a:cubicBezTo>
                    <a:pt x="12335" y="2334"/>
                    <a:pt x="12300" y="2250"/>
                    <a:pt x="12252" y="2215"/>
                  </a:cubicBezTo>
                  <a:cubicBezTo>
                    <a:pt x="12216" y="2167"/>
                    <a:pt x="12181" y="2072"/>
                    <a:pt x="12133" y="2036"/>
                  </a:cubicBezTo>
                  <a:cubicBezTo>
                    <a:pt x="12097" y="1988"/>
                    <a:pt x="12050" y="1917"/>
                    <a:pt x="12002" y="1869"/>
                  </a:cubicBezTo>
                  <a:cubicBezTo>
                    <a:pt x="11943" y="1822"/>
                    <a:pt x="11835" y="1834"/>
                    <a:pt x="11800" y="1774"/>
                  </a:cubicBezTo>
                  <a:cubicBezTo>
                    <a:pt x="11740" y="1738"/>
                    <a:pt x="11740" y="1631"/>
                    <a:pt x="11681" y="1584"/>
                  </a:cubicBezTo>
                  <a:cubicBezTo>
                    <a:pt x="11621" y="1536"/>
                    <a:pt x="11538" y="1524"/>
                    <a:pt x="11478" y="1476"/>
                  </a:cubicBezTo>
                  <a:cubicBezTo>
                    <a:pt x="11419" y="1441"/>
                    <a:pt x="11383" y="1381"/>
                    <a:pt x="11323" y="1334"/>
                  </a:cubicBezTo>
                  <a:cubicBezTo>
                    <a:pt x="11294" y="1310"/>
                    <a:pt x="11249" y="1310"/>
                    <a:pt x="11204" y="1310"/>
                  </a:cubicBezTo>
                  <a:cubicBezTo>
                    <a:pt x="11160" y="1310"/>
                    <a:pt x="11115" y="1310"/>
                    <a:pt x="11085" y="1286"/>
                  </a:cubicBezTo>
                  <a:cubicBezTo>
                    <a:pt x="11026" y="1238"/>
                    <a:pt x="11002" y="1143"/>
                    <a:pt x="10942" y="1107"/>
                  </a:cubicBezTo>
                  <a:cubicBezTo>
                    <a:pt x="10883" y="1060"/>
                    <a:pt x="10823" y="1024"/>
                    <a:pt x="10764" y="988"/>
                  </a:cubicBezTo>
                  <a:cubicBezTo>
                    <a:pt x="10704" y="964"/>
                    <a:pt x="10621" y="976"/>
                    <a:pt x="10550" y="929"/>
                  </a:cubicBezTo>
                  <a:cubicBezTo>
                    <a:pt x="10490" y="905"/>
                    <a:pt x="10407" y="869"/>
                    <a:pt x="10347" y="845"/>
                  </a:cubicBezTo>
                  <a:cubicBezTo>
                    <a:pt x="10288" y="810"/>
                    <a:pt x="10228" y="762"/>
                    <a:pt x="10157" y="738"/>
                  </a:cubicBezTo>
                  <a:cubicBezTo>
                    <a:pt x="10097" y="703"/>
                    <a:pt x="10014" y="703"/>
                    <a:pt x="9954" y="679"/>
                  </a:cubicBezTo>
                  <a:cubicBezTo>
                    <a:pt x="9895" y="643"/>
                    <a:pt x="9859" y="512"/>
                    <a:pt x="9788" y="500"/>
                  </a:cubicBezTo>
                  <a:cubicBezTo>
                    <a:pt x="9773" y="493"/>
                    <a:pt x="9757" y="490"/>
                    <a:pt x="9740" y="490"/>
                  </a:cubicBezTo>
                  <a:cubicBezTo>
                    <a:pt x="9681" y="490"/>
                    <a:pt x="9612" y="525"/>
                    <a:pt x="9564" y="525"/>
                  </a:cubicBezTo>
                  <a:cubicBezTo>
                    <a:pt x="9559" y="525"/>
                    <a:pt x="9554" y="525"/>
                    <a:pt x="9549" y="524"/>
                  </a:cubicBezTo>
                  <a:cubicBezTo>
                    <a:pt x="9478" y="500"/>
                    <a:pt x="9418" y="464"/>
                    <a:pt x="9359" y="441"/>
                  </a:cubicBezTo>
                  <a:cubicBezTo>
                    <a:pt x="9276" y="405"/>
                    <a:pt x="9216" y="381"/>
                    <a:pt x="9145" y="369"/>
                  </a:cubicBezTo>
                  <a:cubicBezTo>
                    <a:pt x="9073" y="345"/>
                    <a:pt x="9014" y="310"/>
                    <a:pt x="8942" y="286"/>
                  </a:cubicBezTo>
                  <a:cubicBezTo>
                    <a:pt x="8859" y="274"/>
                    <a:pt x="8799" y="202"/>
                    <a:pt x="8740" y="191"/>
                  </a:cubicBezTo>
                  <a:cubicBezTo>
                    <a:pt x="8668" y="167"/>
                    <a:pt x="8597" y="167"/>
                    <a:pt x="8537" y="155"/>
                  </a:cubicBezTo>
                  <a:cubicBezTo>
                    <a:pt x="8514" y="151"/>
                    <a:pt x="8488" y="150"/>
                    <a:pt x="8463" y="150"/>
                  </a:cubicBezTo>
                  <a:cubicBezTo>
                    <a:pt x="8412" y="150"/>
                    <a:pt x="8359" y="155"/>
                    <a:pt x="8311" y="155"/>
                  </a:cubicBezTo>
                  <a:cubicBezTo>
                    <a:pt x="8275" y="149"/>
                    <a:pt x="8240" y="149"/>
                    <a:pt x="8202" y="149"/>
                  </a:cubicBezTo>
                  <a:cubicBezTo>
                    <a:pt x="8165" y="149"/>
                    <a:pt x="8127" y="149"/>
                    <a:pt x="8085" y="143"/>
                  </a:cubicBezTo>
                  <a:cubicBezTo>
                    <a:pt x="8013" y="119"/>
                    <a:pt x="7954" y="60"/>
                    <a:pt x="7883" y="60"/>
                  </a:cubicBezTo>
                  <a:cubicBezTo>
                    <a:pt x="7811" y="48"/>
                    <a:pt x="7728" y="36"/>
                    <a:pt x="7668" y="24"/>
                  </a:cubicBezTo>
                  <a:cubicBezTo>
                    <a:pt x="7597" y="24"/>
                    <a:pt x="7525" y="0"/>
                    <a:pt x="7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5"/>
            <p:cNvSpPr/>
            <p:nvPr/>
          </p:nvSpPr>
          <p:spPr>
            <a:xfrm>
              <a:off x="1237668" y="4022371"/>
              <a:ext cx="240996" cy="282878"/>
            </a:xfrm>
            <a:custGeom>
              <a:avLst/>
              <a:gdLst/>
              <a:ahLst/>
              <a:cxnLst/>
              <a:rect l="l" t="t" r="r" b="b"/>
              <a:pathLst>
                <a:path w="6430" h="7452" extrusionOk="0">
                  <a:moveTo>
                    <a:pt x="3221" y="1"/>
                  </a:moveTo>
                  <a:cubicBezTo>
                    <a:pt x="3156" y="1"/>
                    <a:pt x="3090" y="28"/>
                    <a:pt x="3037" y="81"/>
                  </a:cubicBezTo>
                  <a:cubicBezTo>
                    <a:pt x="2334" y="772"/>
                    <a:pt x="1489" y="1093"/>
                    <a:pt x="370" y="1093"/>
                  </a:cubicBezTo>
                  <a:cubicBezTo>
                    <a:pt x="227" y="1093"/>
                    <a:pt x="108" y="1212"/>
                    <a:pt x="108" y="1367"/>
                  </a:cubicBezTo>
                  <a:cubicBezTo>
                    <a:pt x="108" y="1557"/>
                    <a:pt x="108" y="1736"/>
                    <a:pt x="96" y="1927"/>
                  </a:cubicBezTo>
                  <a:cubicBezTo>
                    <a:pt x="60" y="3784"/>
                    <a:pt x="0" y="6368"/>
                    <a:pt x="3132" y="7439"/>
                  </a:cubicBezTo>
                  <a:lnTo>
                    <a:pt x="3215" y="7451"/>
                  </a:lnTo>
                  <a:lnTo>
                    <a:pt x="3310" y="7439"/>
                  </a:lnTo>
                  <a:cubicBezTo>
                    <a:pt x="6430" y="6344"/>
                    <a:pt x="6382" y="3808"/>
                    <a:pt x="6358" y="1927"/>
                  </a:cubicBezTo>
                  <a:cubicBezTo>
                    <a:pt x="6335" y="1736"/>
                    <a:pt x="6335" y="1546"/>
                    <a:pt x="6335" y="1367"/>
                  </a:cubicBezTo>
                  <a:cubicBezTo>
                    <a:pt x="6335" y="1212"/>
                    <a:pt x="6227" y="1093"/>
                    <a:pt x="6073" y="1093"/>
                  </a:cubicBezTo>
                  <a:cubicBezTo>
                    <a:pt x="4953" y="1093"/>
                    <a:pt x="4120" y="772"/>
                    <a:pt x="3406" y="81"/>
                  </a:cubicBezTo>
                  <a:cubicBezTo>
                    <a:pt x="3352" y="28"/>
                    <a:pt x="3287" y="1"/>
                    <a:pt x="3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5"/>
            <p:cNvSpPr/>
            <p:nvPr/>
          </p:nvSpPr>
          <p:spPr>
            <a:xfrm>
              <a:off x="1297897" y="4102847"/>
              <a:ext cx="122335" cy="112779"/>
            </a:xfrm>
            <a:custGeom>
              <a:avLst/>
              <a:gdLst/>
              <a:ahLst/>
              <a:cxnLst/>
              <a:rect l="l" t="t" r="r" b="b"/>
              <a:pathLst>
                <a:path w="3264" h="2971" extrusionOk="0">
                  <a:moveTo>
                    <a:pt x="2144" y="283"/>
                  </a:moveTo>
                  <a:cubicBezTo>
                    <a:pt x="2263" y="342"/>
                    <a:pt x="2382" y="402"/>
                    <a:pt x="2489" y="497"/>
                  </a:cubicBezTo>
                  <a:cubicBezTo>
                    <a:pt x="2442" y="533"/>
                    <a:pt x="2382" y="569"/>
                    <a:pt x="2334" y="604"/>
                  </a:cubicBezTo>
                  <a:cubicBezTo>
                    <a:pt x="2275" y="509"/>
                    <a:pt x="2215" y="390"/>
                    <a:pt x="2144" y="283"/>
                  </a:cubicBezTo>
                  <a:close/>
                  <a:moveTo>
                    <a:pt x="1120" y="283"/>
                  </a:moveTo>
                  <a:lnTo>
                    <a:pt x="1120" y="283"/>
                  </a:lnTo>
                  <a:cubicBezTo>
                    <a:pt x="1025" y="390"/>
                    <a:pt x="965" y="509"/>
                    <a:pt x="929" y="616"/>
                  </a:cubicBezTo>
                  <a:cubicBezTo>
                    <a:pt x="870" y="580"/>
                    <a:pt x="822" y="533"/>
                    <a:pt x="775" y="497"/>
                  </a:cubicBezTo>
                  <a:cubicBezTo>
                    <a:pt x="882" y="402"/>
                    <a:pt x="989" y="330"/>
                    <a:pt x="1120" y="283"/>
                  </a:cubicBezTo>
                  <a:close/>
                  <a:moveTo>
                    <a:pt x="1537" y="176"/>
                  </a:moveTo>
                  <a:lnTo>
                    <a:pt x="1537" y="819"/>
                  </a:lnTo>
                  <a:cubicBezTo>
                    <a:pt x="1382" y="807"/>
                    <a:pt x="1239" y="771"/>
                    <a:pt x="1084" y="700"/>
                  </a:cubicBezTo>
                  <a:cubicBezTo>
                    <a:pt x="1168" y="497"/>
                    <a:pt x="1310" y="259"/>
                    <a:pt x="1537" y="176"/>
                  </a:cubicBezTo>
                  <a:close/>
                  <a:moveTo>
                    <a:pt x="1727" y="199"/>
                  </a:moveTo>
                  <a:cubicBezTo>
                    <a:pt x="1942" y="259"/>
                    <a:pt x="2084" y="509"/>
                    <a:pt x="2180" y="711"/>
                  </a:cubicBezTo>
                  <a:cubicBezTo>
                    <a:pt x="2025" y="771"/>
                    <a:pt x="1882" y="807"/>
                    <a:pt x="1727" y="819"/>
                  </a:cubicBezTo>
                  <a:lnTo>
                    <a:pt x="1727" y="199"/>
                  </a:lnTo>
                  <a:close/>
                  <a:moveTo>
                    <a:pt x="644" y="640"/>
                  </a:moveTo>
                  <a:cubicBezTo>
                    <a:pt x="715" y="700"/>
                    <a:pt x="787" y="759"/>
                    <a:pt x="870" y="807"/>
                  </a:cubicBezTo>
                  <a:cubicBezTo>
                    <a:pt x="822" y="985"/>
                    <a:pt x="775" y="1176"/>
                    <a:pt x="775" y="1390"/>
                  </a:cubicBezTo>
                  <a:lnTo>
                    <a:pt x="346" y="1390"/>
                  </a:lnTo>
                  <a:cubicBezTo>
                    <a:pt x="358" y="1104"/>
                    <a:pt x="465" y="854"/>
                    <a:pt x="644" y="640"/>
                  </a:cubicBezTo>
                  <a:close/>
                  <a:moveTo>
                    <a:pt x="1049" y="890"/>
                  </a:moveTo>
                  <a:cubicBezTo>
                    <a:pt x="1191" y="950"/>
                    <a:pt x="1358" y="997"/>
                    <a:pt x="1537" y="1009"/>
                  </a:cubicBezTo>
                  <a:lnTo>
                    <a:pt x="1537" y="1390"/>
                  </a:lnTo>
                  <a:lnTo>
                    <a:pt x="965" y="1390"/>
                  </a:lnTo>
                  <a:cubicBezTo>
                    <a:pt x="965" y="1200"/>
                    <a:pt x="1001" y="1045"/>
                    <a:pt x="1049" y="890"/>
                  </a:cubicBezTo>
                  <a:close/>
                  <a:moveTo>
                    <a:pt x="2239" y="890"/>
                  </a:moveTo>
                  <a:cubicBezTo>
                    <a:pt x="2275" y="1045"/>
                    <a:pt x="2287" y="1212"/>
                    <a:pt x="2311" y="1390"/>
                  </a:cubicBezTo>
                  <a:lnTo>
                    <a:pt x="1727" y="1390"/>
                  </a:lnTo>
                  <a:lnTo>
                    <a:pt x="1727" y="1009"/>
                  </a:lnTo>
                  <a:cubicBezTo>
                    <a:pt x="1906" y="997"/>
                    <a:pt x="2072" y="973"/>
                    <a:pt x="2239" y="890"/>
                  </a:cubicBezTo>
                  <a:close/>
                  <a:moveTo>
                    <a:pt x="2620" y="640"/>
                  </a:moveTo>
                  <a:cubicBezTo>
                    <a:pt x="2799" y="854"/>
                    <a:pt x="2906" y="1104"/>
                    <a:pt x="2918" y="1390"/>
                  </a:cubicBezTo>
                  <a:lnTo>
                    <a:pt x="2489" y="1390"/>
                  </a:lnTo>
                  <a:cubicBezTo>
                    <a:pt x="2489" y="1176"/>
                    <a:pt x="2442" y="985"/>
                    <a:pt x="2394" y="807"/>
                  </a:cubicBezTo>
                  <a:cubicBezTo>
                    <a:pt x="2477" y="759"/>
                    <a:pt x="2549" y="700"/>
                    <a:pt x="2620" y="640"/>
                  </a:cubicBezTo>
                  <a:close/>
                  <a:moveTo>
                    <a:pt x="1537" y="1569"/>
                  </a:moveTo>
                  <a:lnTo>
                    <a:pt x="1537" y="1938"/>
                  </a:lnTo>
                  <a:cubicBezTo>
                    <a:pt x="1358" y="1950"/>
                    <a:pt x="1191" y="1985"/>
                    <a:pt x="1025" y="2057"/>
                  </a:cubicBezTo>
                  <a:cubicBezTo>
                    <a:pt x="989" y="1902"/>
                    <a:pt x="965" y="1747"/>
                    <a:pt x="953" y="1569"/>
                  </a:cubicBezTo>
                  <a:close/>
                  <a:moveTo>
                    <a:pt x="2287" y="1569"/>
                  </a:moveTo>
                  <a:cubicBezTo>
                    <a:pt x="2287" y="1747"/>
                    <a:pt x="2263" y="1902"/>
                    <a:pt x="2215" y="2057"/>
                  </a:cubicBezTo>
                  <a:cubicBezTo>
                    <a:pt x="2072" y="1997"/>
                    <a:pt x="1894" y="1950"/>
                    <a:pt x="1727" y="1938"/>
                  </a:cubicBezTo>
                  <a:lnTo>
                    <a:pt x="1727" y="1569"/>
                  </a:lnTo>
                  <a:close/>
                  <a:moveTo>
                    <a:pt x="775" y="1569"/>
                  </a:moveTo>
                  <a:cubicBezTo>
                    <a:pt x="775" y="1771"/>
                    <a:pt x="822" y="1962"/>
                    <a:pt x="870" y="2140"/>
                  </a:cubicBezTo>
                  <a:cubicBezTo>
                    <a:pt x="787" y="2188"/>
                    <a:pt x="715" y="2247"/>
                    <a:pt x="644" y="2307"/>
                  </a:cubicBezTo>
                  <a:cubicBezTo>
                    <a:pt x="465" y="2104"/>
                    <a:pt x="358" y="1843"/>
                    <a:pt x="346" y="1569"/>
                  </a:cubicBezTo>
                  <a:close/>
                  <a:moveTo>
                    <a:pt x="2918" y="1569"/>
                  </a:moveTo>
                  <a:cubicBezTo>
                    <a:pt x="2906" y="1843"/>
                    <a:pt x="2799" y="2104"/>
                    <a:pt x="2620" y="2307"/>
                  </a:cubicBezTo>
                  <a:cubicBezTo>
                    <a:pt x="2549" y="2247"/>
                    <a:pt x="2477" y="2188"/>
                    <a:pt x="2394" y="2140"/>
                  </a:cubicBezTo>
                  <a:cubicBezTo>
                    <a:pt x="2442" y="1962"/>
                    <a:pt x="2489" y="1771"/>
                    <a:pt x="2489" y="1569"/>
                  </a:cubicBezTo>
                  <a:close/>
                  <a:moveTo>
                    <a:pt x="929" y="2343"/>
                  </a:moveTo>
                  <a:cubicBezTo>
                    <a:pt x="965" y="2462"/>
                    <a:pt x="1025" y="2557"/>
                    <a:pt x="1108" y="2664"/>
                  </a:cubicBezTo>
                  <a:cubicBezTo>
                    <a:pt x="989" y="2605"/>
                    <a:pt x="870" y="2545"/>
                    <a:pt x="763" y="2462"/>
                  </a:cubicBezTo>
                  <a:cubicBezTo>
                    <a:pt x="822" y="2402"/>
                    <a:pt x="882" y="2366"/>
                    <a:pt x="929" y="2343"/>
                  </a:cubicBezTo>
                  <a:close/>
                  <a:moveTo>
                    <a:pt x="2334" y="2343"/>
                  </a:moveTo>
                  <a:cubicBezTo>
                    <a:pt x="2394" y="2366"/>
                    <a:pt x="2442" y="2414"/>
                    <a:pt x="2489" y="2462"/>
                  </a:cubicBezTo>
                  <a:cubicBezTo>
                    <a:pt x="2382" y="2545"/>
                    <a:pt x="2275" y="2616"/>
                    <a:pt x="2144" y="2664"/>
                  </a:cubicBezTo>
                  <a:cubicBezTo>
                    <a:pt x="2215" y="2557"/>
                    <a:pt x="2275" y="2438"/>
                    <a:pt x="2334" y="2343"/>
                  </a:cubicBezTo>
                  <a:close/>
                  <a:moveTo>
                    <a:pt x="1537" y="2128"/>
                  </a:moveTo>
                  <a:lnTo>
                    <a:pt x="1537" y="2759"/>
                  </a:lnTo>
                  <a:cubicBezTo>
                    <a:pt x="1322" y="2700"/>
                    <a:pt x="1180" y="2438"/>
                    <a:pt x="1084" y="2235"/>
                  </a:cubicBezTo>
                  <a:cubicBezTo>
                    <a:pt x="1239" y="2176"/>
                    <a:pt x="1382" y="2140"/>
                    <a:pt x="1537" y="2128"/>
                  </a:cubicBezTo>
                  <a:close/>
                  <a:moveTo>
                    <a:pt x="1727" y="2128"/>
                  </a:moveTo>
                  <a:cubicBezTo>
                    <a:pt x="1882" y="2140"/>
                    <a:pt x="2025" y="2176"/>
                    <a:pt x="2180" y="2247"/>
                  </a:cubicBezTo>
                  <a:cubicBezTo>
                    <a:pt x="2096" y="2450"/>
                    <a:pt x="1953" y="2688"/>
                    <a:pt x="1727" y="2771"/>
                  </a:cubicBezTo>
                  <a:lnTo>
                    <a:pt x="1727" y="2128"/>
                  </a:lnTo>
                  <a:close/>
                  <a:moveTo>
                    <a:pt x="1627" y="0"/>
                  </a:moveTo>
                  <a:cubicBezTo>
                    <a:pt x="1248" y="0"/>
                    <a:pt x="870" y="146"/>
                    <a:pt x="584" y="438"/>
                  </a:cubicBezTo>
                  <a:cubicBezTo>
                    <a:pt x="1" y="1009"/>
                    <a:pt x="1" y="1950"/>
                    <a:pt x="584" y="2533"/>
                  </a:cubicBezTo>
                  <a:cubicBezTo>
                    <a:pt x="870" y="2825"/>
                    <a:pt x="1248" y="2971"/>
                    <a:pt x="1627" y="2971"/>
                  </a:cubicBezTo>
                  <a:cubicBezTo>
                    <a:pt x="2007" y="2971"/>
                    <a:pt x="2388" y="2825"/>
                    <a:pt x="2680" y="2533"/>
                  </a:cubicBezTo>
                  <a:cubicBezTo>
                    <a:pt x="3263" y="1938"/>
                    <a:pt x="3263" y="997"/>
                    <a:pt x="2680" y="438"/>
                  </a:cubicBezTo>
                  <a:cubicBezTo>
                    <a:pt x="2388" y="146"/>
                    <a:pt x="2007" y="0"/>
                    <a:pt x="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5"/>
            <p:cNvSpPr/>
            <p:nvPr/>
          </p:nvSpPr>
          <p:spPr>
            <a:xfrm>
              <a:off x="1242577" y="2334608"/>
              <a:ext cx="1091980" cy="1885625"/>
            </a:xfrm>
            <a:custGeom>
              <a:avLst/>
              <a:gdLst/>
              <a:ahLst/>
              <a:cxnLst/>
              <a:rect l="l" t="t" r="r" b="b"/>
              <a:pathLst>
                <a:path w="29135" h="49674" extrusionOk="0">
                  <a:moveTo>
                    <a:pt x="108" y="1"/>
                  </a:moveTo>
                  <a:cubicBezTo>
                    <a:pt x="48" y="1"/>
                    <a:pt x="0" y="49"/>
                    <a:pt x="0" y="108"/>
                  </a:cubicBezTo>
                  <a:cubicBezTo>
                    <a:pt x="0" y="168"/>
                    <a:pt x="48" y="203"/>
                    <a:pt x="108" y="203"/>
                  </a:cubicBezTo>
                  <a:lnTo>
                    <a:pt x="560" y="203"/>
                  </a:lnTo>
                  <a:cubicBezTo>
                    <a:pt x="620" y="203"/>
                    <a:pt x="679" y="168"/>
                    <a:pt x="655" y="108"/>
                  </a:cubicBezTo>
                  <a:cubicBezTo>
                    <a:pt x="655" y="49"/>
                    <a:pt x="620" y="1"/>
                    <a:pt x="560" y="1"/>
                  </a:cubicBezTo>
                  <a:close/>
                  <a:moveTo>
                    <a:pt x="1429" y="1"/>
                  </a:moveTo>
                  <a:cubicBezTo>
                    <a:pt x="1370" y="1"/>
                    <a:pt x="1334" y="49"/>
                    <a:pt x="1334" y="108"/>
                  </a:cubicBezTo>
                  <a:cubicBezTo>
                    <a:pt x="1334" y="168"/>
                    <a:pt x="1370" y="203"/>
                    <a:pt x="1429" y="203"/>
                  </a:cubicBezTo>
                  <a:lnTo>
                    <a:pt x="1882" y="203"/>
                  </a:lnTo>
                  <a:cubicBezTo>
                    <a:pt x="1941" y="203"/>
                    <a:pt x="2001" y="168"/>
                    <a:pt x="1989" y="108"/>
                  </a:cubicBezTo>
                  <a:cubicBezTo>
                    <a:pt x="1989" y="49"/>
                    <a:pt x="1941" y="1"/>
                    <a:pt x="1882" y="1"/>
                  </a:cubicBezTo>
                  <a:close/>
                  <a:moveTo>
                    <a:pt x="2763" y="1"/>
                  </a:moveTo>
                  <a:cubicBezTo>
                    <a:pt x="2691" y="1"/>
                    <a:pt x="2656" y="49"/>
                    <a:pt x="2656" y="108"/>
                  </a:cubicBezTo>
                  <a:cubicBezTo>
                    <a:pt x="2656" y="168"/>
                    <a:pt x="2703" y="203"/>
                    <a:pt x="2763" y="203"/>
                  </a:cubicBezTo>
                  <a:lnTo>
                    <a:pt x="3203" y="203"/>
                  </a:lnTo>
                  <a:cubicBezTo>
                    <a:pt x="3263" y="203"/>
                    <a:pt x="3322" y="168"/>
                    <a:pt x="3310" y="108"/>
                  </a:cubicBezTo>
                  <a:cubicBezTo>
                    <a:pt x="3310" y="49"/>
                    <a:pt x="3263" y="1"/>
                    <a:pt x="3203" y="1"/>
                  </a:cubicBezTo>
                  <a:close/>
                  <a:moveTo>
                    <a:pt x="4084" y="1"/>
                  </a:moveTo>
                  <a:cubicBezTo>
                    <a:pt x="4025" y="1"/>
                    <a:pt x="3977" y="49"/>
                    <a:pt x="3977" y="108"/>
                  </a:cubicBezTo>
                  <a:cubicBezTo>
                    <a:pt x="3977" y="168"/>
                    <a:pt x="4025" y="203"/>
                    <a:pt x="4084" y="203"/>
                  </a:cubicBezTo>
                  <a:lnTo>
                    <a:pt x="4525" y="203"/>
                  </a:lnTo>
                  <a:cubicBezTo>
                    <a:pt x="4584" y="203"/>
                    <a:pt x="4644" y="168"/>
                    <a:pt x="4632" y="108"/>
                  </a:cubicBezTo>
                  <a:cubicBezTo>
                    <a:pt x="4632" y="49"/>
                    <a:pt x="4584" y="1"/>
                    <a:pt x="4525" y="1"/>
                  </a:cubicBezTo>
                  <a:close/>
                  <a:moveTo>
                    <a:pt x="5406" y="1"/>
                  </a:moveTo>
                  <a:cubicBezTo>
                    <a:pt x="5346" y="1"/>
                    <a:pt x="5299" y="49"/>
                    <a:pt x="5299" y="108"/>
                  </a:cubicBezTo>
                  <a:cubicBezTo>
                    <a:pt x="5299" y="168"/>
                    <a:pt x="5346" y="203"/>
                    <a:pt x="5406" y="203"/>
                  </a:cubicBezTo>
                  <a:lnTo>
                    <a:pt x="5846" y="203"/>
                  </a:lnTo>
                  <a:cubicBezTo>
                    <a:pt x="5918" y="203"/>
                    <a:pt x="5954" y="168"/>
                    <a:pt x="5954" y="108"/>
                  </a:cubicBezTo>
                  <a:cubicBezTo>
                    <a:pt x="5954" y="49"/>
                    <a:pt x="5906" y="1"/>
                    <a:pt x="5846" y="1"/>
                  </a:cubicBezTo>
                  <a:close/>
                  <a:moveTo>
                    <a:pt x="6727" y="1"/>
                  </a:moveTo>
                  <a:cubicBezTo>
                    <a:pt x="6668" y="1"/>
                    <a:pt x="6632" y="49"/>
                    <a:pt x="6632" y="108"/>
                  </a:cubicBezTo>
                  <a:cubicBezTo>
                    <a:pt x="6632" y="168"/>
                    <a:pt x="6668" y="203"/>
                    <a:pt x="6727" y="203"/>
                  </a:cubicBezTo>
                  <a:lnTo>
                    <a:pt x="7180" y="203"/>
                  </a:lnTo>
                  <a:cubicBezTo>
                    <a:pt x="7239" y="203"/>
                    <a:pt x="7287" y="168"/>
                    <a:pt x="7287" y="108"/>
                  </a:cubicBezTo>
                  <a:cubicBezTo>
                    <a:pt x="7287" y="49"/>
                    <a:pt x="7239" y="1"/>
                    <a:pt x="7180" y="1"/>
                  </a:cubicBezTo>
                  <a:close/>
                  <a:moveTo>
                    <a:pt x="8061" y="1"/>
                  </a:moveTo>
                  <a:cubicBezTo>
                    <a:pt x="7990" y="1"/>
                    <a:pt x="7954" y="49"/>
                    <a:pt x="7954" y="108"/>
                  </a:cubicBezTo>
                  <a:cubicBezTo>
                    <a:pt x="7954" y="168"/>
                    <a:pt x="8001" y="203"/>
                    <a:pt x="8061" y="203"/>
                  </a:cubicBezTo>
                  <a:lnTo>
                    <a:pt x="8501" y="203"/>
                  </a:lnTo>
                  <a:cubicBezTo>
                    <a:pt x="8561" y="203"/>
                    <a:pt x="8609" y="168"/>
                    <a:pt x="8609" y="108"/>
                  </a:cubicBezTo>
                  <a:cubicBezTo>
                    <a:pt x="8609" y="49"/>
                    <a:pt x="8561" y="1"/>
                    <a:pt x="8501" y="1"/>
                  </a:cubicBezTo>
                  <a:close/>
                  <a:moveTo>
                    <a:pt x="9383" y="1"/>
                  </a:moveTo>
                  <a:cubicBezTo>
                    <a:pt x="9323" y="1"/>
                    <a:pt x="9275" y="49"/>
                    <a:pt x="9275" y="108"/>
                  </a:cubicBezTo>
                  <a:cubicBezTo>
                    <a:pt x="9275" y="168"/>
                    <a:pt x="9323" y="203"/>
                    <a:pt x="9383" y="203"/>
                  </a:cubicBezTo>
                  <a:lnTo>
                    <a:pt x="9823" y="203"/>
                  </a:lnTo>
                  <a:cubicBezTo>
                    <a:pt x="9883" y="203"/>
                    <a:pt x="9930" y="168"/>
                    <a:pt x="9930" y="108"/>
                  </a:cubicBezTo>
                  <a:cubicBezTo>
                    <a:pt x="9930" y="49"/>
                    <a:pt x="9883" y="1"/>
                    <a:pt x="9823" y="1"/>
                  </a:cubicBezTo>
                  <a:close/>
                  <a:moveTo>
                    <a:pt x="10704" y="1"/>
                  </a:moveTo>
                  <a:cubicBezTo>
                    <a:pt x="10645" y="1"/>
                    <a:pt x="10597" y="49"/>
                    <a:pt x="10597" y="108"/>
                  </a:cubicBezTo>
                  <a:cubicBezTo>
                    <a:pt x="10597" y="168"/>
                    <a:pt x="10645" y="203"/>
                    <a:pt x="10704" y="203"/>
                  </a:cubicBezTo>
                  <a:lnTo>
                    <a:pt x="11157" y="203"/>
                  </a:lnTo>
                  <a:cubicBezTo>
                    <a:pt x="11204" y="203"/>
                    <a:pt x="11252" y="168"/>
                    <a:pt x="11252" y="108"/>
                  </a:cubicBezTo>
                  <a:cubicBezTo>
                    <a:pt x="11252" y="49"/>
                    <a:pt x="11204" y="1"/>
                    <a:pt x="11157" y="1"/>
                  </a:cubicBezTo>
                  <a:close/>
                  <a:moveTo>
                    <a:pt x="12026" y="1"/>
                  </a:moveTo>
                  <a:cubicBezTo>
                    <a:pt x="11966" y="1"/>
                    <a:pt x="11919" y="49"/>
                    <a:pt x="11919" y="108"/>
                  </a:cubicBezTo>
                  <a:cubicBezTo>
                    <a:pt x="11919" y="168"/>
                    <a:pt x="11966" y="203"/>
                    <a:pt x="12026" y="203"/>
                  </a:cubicBezTo>
                  <a:lnTo>
                    <a:pt x="12478" y="203"/>
                  </a:lnTo>
                  <a:cubicBezTo>
                    <a:pt x="12538" y="203"/>
                    <a:pt x="12585" y="168"/>
                    <a:pt x="12585" y="108"/>
                  </a:cubicBezTo>
                  <a:cubicBezTo>
                    <a:pt x="12585" y="49"/>
                    <a:pt x="12538" y="1"/>
                    <a:pt x="12478" y="1"/>
                  </a:cubicBezTo>
                  <a:close/>
                  <a:moveTo>
                    <a:pt x="13240" y="120"/>
                  </a:moveTo>
                  <a:cubicBezTo>
                    <a:pt x="13169" y="120"/>
                    <a:pt x="13133" y="168"/>
                    <a:pt x="13133" y="227"/>
                  </a:cubicBezTo>
                  <a:lnTo>
                    <a:pt x="13133" y="668"/>
                  </a:lnTo>
                  <a:cubicBezTo>
                    <a:pt x="13133" y="727"/>
                    <a:pt x="13181" y="775"/>
                    <a:pt x="13240" y="775"/>
                  </a:cubicBezTo>
                  <a:cubicBezTo>
                    <a:pt x="13288" y="775"/>
                    <a:pt x="13335" y="727"/>
                    <a:pt x="13335" y="668"/>
                  </a:cubicBezTo>
                  <a:lnTo>
                    <a:pt x="13335" y="227"/>
                  </a:lnTo>
                  <a:cubicBezTo>
                    <a:pt x="13335" y="168"/>
                    <a:pt x="13300" y="120"/>
                    <a:pt x="13240" y="120"/>
                  </a:cubicBezTo>
                  <a:close/>
                  <a:moveTo>
                    <a:pt x="13240" y="1442"/>
                  </a:moveTo>
                  <a:cubicBezTo>
                    <a:pt x="13169" y="1442"/>
                    <a:pt x="13133" y="1489"/>
                    <a:pt x="13133" y="1549"/>
                  </a:cubicBezTo>
                  <a:lnTo>
                    <a:pt x="13133" y="1989"/>
                  </a:lnTo>
                  <a:cubicBezTo>
                    <a:pt x="13133" y="2049"/>
                    <a:pt x="13181" y="2096"/>
                    <a:pt x="13240" y="2096"/>
                  </a:cubicBezTo>
                  <a:cubicBezTo>
                    <a:pt x="13288" y="2096"/>
                    <a:pt x="13335" y="2049"/>
                    <a:pt x="13335" y="1989"/>
                  </a:cubicBezTo>
                  <a:lnTo>
                    <a:pt x="13335" y="1549"/>
                  </a:lnTo>
                  <a:cubicBezTo>
                    <a:pt x="13335" y="1489"/>
                    <a:pt x="13300" y="1442"/>
                    <a:pt x="13240" y="1442"/>
                  </a:cubicBezTo>
                  <a:close/>
                  <a:moveTo>
                    <a:pt x="13240" y="2763"/>
                  </a:moveTo>
                  <a:cubicBezTo>
                    <a:pt x="13169" y="2763"/>
                    <a:pt x="13133" y="2811"/>
                    <a:pt x="13133" y="2870"/>
                  </a:cubicBezTo>
                  <a:lnTo>
                    <a:pt x="13133" y="3323"/>
                  </a:lnTo>
                  <a:cubicBezTo>
                    <a:pt x="13133" y="3382"/>
                    <a:pt x="13181" y="3418"/>
                    <a:pt x="13240" y="3418"/>
                  </a:cubicBezTo>
                  <a:cubicBezTo>
                    <a:pt x="13288" y="3418"/>
                    <a:pt x="13335" y="3382"/>
                    <a:pt x="13335" y="3323"/>
                  </a:cubicBezTo>
                  <a:lnTo>
                    <a:pt x="13335" y="2870"/>
                  </a:lnTo>
                  <a:cubicBezTo>
                    <a:pt x="13335" y="2811"/>
                    <a:pt x="13300" y="2763"/>
                    <a:pt x="13240" y="2763"/>
                  </a:cubicBezTo>
                  <a:close/>
                  <a:moveTo>
                    <a:pt x="13240" y="4097"/>
                  </a:moveTo>
                  <a:cubicBezTo>
                    <a:pt x="13169" y="4097"/>
                    <a:pt x="13133" y="4132"/>
                    <a:pt x="13133" y="4192"/>
                  </a:cubicBezTo>
                  <a:lnTo>
                    <a:pt x="13133" y="4644"/>
                  </a:lnTo>
                  <a:cubicBezTo>
                    <a:pt x="13133" y="4704"/>
                    <a:pt x="13181" y="4751"/>
                    <a:pt x="13240" y="4751"/>
                  </a:cubicBezTo>
                  <a:cubicBezTo>
                    <a:pt x="13288" y="4751"/>
                    <a:pt x="13335" y="4704"/>
                    <a:pt x="13335" y="4644"/>
                  </a:cubicBezTo>
                  <a:lnTo>
                    <a:pt x="13335" y="4192"/>
                  </a:lnTo>
                  <a:cubicBezTo>
                    <a:pt x="13335" y="4132"/>
                    <a:pt x="13300" y="4097"/>
                    <a:pt x="13240" y="4097"/>
                  </a:cubicBezTo>
                  <a:close/>
                  <a:moveTo>
                    <a:pt x="13240" y="5418"/>
                  </a:moveTo>
                  <a:cubicBezTo>
                    <a:pt x="13169" y="5418"/>
                    <a:pt x="13133" y="5454"/>
                    <a:pt x="13133" y="5513"/>
                  </a:cubicBezTo>
                  <a:lnTo>
                    <a:pt x="13133" y="5966"/>
                  </a:lnTo>
                  <a:cubicBezTo>
                    <a:pt x="13133" y="6025"/>
                    <a:pt x="13181" y="6073"/>
                    <a:pt x="13240" y="6073"/>
                  </a:cubicBezTo>
                  <a:cubicBezTo>
                    <a:pt x="13288" y="6073"/>
                    <a:pt x="13335" y="6025"/>
                    <a:pt x="13335" y="5966"/>
                  </a:cubicBezTo>
                  <a:lnTo>
                    <a:pt x="13335" y="5513"/>
                  </a:lnTo>
                  <a:cubicBezTo>
                    <a:pt x="13335" y="5454"/>
                    <a:pt x="13300" y="5418"/>
                    <a:pt x="13240" y="5418"/>
                  </a:cubicBezTo>
                  <a:close/>
                  <a:moveTo>
                    <a:pt x="13240" y="6740"/>
                  </a:moveTo>
                  <a:cubicBezTo>
                    <a:pt x="13169" y="6740"/>
                    <a:pt x="13133" y="6787"/>
                    <a:pt x="13133" y="6847"/>
                  </a:cubicBezTo>
                  <a:lnTo>
                    <a:pt x="13133" y="7288"/>
                  </a:lnTo>
                  <a:cubicBezTo>
                    <a:pt x="13133" y="7347"/>
                    <a:pt x="13181" y="7395"/>
                    <a:pt x="13240" y="7395"/>
                  </a:cubicBezTo>
                  <a:cubicBezTo>
                    <a:pt x="13288" y="7395"/>
                    <a:pt x="13335" y="7347"/>
                    <a:pt x="13335" y="7288"/>
                  </a:cubicBezTo>
                  <a:lnTo>
                    <a:pt x="13335" y="6847"/>
                  </a:lnTo>
                  <a:cubicBezTo>
                    <a:pt x="13335" y="6787"/>
                    <a:pt x="13300" y="6740"/>
                    <a:pt x="13240" y="6740"/>
                  </a:cubicBezTo>
                  <a:close/>
                  <a:moveTo>
                    <a:pt x="13240" y="8061"/>
                  </a:moveTo>
                  <a:cubicBezTo>
                    <a:pt x="13169" y="8061"/>
                    <a:pt x="13133" y="8109"/>
                    <a:pt x="13133" y="8169"/>
                  </a:cubicBezTo>
                  <a:lnTo>
                    <a:pt x="13133" y="8621"/>
                  </a:lnTo>
                  <a:cubicBezTo>
                    <a:pt x="13133" y="8681"/>
                    <a:pt x="13181" y="8716"/>
                    <a:pt x="13240" y="8716"/>
                  </a:cubicBezTo>
                  <a:cubicBezTo>
                    <a:pt x="13288" y="8716"/>
                    <a:pt x="13335" y="8657"/>
                    <a:pt x="13335" y="8621"/>
                  </a:cubicBezTo>
                  <a:lnTo>
                    <a:pt x="13335" y="8169"/>
                  </a:lnTo>
                  <a:cubicBezTo>
                    <a:pt x="13335" y="8109"/>
                    <a:pt x="13300" y="8061"/>
                    <a:pt x="13240" y="8061"/>
                  </a:cubicBezTo>
                  <a:close/>
                  <a:moveTo>
                    <a:pt x="13240" y="9383"/>
                  </a:moveTo>
                  <a:cubicBezTo>
                    <a:pt x="13169" y="9383"/>
                    <a:pt x="13133" y="9431"/>
                    <a:pt x="13133" y="9490"/>
                  </a:cubicBezTo>
                  <a:lnTo>
                    <a:pt x="13133" y="9943"/>
                  </a:lnTo>
                  <a:cubicBezTo>
                    <a:pt x="13133" y="10002"/>
                    <a:pt x="13181" y="10050"/>
                    <a:pt x="13240" y="10050"/>
                  </a:cubicBezTo>
                  <a:cubicBezTo>
                    <a:pt x="13288" y="10050"/>
                    <a:pt x="13335" y="9990"/>
                    <a:pt x="13335" y="9943"/>
                  </a:cubicBezTo>
                  <a:lnTo>
                    <a:pt x="13335" y="9490"/>
                  </a:lnTo>
                  <a:cubicBezTo>
                    <a:pt x="13335" y="9431"/>
                    <a:pt x="13300" y="9383"/>
                    <a:pt x="13240" y="9383"/>
                  </a:cubicBezTo>
                  <a:close/>
                  <a:moveTo>
                    <a:pt x="13240" y="10717"/>
                  </a:moveTo>
                  <a:cubicBezTo>
                    <a:pt x="13169" y="10717"/>
                    <a:pt x="13133" y="10752"/>
                    <a:pt x="13133" y="10812"/>
                  </a:cubicBezTo>
                  <a:lnTo>
                    <a:pt x="13133" y="11264"/>
                  </a:lnTo>
                  <a:cubicBezTo>
                    <a:pt x="13133" y="11324"/>
                    <a:pt x="13181" y="11371"/>
                    <a:pt x="13240" y="11371"/>
                  </a:cubicBezTo>
                  <a:cubicBezTo>
                    <a:pt x="13288" y="11371"/>
                    <a:pt x="13335" y="11312"/>
                    <a:pt x="13335" y="11264"/>
                  </a:cubicBezTo>
                  <a:lnTo>
                    <a:pt x="13335" y="10812"/>
                  </a:lnTo>
                  <a:cubicBezTo>
                    <a:pt x="13335" y="10752"/>
                    <a:pt x="13300" y="10717"/>
                    <a:pt x="13240" y="10717"/>
                  </a:cubicBezTo>
                  <a:close/>
                  <a:moveTo>
                    <a:pt x="13240" y="12038"/>
                  </a:moveTo>
                  <a:cubicBezTo>
                    <a:pt x="13169" y="12038"/>
                    <a:pt x="13133" y="12086"/>
                    <a:pt x="13133" y="12145"/>
                  </a:cubicBezTo>
                  <a:lnTo>
                    <a:pt x="13133" y="12586"/>
                  </a:lnTo>
                  <a:cubicBezTo>
                    <a:pt x="13133" y="12645"/>
                    <a:pt x="13181" y="12693"/>
                    <a:pt x="13240" y="12693"/>
                  </a:cubicBezTo>
                  <a:cubicBezTo>
                    <a:pt x="13288" y="12693"/>
                    <a:pt x="13335" y="12633"/>
                    <a:pt x="13335" y="12586"/>
                  </a:cubicBezTo>
                  <a:lnTo>
                    <a:pt x="13335" y="12145"/>
                  </a:lnTo>
                  <a:cubicBezTo>
                    <a:pt x="13335" y="12086"/>
                    <a:pt x="13300" y="12038"/>
                    <a:pt x="13240" y="12038"/>
                  </a:cubicBezTo>
                  <a:close/>
                  <a:moveTo>
                    <a:pt x="13240" y="13360"/>
                  </a:moveTo>
                  <a:cubicBezTo>
                    <a:pt x="13169" y="13360"/>
                    <a:pt x="13133" y="13407"/>
                    <a:pt x="13133" y="13467"/>
                  </a:cubicBezTo>
                  <a:lnTo>
                    <a:pt x="13133" y="13919"/>
                  </a:lnTo>
                  <a:cubicBezTo>
                    <a:pt x="13133" y="13979"/>
                    <a:pt x="13181" y="14015"/>
                    <a:pt x="13240" y="14015"/>
                  </a:cubicBezTo>
                  <a:cubicBezTo>
                    <a:pt x="13288" y="14015"/>
                    <a:pt x="13335" y="13955"/>
                    <a:pt x="13335" y="13919"/>
                  </a:cubicBezTo>
                  <a:lnTo>
                    <a:pt x="13335" y="13467"/>
                  </a:lnTo>
                  <a:cubicBezTo>
                    <a:pt x="13335" y="13407"/>
                    <a:pt x="13300" y="13360"/>
                    <a:pt x="13240" y="13360"/>
                  </a:cubicBezTo>
                  <a:close/>
                  <a:moveTo>
                    <a:pt x="13240" y="14681"/>
                  </a:moveTo>
                  <a:cubicBezTo>
                    <a:pt x="13169" y="14681"/>
                    <a:pt x="13133" y="14729"/>
                    <a:pt x="13133" y="14788"/>
                  </a:cubicBezTo>
                  <a:lnTo>
                    <a:pt x="13133" y="15241"/>
                  </a:lnTo>
                  <a:cubicBezTo>
                    <a:pt x="13133" y="15300"/>
                    <a:pt x="13181" y="15348"/>
                    <a:pt x="13240" y="15348"/>
                  </a:cubicBezTo>
                  <a:cubicBezTo>
                    <a:pt x="13288" y="15348"/>
                    <a:pt x="13335" y="15289"/>
                    <a:pt x="13335" y="15241"/>
                  </a:cubicBezTo>
                  <a:lnTo>
                    <a:pt x="13335" y="14788"/>
                  </a:lnTo>
                  <a:cubicBezTo>
                    <a:pt x="13335" y="14729"/>
                    <a:pt x="13300" y="14681"/>
                    <a:pt x="13240" y="14681"/>
                  </a:cubicBezTo>
                  <a:close/>
                  <a:moveTo>
                    <a:pt x="13240" y="15991"/>
                  </a:moveTo>
                  <a:cubicBezTo>
                    <a:pt x="13169" y="15991"/>
                    <a:pt x="13133" y="16039"/>
                    <a:pt x="13133" y="16098"/>
                  </a:cubicBezTo>
                  <a:lnTo>
                    <a:pt x="13133" y="16551"/>
                  </a:lnTo>
                  <a:cubicBezTo>
                    <a:pt x="13133" y="16610"/>
                    <a:pt x="13181" y="16658"/>
                    <a:pt x="13240" y="16658"/>
                  </a:cubicBezTo>
                  <a:cubicBezTo>
                    <a:pt x="13288" y="16658"/>
                    <a:pt x="13335" y="16610"/>
                    <a:pt x="13335" y="16551"/>
                  </a:cubicBezTo>
                  <a:lnTo>
                    <a:pt x="13335" y="16098"/>
                  </a:lnTo>
                  <a:cubicBezTo>
                    <a:pt x="13335" y="16039"/>
                    <a:pt x="13300" y="15991"/>
                    <a:pt x="13240" y="15991"/>
                  </a:cubicBezTo>
                  <a:close/>
                  <a:moveTo>
                    <a:pt x="13240" y="17324"/>
                  </a:moveTo>
                  <a:cubicBezTo>
                    <a:pt x="13169" y="17324"/>
                    <a:pt x="13133" y="17360"/>
                    <a:pt x="13133" y="17420"/>
                  </a:cubicBezTo>
                  <a:lnTo>
                    <a:pt x="13133" y="17872"/>
                  </a:lnTo>
                  <a:cubicBezTo>
                    <a:pt x="13133" y="17932"/>
                    <a:pt x="13181" y="17979"/>
                    <a:pt x="13240" y="17979"/>
                  </a:cubicBezTo>
                  <a:cubicBezTo>
                    <a:pt x="13288" y="17979"/>
                    <a:pt x="13335" y="17932"/>
                    <a:pt x="13335" y="17872"/>
                  </a:cubicBezTo>
                  <a:lnTo>
                    <a:pt x="13335" y="17420"/>
                  </a:lnTo>
                  <a:cubicBezTo>
                    <a:pt x="13335" y="17360"/>
                    <a:pt x="13300" y="17324"/>
                    <a:pt x="13240" y="17324"/>
                  </a:cubicBezTo>
                  <a:close/>
                  <a:moveTo>
                    <a:pt x="13240" y="18646"/>
                  </a:moveTo>
                  <a:cubicBezTo>
                    <a:pt x="13169" y="18646"/>
                    <a:pt x="13133" y="18694"/>
                    <a:pt x="13133" y="18753"/>
                  </a:cubicBezTo>
                  <a:lnTo>
                    <a:pt x="13133" y="19194"/>
                  </a:lnTo>
                  <a:cubicBezTo>
                    <a:pt x="13133" y="19253"/>
                    <a:pt x="13181" y="19301"/>
                    <a:pt x="13240" y="19301"/>
                  </a:cubicBezTo>
                  <a:cubicBezTo>
                    <a:pt x="13288" y="19301"/>
                    <a:pt x="13335" y="19253"/>
                    <a:pt x="13335" y="19194"/>
                  </a:cubicBezTo>
                  <a:lnTo>
                    <a:pt x="13335" y="18753"/>
                  </a:lnTo>
                  <a:cubicBezTo>
                    <a:pt x="13335" y="18694"/>
                    <a:pt x="13300" y="18646"/>
                    <a:pt x="13240" y="18646"/>
                  </a:cubicBezTo>
                  <a:close/>
                  <a:moveTo>
                    <a:pt x="13240" y="19968"/>
                  </a:moveTo>
                  <a:cubicBezTo>
                    <a:pt x="13169" y="19968"/>
                    <a:pt x="13133" y="20015"/>
                    <a:pt x="13133" y="20075"/>
                  </a:cubicBezTo>
                  <a:lnTo>
                    <a:pt x="13133" y="20527"/>
                  </a:lnTo>
                  <a:cubicBezTo>
                    <a:pt x="13133" y="20587"/>
                    <a:pt x="13181" y="20622"/>
                    <a:pt x="13240" y="20622"/>
                  </a:cubicBezTo>
                  <a:cubicBezTo>
                    <a:pt x="13288" y="20622"/>
                    <a:pt x="13335" y="20575"/>
                    <a:pt x="13335" y="20527"/>
                  </a:cubicBezTo>
                  <a:lnTo>
                    <a:pt x="13335" y="20075"/>
                  </a:lnTo>
                  <a:cubicBezTo>
                    <a:pt x="13335" y="20015"/>
                    <a:pt x="13300" y="19968"/>
                    <a:pt x="13240" y="19968"/>
                  </a:cubicBezTo>
                  <a:close/>
                  <a:moveTo>
                    <a:pt x="13240" y="21289"/>
                  </a:moveTo>
                  <a:cubicBezTo>
                    <a:pt x="13169" y="21289"/>
                    <a:pt x="13133" y="21337"/>
                    <a:pt x="13133" y="21396"/>
                  </a:cubicBezTo>
                  <a:lnTo>
                    <a:pt x="13133" y="21849"/>
                  </a:lnTo>
                  <a:cubicBezTo>
                    <a:pt x="13133" y="21908"/>
                    <a:pt x="13181" y="21956"/>
                    <a:pt x="13240" y="21956"/>
                  </a:cubicBezTo>
                  <a:cubicBezTo>
                    <a:pt x="13288" y="21956"/>
                    <a:pt x="13335" y="21908"/>
                    <a:pt x="13335" y="21849"/>
                  </a:cubicBezTo>
                  <a:lnTo>
                    <a:pt x="13335" y="21396"/>
                  </a:lnTo>
                  <a:cubicBezTo>
                    <a:pt x="13335" y="21337"/>
                    <a:pt x="13300" y="21289"/>
                    <a:pt x="13240" y="21289"/>
                  </a:cubicBezTo>
                  <a:close/>
                  <a:moveTo>
                    <a:pt x="13240" y="22623"/>
                  </a:moveTo>
                  <a:cubicBezTo>
                    <a:pt x="13169" y="22623"/>
                    <a:pt x="13133" y="22658"/>
                    <a:pt x="13133" y="22718"/>
                  </a:cubicBezTo>
                  <a:lnTo>
                    <a:pt x="13133" y="23170"/>
                  </a:lnTo>
                  <a:cubicBezTo>
                    <a:pt x="13133" y="23230"/>
                    <a:pt x="13181" y="23278"/>
                    <a:pt x="13240" y="23278"/>
                  </a:cubicBezTo>
                  <a:cubicBezTo>
                    <a:pt x="13288" y="23278"/>
                    <a:pt x="13335" y="23230"/>
                    <a:pt x="13335" y="23170"/>
                  </a:cubicBezTo>
                  <a:lnTo>
                    <a:pt x="13335" y="22718"/>
                  </a:lnTo>
                  <a:cubicBezTo>
                    <a:pt x="13335" y="22658"/>
                    <a:pt x="13300" y="22623"/>
                    <a:pt x="13240" y="22623"/>
                  </a:cubicBezTo>
                  <a:close/>
                  <a:moveTo>
                    <a:pt x="13240" y="23944"/>
                  </a:moveTo>
                  <a:cubicBezTo>
                    <a:pt x="13169" y="23944"/>
                    <a:pt x="13133" y="23992"/>
                    <a:pt x="13133" y="24051"/>
                  </a:cubicBezTo>
                  <a:lnTo>
                    <a:pt x="13133" y="24492"/>
                  </a:lnTo>
                  <a:cubicBezTo>
                    <a:pt x="13133" y="24552"/>
                    <a:pt x="13181" y="24599"/>
                    <a:pt x="13240" y="24599"/>
                  </a:cubicBezTo>
                  <a:cubicBezTo>
                    <a:pt x="13288" y="24599"/>
                    <a:pt x="13335" y="24552"/>
                    <a:pt x="13335" y="24492"/>
                  </a:cubicBezTo>
                  <a:lnTo>
                    <a:pt x="13335" y="24051"/>
                  </a:lnTo>
                  <a:cubicBezTo>
                    <a:pt x="13335" y="23992"/>
                    <a:pt x="13300" y="23944"/>
                    <a:pt x="13240" y="23944"/>
                  </a:cubicBezTo>
                  <a:close/>
                  <a:moveTo>
                    <a:pt x="13240" y="25266"/>
                  </a:moveTo>
                  <a:cubicBezTo>
                    <a:pt x="13169" y="25266"/>
                    <a:pt x="13133" y="25314"/>
                    <a:pt x="13133" y="25373"/>
                  </a:cubicBezTo>
                  <a:lnTo>
                    <a:pt x="13133" y="25826"/>
                  </a:lnTo>
                  <a:cubicBezTo>
                    <a:pt x="13133" y="25885"/>
                    <a:pt x="13181" y="25921"/>
                    <a:pt x="13240" y="25921"/>
                  </a:cubicBezTo>
                  <a:cubicBezTo>
                    <a:pt x="13288" y="25921"/>
                    <a:pt x="13335" y="25885"/>
                    <a:pt x="13335" y="25826"/>
                  </a:cubicBezTo>
                  <a:lnTo>
                    <a:pt x="13335" y="25373"/>
                  </a:lnTo>
                  <a:cubicBezTo>
                    <a:pt x="13335" y="25314"/>
                    <a:pt x="13300" y="25266"/>
                    <a:pt x="13240" y="25266"/>
                  </a:cubicBezTo>
                  <a:close/>
                  <a:moveTo>
                    <a:pt x="13240" y="26599"/>
                  </a:moveTo>
                  <a:cubicBezTo>
                    <a:pt x="13169" y="26599"/>
                    <a:pt x="13133" y="26635"/>
                    <a:pt x="13133" y="26695"/>
                  </a:cubicBezTo>
                  <a:lnTo>
                    <a:pt x="13133" y="27147"/>
                  </a:lnTo>
                  <a:cubicBezTo>
                    <a:pt x="13133" y="27207"/>
                    <a:pt x="13181" y="27254"/>
                    <a:pt x="13240" y="27254"/>
                  </a:cubicBezTo>
                  <a:cubicBezTo>
                    <a:pt x="13288" y="27254"/>
                    <a:pt x="13335" y="27207"/>
                    <a:pt x="13335" y="27147"/>
                  </a:cubicBezTo>
                  <a:lnTo>
                    <a:pt x="13335" y="26695"/>
                  </a:lnTo>
                  <a:cubicBezTo>
                    <a:pt x="13335" y="26635"/>
                    <a:pt x="13300" y="26599"/>
                    <a:pt x="13240" y="26599"/>
                  </a:cubicBezTo>
                  <a:close/>
                  <a:moveTo>
                    <a:pt x="13240" y="27921"/>
                  </a:moveTo>
                  <a:cubicBezTo>
                    <a:pt x="13169" y="27921"/>
                    <a:pt x="13133" y="27969"/>
                    <a:pt x="13133" y="28028"/>
                  </a:cubicBezTo>
                  <a:lnTo>
                    <a:pt x="13133" y="28469"/>
                  </a:lnTo>
                  <a:cubicBezTo>
                    <a:pt x="13133" y="28528"/>
                    <a:pt x="13181" y="28576"/>
                    <a:pt x="13240" y="28576"/>
                  </a:cubicBezTo>
                  <a:cubicBezTo>
                    <a:pt x="13288" y="28576"/>
                    <a:pt x="13335" y="28528"/>
                    <a:pt x="13335" y="28469"/>
                  </a:cubicBezTo>
                  <a:lnTo>
                    <a:pt x="13335" y="28028"/>
                  </a:lnTo>
                  <a:cubicBezTo>
                    <a:pt x="13335" y="27957"/>
                    <a:pt x="13300" y="27921"/>
                    <a:pt x="13240" y="27921"/>
                  </a:cubicBezTo>
                  <a:close/>
                  <a:moveTo>
                    <a:pt x="13240" y="29243"/>
                  </a:moveTo>
                  <a:cubicBezTo>
                    <a:pt x="13169" y="29243"/>
                    <a:pt x="13133" y="29290"/>
                    <a:pt x="13133" y="29350"/>
                  </a:cubicBezTo>
                  <a:lnTo>
                    <a:pt x="13133" y="29790"/>
                  </a:lnTo>
                  <a:cubicBezTo>
                    <a:pt x="13133" y="29850"/>
                    <a:pt x="13181" y="29897"/>
                    <a:pt x="13240" y="29897"/>
                  </a:cubicBezTo>
                  <a:cubicBezTo>
                    <a:pt x="13288" y="29897"/>
                    <a:pt x="13335" y="29850"/>
                    <a:pt x="13335" y="29790"/>
                  </a:cubicBezTo>
                  <a:lnTo>
                    <a:pt x="13335" y="29350"/>
                  </a:lnTo>
                  <a:cubicBezTo>
                    <a:pt x="13335" y="29290"/>
                    <a:pt x="13300" y="29243"/>
                    <a:pt x="13240" y="29243"/>
                  </a:cubicBezTo>
                  <a:close/>
                  <a:moveTo>
                    <a:pt x="13240" y="30564"/>
                  </a:moveTo>
                  <a:cubicBezTo>
                    <a:pt x="13169" y="30564"/>
                    <a:pt x="13133" y="30612"/>
                    <a:pt x="13133" y="30671"/>
                  </a:cubicBezTo>
                  <a:lnTo>
                    <a:pt x="13133" y="31112"/>
                  </a:lnTo>
                  <a:cubicBezTo>
                    <a:pt x="13133" y="31183"/>
                    <a:pt x="13181" y="31219"/>
                    <a:pt x="13240" y="31219"/>
                  </a:cubicBezTo>
                  <a:cubicBezTo>
                    <a:pt x="13288" y="31219"/>
                    <a:pt x="13335" y="31183"/>
                    <a:pt x="13335" y="31112"/>
                  </a:cubicBezTo>
                  <a:lnTo>
                    <a:pt x="13335" y="30671"/>
                  </a:lnTo>
                  <a:cubicBezTo>
                    <a:pt x="13335" y="30612"/>
                    <a:pt x="13300" y="30564"/>
                    <a:pt x="13240" y="30564"/>
                  </a:cubicBezTo>
                  <a:close/>
                  <a:moveTo>
                    <a:pt x="13240" y="31898"/>
                  </a:moveTo>
                  <a:cubicBezTo>
                    <a:pt x="13169" y="31898"/>
                    <a:pt x="13133" y="31933"/>
                    <a:pt x="13133" y="31993"/>
                  </a:cubicBezTo>
                  <a:lnTo>
                    <a:pt x="13133" y="32445"/>
                  </a:lnTo>
                  <a:cubicBezTo>
                    <a:pt x="13133" y="32505"/>
                    <a:pt x="13181" y="32553"/>
                    <a:pt x="13240" y="32553"/>
                  </a:cubicBezTo>
                  <a:cubicBezTo>
                    <a:pt x="13288" y="32553"/>
                    <a:pt x="13335" y="32505"/>
                    <a:pt x="13335" y="32445"/>
                  </a:cubicBezTo>
                  <a:lnTo>
                    <a:pt x="13335" y="31993"/>
                  </a:lnTo>
                  <a:cubicBezTo>
                    <a:pt x="13335" y="31933"/>
                    <a:pt x="13300" y="31898"/>
                    <a:pt x="13240" y="31898"/>
                  </a:cubicBezTo>
                  <a:close/>
                  <a:moveTo>
                    <a:pt x="13240" y="33219"/>
                  </a:moveTo>
                  <a:cubicBezTo>
                    <a:pt x="13169" y="33219"/>
                    <a:pt x="13133" y="33267"/>
                    <a:pt x="13133" y="33326"/>
                  </a:cubicBezTo>
                  <a:lnTo>
                    <a:pt x="13133" y="33767"/>
                  </a:lnTo>
                  <a:cubicBezTo>
                    <a:pt x="13133" y="33827"/>
                    <a:pt x="13181" y="33874"/>
                    <a:pt x="13240" y="33874"/>
                  </a:cubicBezTo>
                  <a:cubicBezTo>
                    <a:pt x="13288" y="33874"/>
                    <a:pt x="13335" y="33815"/>
                    <a:pt x="13335" y="33767"/>
                  </a:cubicBezTo>
                  <a:lnTo>
                    <a:pt x="13335" y="33326"/>
                  </a:lnTo>
                  <a:cubicBezTo>
                    <a:pt x="13335" y="33255"/>
                    <a:pt x="13300" y="33219"/>
                    <a:pt x="13240" y="33219"/>
                  </a:cubicBezTo>
                  <a:close/>
                  <a:moveTo>
                    <a:pt x="13240" y="34541"/>
                  </a:moveTo>
                  <a:cubicBezTo>
                    <a:pt x="13169" y="34541"/>
                    <a:pt x="13133" y="34589"/>
                    <a:pt x="13133" y="34648"/>
                  </a:cubicBezTo>
                  <a:lnTo>
                    <a:pt x="13133" y="35089"/>
                  </a:lnTo>
                  <a:cubicBezTo>
                    <a:pt x="13133" y="35148"/>
                    <a:pt x="13181" y="35196"/>
                    <a:pt x="13240" y="35196"/>
                  </a:cubicBezTo>
                  <a:cubicBezTo>
                    <a:pt x="13288" y="35196"/>
                    <a:pt x="13335" y="35136"/>
                    <a:pt x="13335" y="35089"/>
                  </a:cubicBezTo>
                  <a:lnTo>
                    <a:pt x="13335" y="34648"/>
                  </a:lnTo>
                  <a:cubicBezTo>
                    <a:pt x="13335" y="34589"/>
                    <a:pt x="13300" y="34541"/>
                    <a:pt x="13240" y="34541"/>
                  </a:cubicBezTo>
                  <a:close/>
                  <a:moveTo>
                    <a:pt x="13240" y="35862"/>
                  </a:moveTo>
                  <a:cubicBezTo>
                    <a:pt x="13169" y="35862"/>
                    <a:pt x="13133" y="35910"/>
                    <a:pt x="13133" y="35970"/>
                  </a:cubicBezTo>
                  <a:lnTo>
                    <a:pt x="13133" y="36422"/>
                  </a:lnTo>
                  <a:cubicBezTo>
                    <a:pt x="13133" y="36482"/>
                    <a:pt x="13181" y="36517"/>
                    <a:pt x="13240" y="36517"/>
                  </a:cubicBezTo>
                  <a:cubicBezTo>
                    <a:pt x="13288" y="36517"/>
                    <a:pt x="13335" y="36458"/>
                    <a:pt x="13335" y="36422"/>
                  </a:cubicBezTo>
                  <a:lnTo>
                    <a:pt x="13335" y="35970"/>
                  </a:lnTo>
                  <a:cubicBezTo>
                    <a:pt x="13335" y="35910"/>
                    <a:pt x="13300" y="35862"/>
                    <a:pt x="13240" y="35862"/>
                  </a:cubicBezTo>
                  <a:close/>
                  <a:moveTo>
                    <a:pt x="13240" y="37184"/>
                  </a:moveTo>
                  <a:cubicBezTo>
                    <a:pt x="13169" y="37184"/>
                    <a:pt x="13133" y="37232"/>
                    <a:pt x="13133" y="37291"/>
                  </a:cubicBezTo>
                  <a:lnTo>
                    <a:pt x="13133" y="37744"/>
                  </a:lnTo>
                  <a:cubicBezTo>
                    <a:pt x="13133" y="37803"/>
                    <a:pt x="13181" y="37851"/>
                    <a:pt x="13240" y="37851"/>
                  </a:cubicBezTo>
                  <a:cubicBezTo>
                    <a:pt x="13288" y="37851"/>
                    <a:pt x="13335" y="37791"/>
                    <a:pt x="13335" y="37744"/>
                  </a:cubicBezTo>
                  <a:lnTo>
                    <a:pt x="13335" y="37291"/>
                  </a:lnTo>
                  <a:cubicBezTo>
                    <a:pt x="13335" y="37232"/>
                    <a:pt x="13300" y="37184"/>
                    <a:pt x="13240" y="37184"/>
                  </a:cubicBezTo>
                  <a:close/>
                  <a:moveTo>
                    <a:pt x="13240" y="38518"/>
                  </a:moveTo>
                  <a:cubicBezTo>
                    <a:pt x="13169" y="38518"/>
                    <a:pt x="13133" y="38565"/>
                    <a:pt x="13133" y="38625"/>
                  </a:cubicBezTo>
                  <a:lnTo>
                    <a:pt x="13133" y="39065"/>
                  </a:lnTo>
                  <a:cubicBezTo>
                    <a:pt x="13133" y="39125"/>
                    <a:pt x="13181" y="39172"/>
                    <a:pt x="13240" y="39172"/>
                  </a:cubicBezTo>
                  <a:cubicBezTo>
                    <a:pt x="13288" y="39172"/>
                    <a:pt x="13335" y="39113"/>
                    <a:pt x="13335" y="39065"/>
                  </a:cubicBezTo>
                  <a:lnTo>
                    <a:pt x="13335" y="38625"/>
                  </a:lnTo>
                  <a:cubicBezTo>
                    <a:pt x="13335" y="38553"/>
                    <a:pt x="13300" y="38518"/>
                    <a:pt x="13240" y="38518"/>
                  </a:cubicBezTo>
                  <a:close/>
                  <a:moveTo>
                    <a:pt x="13240" y="39839"/>
                  </a:moveTo>
                  <a:cubicBezTo>
                    <a:pt x="13169" y="39839"/>
                    <a:pt x="13133" y="39887"/>
                    <a:pt x="13133" y="39946"/>
                  </a:cubicBezTo>
                  <a:lnTo>
                    <a:pt x="13133" y="40387"/>
                  </a:lnTo>
                  <a:cubicBezTo>
                    <a:pt x="13133" y="40446"/>
                    <a:pt x="13181" y="40494"/>
                    <a:pt x="13240" y="40494"/>
                  </a:cubicBezTo>
                  <a:cubicBezTo>
                    <a:pt x="13288" y="40494"/>
                    <a:pt x="13335" y="40434"/>
                    <a:pt x="13335" y="40387"/>
                  </a:cubicBezTo>
                  <a:lnTo>
                    <a:pt x="13335" y="39946"/>
                  </a:lnTo>
                  <a:cubicBezTo>
                    <a:pt x="13335" y="39887"/>
                    <a:pt x="13300" y="39839"/>
                    <a:pt x="13240" y="39839"/>
                  </a:cubicBezTo>
                  <a:close/>
                  <a:moveTo>
                    <a:pt x="13240" y="41149"/>
                  </a:moveTo>
                  <a:cubicBezTo>
                    <a:pt x="13169" y="41149"/>
                    <a:pt x="13133" y="41196"/>
                    <a:pt x="13133" y="41256"/>
                  </a:cubicBezTo>
                  <a:lnTo>
                    <a:pt x="13133" y="41697"/>
                  </a:lnTo>
                  <a:cubicBezTo>
                    <a:pt x="13133" y="41756"/>
                    <a:pt x="13181" y="41804"/>
                    <a:pt x="13240" y="41804"/>
                  </a:cubicBezTo>
                  <a:cubicBezTo>
                    <a:pt x="13288" y="41804"/>
                    <a:pt x="13335" y="41756"/>
                    <a:pt x="13335" y="41697"/>
                  </a:cubicBezTo>
                  <a:lnTo>
                    <a:pt x="13335" y="41256"/>
                  </a:lnTo>
                  <a:cubicBezTo>
                    <a:pt x="13335" y="41196"/>
                    <a:pt x="13300" y="41149"/>
                    <a:pt x="13240" y="41149"/>
                  </a:cubicBezTo>
                  <a:close/>
                  <a:moveTo>
                    <a:pt x="13240" y="42470"/>
                  </a:moveTo>
                  <a:cubicBezTo>
                    <a:pt x="13169" y="42470"/>
                    <a:pt x="13133" y="42518"/>
                    <a:pt x="13133" y="42578"/>
                  </a:cubicBezTo>
                  <a:lnTo>
                    <a:pt x="13133" y="43018"/>
                  </a:lnTo>
                  <a:cubicBezTo>
                    <a:pt x="13133" y="43090"/>
                    <a:pt x="13181" y="43125"/>
                    <a:pt x="13240" y="43125"/>
                  </a:cubicBezTo>
                  <a:cubicBezTo>
                    <a:pt x="13288" y="43125"/>
                    <a:pt x="13335" y="43090"/>
                    <a:pt x="13335" y="43018"/>
                  </a:cubicBezTo>
                  <a:lnTo>
                    <a:pt x="13335" y="42578"/>
                  </a:lnTo>
                  <a:cubicBezTo>
                    <a:pt x="13335" y="42518"/>
                    <a:pt x="13300" y="42470"/>
                    <a:pt x="13240" y="42470"/>
                  </a:cubicBezTo>
                  <a:close/>
                  <a:moveTo>
                    <a:pt x="13240" y="43804"/>
                  </a:moveTo>
                  <a:cubicBezTo>
                    <a:pt x="13169" y="43804"/>
                    <a:pt x="13133" y="43840"/>
                    <a:pt x="13133" y="43899"/>
                  </a:cubicBezTo>
                  <a:lnTo>
                    <a:pt x="13133" y="44352"/>
                  </a:lnTo>
                  <a:cubicBezTo>
                    <a:pt x="13133" y="44411"/>
                    <a:pt x="13181" y="44459"/>
                    <a:pt x="13240" y="44459"/>
                  </a:cubicBezTo>
                  <a:cubicBezTo>
                    <a:pt x="13288" y="44459"/>
                    <a:pt x="13335" y="44411"/>
                    <a:pt x="13335" y="44352"/>
                  </a:cubicBezTo>
                  <a:lnTo>
                    <a:pt x="13335" y="43899"/>
                  </a:lnTo>
                  <a:cubicBezTo>
                    <a:pt x="13335" y="43840"/>
                    <a:pt x="13300" y="43804"/>
                    <a:pt x="13240" y="43804"/>
                  </a:cubicBezTo>
                  <a:close/>
                  <a:moveTo>
                    <a:pt x="13240" y="45126"/>
                  </a:moveTo>
                  <a:cubicBezTo>
                    <a:pt x="13169" y="45126"/>
                    <a:pt x="13133" y="45173"/>
                    <a:pt x="13133" y="45233"/>
                  </a:cubicBezTo>
                  <a:lnTo>
                    <a:pt x="13133" y="45673"/>
                  </a:lnTo>
                  <a:cubicBezTo>
                    <a:pt x="13133" y="45733"/>
                    <a:pt x="13181" y="45780"/>
                    <a:pt x="13240" y="45780"/>
                  </a:cubicBezTo>
                  <a:cubicBezTo>
                    <a:pt x="13288" y="45780"/>
                    <a:pt x="13335" y="45733"/>
                    <a:pt x="13335" y="45673"/>
                  </a:cubicBezTo>
                  <a:lnTo>
                    <a:pt x="13335" y="45233"/>
                  </a:lnTo>
                  <a:cubicBezTo>
                    <a:pt x="13335" y="45161"/>
                    <a:pt x="13300" y="45126"/>
                    <a:pt x="13240" y="45126"/>
                  </a:cubicBezTo>
                  <a:close/>
                  <a:moveTo>
                    <a:pt x="13240" y="46447"/>
                  </a:moveTo>
                  <a:cubicBezTo>
                    <a:pt x="13169" y="46447"/>
                    <a:pt x="13133" y="46495"/>
                    <a:pt x="13133" y="46554"/>
                  </a:cubicBezTo>
                  <a:lnTo>
                    <a:pt x="13133" y="46995"/>
                  </a:lnTo>
                  <a:cubicBezTo>
                    <a:pt x="13133" y="47054"/>
                    <a:pt x="13181" y="47102"/>
                    <a:pt x="13240" y="47102"/>
                  </a:cubicBezTo>
                  <a:cubicBezTo>
                    <a:pt x="13288" y="47102"/>
                    <a:pt x="13335" y="47054"/>
                    <a:pt x="13335" y="46995"/>
                  </a:cubicBezTo>
                  <a:lnTo>
                    <a:pt x="13335" y="46554"/>
                  </a:lnTo>
                  <a:cubicBezTo>
                    <a:pt x="13335" y="46495"/>
                    <a:pt x="13300" y="46447"/>
                    <a:pt x="13240" y="46447"/>
                  </a:cubicBezTo>
                  <a:close/>
                  <a:moveTo>
                    <a:pt x="13240" y="47769"/>
                  </a:moveTo>
                  <a:cubicBezTo>
                    <a:pt x="13169" y="47769"/>
                    <a:pt x="13133" y="47816"/>
                    <a:pt x="13133" y="47876"/>
                  </a:cubicBezTo>
                  <a:lnTo>
                    <a:pt x="13133" y="48328"/>
                  </a:lnTo>
                  <a:cubicBezTo>
                    <a:pt x="13133" y="48388"/>
                    <a:pt x="13181" y="48424"/>
                    <a:pt x="13240" y="48424"/>
                  </a:cubicBezTo>
                  <a:cubicBezTo>
                    <a:pt x="13288" y="48424"/>
                    <a:pt x="13335" y="48388"/>
                    <a:pt x="13335" y="48328"/>
                  </a:cubicBezTo>
                  <a:lnTo>
                    <a:pt x="13335" y="47876"/>
                  </a:lnTo>
                  <a:cubicBezTo>
                    <a:pt x="13335" y="47816"/>
                    <a:pt x="13300" y="47769"/>
                    <a:pt x="13240" y="47769"/>
                  </a:cubicBezTo>
                  <a:close/>
                  <a:moveTo>
                    <a:pt x="13240" y="49090"/>
                  </a:moveTo>
                  <a:cubicBezTo>
                    <a:pt x="13169" y="49090"/>
                    <a:pt x="13133" y="49138"/>
                    <a:pt x="13133" y="49197"/>
                  </a:cubicBezTo>
                  <a:lnTo>
                    <a:pt x="13133" y="49567"/>
                  </a:lnTo>
                  <a:cubicBezTo>
                    <a:pt x="13133" y="49638"/>
                    <a:pt x="13181" y="49674"/>
                    <a:pt x="13240" y="49674"/>
                  </a:cubicBezTo>
                  <a:lnTo>
                    <a:pt x="13312" y="49674"/>
                  </a:lnTo>
                  <a:cubicBezTo>
                    <a:pt x="13371" y="49674"/>
                    <a:pt x="13419" y="49638"/>
                    <a:pt x="13419" y="49567"/>
                  </a:cubicBezTo>
                  <a:cubicBezTo>
                    <a:pt x="13419" y="49531"/>
                    <a:pt x="13383" y="49483"/>
                    <a:pt x="13335" y="49471"/>
                  </a:cubicBezTo>
                  <a:lnTo>
                    <a:pt x="13335" y="49197"/>
                  </a:lnTo>
                  <a:cubicBezTo>
                    <a:pt x="13335" y="49138"/>
                    <a:pt x="13300" y="49090"/>
                    <a:pt x="13240" y="49090"/>
                  </a:cubicBezTo>
                  <a:close/>
                  <a:moveTo>
                    <a:pt x="14181" y="49471"/>
                  </a:moveTo>
                  <a:cubicBezTo>
                    <a:pt x="14121" y="49471"/>
                    <a:pt x="14086" y="49519"/>
                    <a:pt x="14086" y="49567"/>
                  </a:cubicBezTo>
                  <a:cubicBezTo>
                    <a:pt x="14086" y="49638"/>
                    <a:pt x="14133" y="49674"/>
                    <a:pt x="14181" y="49674"/>
                  </a:cubicBezTo>
                  <a:lnTo>
                    <a:pt x="14633" y="49674"/>
                  </a:lnTo>
                  <a:cubicBezTo>
                    <a:pt x="14693" y="49674"/>
                    <a:pt x="14740" y="49638"/>
                    <a:pt x="14740" y="49567"/>
                  </a:cubicBezTo>
                  <a:cubicBezTo>
                    <a:pt x="14740" y="49507"/>
                    <a:pt x="14693" y="49471"/>
                    <a:pt x="14633" y="49471"/>
                  </a:cubicBezTo>
                  <a:close/>
                  <a:moveTo>
                    <a:pt x="15502" y="49471"/>
                  </a:moveTo>
                  <a:cubicBezTo>
                    <a:pt x="15431" y="49471"/>
                    <a:pt x="15395" y="49519"/>
                    <a:pt x="15395" y="49567"/>
                  </a:cubicBezTo>
                  <a:cubicBezTo>
                    <a:pt x="15395" y="49638"/>
                    <a:pt x="15443" y="49674"/>
                    <a:pt x="15502" y="49674"/>
                  </a:cubicBezTo>
                  <a:lnTo>
                    <a:pt x="15943" y="49674"/>
                  </a:lnTo>
                  <a:cubicBezTo>
                    <a:pt x="16014" y="49674"/>
                    <a:pt x="16062" y="49638"/>
                    <a:pt x="16050" y="49567"/>
                  </a:cubicBezTo>
                  <a:cubicBezTo>
                    <a:pt x="16050" y="49507"/>
                    <a:pt x="16002" y="49471"/>
                    <a:pt x="15943" y="49471"/>
                  </a:cubicBezTo>
                  <a:close/>
                  <a:moveTo>
                    <a:pt x="16824" y="49471"/>
                  </a:moveTo>
                  <a:cubicBezTo>
                    <a:pt x="16764" y="49471"/>
                    <a:pt x="16717" y="49519"/>
                    <a:pt x="16717" y="49567"/>
                  </a:cubicBezTo>
                  <a:cubicBezTo>
                    <a:pt x="16717" y="49638"/>
                    <a:pt x="16764" y="49674"/>
                    <a:pt x="16824" y="49674"/>
                  </a:cubicBezTo>
                  <a:lnTo>
                    <a:pt x="17264" y="49674"/>
                  </a:lnTo>
                  <a:cubicBezTo>
                    <a:pt x="17348" y="49674"/>
                    <a:pt x="17384" y="49638"/>
                    <a:pt x="17372" y="49567"/>
                  </a:cubicBezTo>
                  <a:cubicBezTo>
                    <a:pt x="17372" y="49507"/>
                    <a:pt x="17324" y="49471"/>
                    <a:pt x="17264" y="49471"/>
                  </a:cubicBezTo>
                  <a:close/>
                  <a:moveTo>
                    <a:pt x="18146" y="49471"/>
                  </a:moveTo>
                  <a:cubicBezTo>
                    <a:pt x="18086" y="49471"/>
                    <a:pt x="18038" y="49519"/>
                    <a:pt x="18038" y="49567"/>
                  </a:cubicBezTo>
                  <a:cubicBezTo>
                    <a:pt x="18038" y="49638"/>
                    <a:pt x="18086" y="49674"/>
                    <a:pt x="18146" y="49674"/>
                  </a:cubicBezTo>
                  <a:lnTo>
                    <a:pt x="18598" y="49674"/>
                  </a:lnTo>
                  <a:cubicBezTo>
                    <a:pt x="18646" y="49674"/>
                    <a:pt x="18717" y="49638"/>
                    <a:pt x="18693" y="49567"/>
                  </a:cubicBezTo>
                  <a:cubicBezTo>
                    <a:pt x="18693" y="49507"/>
                    <a:pt x="18646" y="49471"/>
                    <a:pt x="18598" y="49471"/>
                  </a:cubicBezTo>
                  <a:close/>
                  <a:moveTo>
                    <a:pt x="19467" y="49471"/>
                  </a:moveTo>
                  <a:cubicBezTo>
                    <a:pt x="19408" y="49471"/>
                    <a:pt x="19360" y="49519"/>
                    <a:pt x="19360" y="49567"/>
                  </a:cubicBezTo>
                  <a:cubicBezTo>
                    <a:pt x="19360" y="49638"/>
                    <a:pt x="19408" y="49674"/>
                    <a:pt x="19467" y="49674"/>
                  </a:cubicBezTo>
                  <a:lnTo>
                    <a:pt x="19920" y="49674"/>
                  </a:lnTo>
                  <a:cubicBezTo>
                    <a:pt x="19979" y="49674"/>
                    <a:pt x="20039" y="49638"/>
                    <a:pt x="20027" y="49567"/>
                  </a:cubicBezTo>
                  <a:cubicBezTo>
                    <a:pt x="20027" y="49507"/>
                    <a:pt x="19979" y="49471"/>
                    <a:pt x="19920" y="49471"/>
                  </a:cubicBezTo>
                  <a:close/>
                  <a:moveTo>
                    <a:pt x="20801" y="49471"/>
                  </a:moveTo>
                  <a:cubicBezTo>
                    <a:pt x="20741" y="49471"/>
                    <a:pt x="20693" y="49519"/>
                    <a:pt x="20693" y="49567"/>
                  </a:cubicBezTo>
                  <a:cubicBezTo>
                    <a:pt x="20693" y="49638"/>
                    <a:pt x="20741" y="49674"/>
                    <a:pt x="20801" y="49674"/>
                  </a:cubicBezTo>
                  <a:lnTo>
                    <a:pt x="21241" y="49674"/>
                  </a:lnTo>
                  <a:cubicBezTo>
                    <a:pt x="21301" y="49674"/>
                    <a:pt x="21360" y="49638"/>
                    <a:pt x="21348" y="49567"/>
                  </a:cubicBezTo>
                  <a:cubicBezTo>
                    <a:pt x="21348" y="49507"/>
                    <a:pt x="21301" y="49471"/>
                    <a:pt x="21241" y="49471"/>
                  </a:cubicBezTo>
                  <a:close/>
                  <a:moveTo>
                    <a:pt x="22122" y="49471"/>
                  </a:moveTo>
                  <a:cubicBezTo>
                    <a:pt x="22063" y="49471"/>
                    <a:pt x="22015" y="49519"/>
                    <a:pt x="22015" y="49567"/>
                  </a:cubicBezTo>
                  <a:cubicBezTo>
                    <a:pt x="22015" y="49638"/>
                    <a:pt x="22063" y="49674"/>
                    <a:pt x="22122" y="49674"/>
                  </a:cubicBezTo>
                  <a:lnTo>
                    <a:pt x="22563" y="49674"/>
                  </a:lnTo>
                  <a:cubicBezTo>
                    <a:pt x="22622" y="49674"/>
                    <a:pt x="22682" y="49638"/>
                    <a:pt x="22670" y="49567"/>
                  </a:cubicBezTo>
                  <a:cubicBezTo>
                    <a:pt x="22670" y="49507"/>
                    <a:pt x="22622" y="49471"/>
                    <a:pt x="22563" y="49471"/>
                  </a:cubicBezTo>
                  <a:close/>
                  <a:moveTo>
                    <a:pt x="23444" y="49471"/>
                  </a:moveTo>
                  <a:cubicBezTo>
                    <a:pt x="23384" y="49471"/>
                    <a:pt x="23337" y="49519"/>
                    <a:pt x="23337" y="49567"/>
                  </a:cubicBezTo>
                  <a:cubicBezTo>
                    <a:pt x="23337" y="49638"/>
                    <a:pt x="23384" y="49674"/>
                    <a:pt x="23444" y="49674"/>
                  </a:cubicBezTo>
                  <a:lnTo>
                    <a:pt x="23896" y="49674"/>
                  </a:lnTo>
                  <a:cubicBezTo>
                    <a:pt x="23956" y="49674"/>
                    <a:pt x="24015" y="49638"/>
                    <a:pt x="23992" y="49567"/>
                  </a:cubicBezTo>
                  <a:cubicBezTo>
                    <a:pt x="23992" y="49507"/>
                    <a:pt x="23956" y="49471"/>
                    <a:pt x="23896" y="49471"/>
                  </a:cubicBezTo>
                  <a:close/>
                  <a:moveTo>
                    <a:pt x="24765" y="49471"/>
                  </a:moveTo>
                  <a:cubicBezTo>
                    <a:pt x="24706" y="49471"/>
                    <a:pt x="24670" y="49519"/>
                    <a:pt x="24670" y="49567"/>
                  </a:cubicBezTo>
                  <a:cubicBezTo>
                    <a:pt x="24670" y="49638"/>
                    <a:pt x="24706" y="49674"/>
                    <a:pt x="24765" y="49674"/>
                  </a:cubicBezTo>
                  <a:lnTo>
                    <a:pt x="25218" y="49674"/>
                  </a:lnTo>
                  <a:cubicBezTo>
                    <a:pt x="25277" y="49674"/>
                    <a:pt x="25337" y="49638"/>
                    <a:pt x="25325" y="49567"/>
                  </a:cubicBezTo>
                  <a:cubicBezTo>
                    <a:pt x="25325" y="49507"/>
                    <a:pt x="25277" y="49471"/>
                    <a:pt x="25218" y="49471"/>
                  </a:cubicBezTo>
                  <a:close/>
                  <a:moveTo>
                    <a:pt x="26099" y="49471"/>
                  </a:moveTo>
                  <a:cubicBezTo>
                    <a:pt x="26027" y="49471"/>
                    <a:pt x="25992" y="49519"/>
                    <a:pt x="25992" y="49567"/>
                  </a:cubicBezTo>
                  <a:cubicBezTo>
                    <a:pt x="25992" y="49638"/>
                    <a:pt x="26039" y="49674"/>
                    <a:pt x="26099" y="49674"/>
                  </a:cubicBezTo>
                  <a:lnTo>
                    <a:pt x="26539" y="49674"/>
                  </a:lnTo>
                  <a:cubicBezTo>
                    <a:pt x="26599" y="49674"/>
                    <a:pt x="26647" y="49638"/>
                    <a:pt x="26647" y="49567"/>
                  </a:cubicBezTo>
                  <a:cubicBezTo>
                    <a:pt x="26647" y="49507"/>
                    <a:pt x="26599" y="49471"/>
                    <a:pt x="26539" y="49471"/>
                  </a:cubicBezTo>
                  <a:close/>
                  <a:moveTo>
                    <a:pt x="27421" y="49471"/>
                  </a:moveTo>
                  <a:cubicBezTo>
                    <a:pt x="27361" y="49471"/>
                    <a:pt x="27313" y="49519"/>
                    <a:pt x="27313" y="49567"/>
                  </a:cubicBezTo>
                  <a:cubicBezTo>
                    <a:pt x="27313" y="49638"/>
                    <a:pt x="27361" y="49674"/>
                    <a:pt x="27421" y="49674"/>
                  </a:cubicBezTo>
                  <a:lnTo>
                    <a:pt x="27861" y="49674"/>
                  </a:lnTo>
                  <a:cubicBezTo>
                    <a:pt x="27921" y="49674"/>
                    <a:pt x="27968" y="49638"/>
                    <a:pt x="27968" y="49567"/>
                  </a:cubicBezTo>
                  <a:cubicBezTo>
                    <a:pt x="27968" y="49507"/>
                    <a:pt x="27921" y="49471"/>
                    <a:pt x="27861" y="49471"/>
                  </a:cubicBezTo>
                  <a:close/>
                  <a:moveTo>
                    <a:pt x="28742" y="49471"/>
                  </a:moveTo>
                  <a:cubicBezTo>
                    <a:pt x="28683" y="49471"/>
                    <a:pt x="28635" y="49519"/>
                    <a:pt x="28635" y="49567"/>
                  </a:cubicBezTo>
                  <a:cubicBezTo>
                    <a:pt x="28635" y="49638"/>
                    <a:pt x="28683" y="49674"/>
                    <a:pt x="28742" y="49674"/>
                  </a:cubicBezTo>
                  <a:lnTo>
                    <a:pt x="29028" y="49674"/>
                  </a:lnTo>
                  <a:cubicBezTo>
                    <a:pt x="29087" y="49674"/>
                    <a:pt x="29135" y="49638"/>
                    <a:pt x="29135" y="49567"/>
                  </a:cubicBezTo>
                  <a:cubicBezTo>
                    <a:pt x="29135" y="49507"/>
                    <a:pt x="29087" y="49471"/>
                    <a:pt x="29028" y="494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5"/>
            <p:cNvSpPr/>
            <p:nvPr/>
          </p:nvSpPr>
          <p:spPr>
            <a:xfrm>
              <a:off x="2129718" y="3794038"/>
              <a:ext cx="445825" cy="823504"/>
            </a:xfrm>
            <a:custGeom>
              <a:avLst/>
              <a:gdLst/>
              <a:ahLst/>
              <a:cxnLst/>
              <a:rect l="l" t="t" r="r" b="b"/>
              <a:pathLst>
                <a:path w="11895" h="21694" extrusionOk="0">
                  <a:moveTo>
                    <a:pt x="2310" y="0"/>
                  </a:moveTo>
                  <a:cubicBezTo>
                    <a:pt x="1060" y="0"/>
                    <a:pt x="0" y="1000"/>
                    <a:pt x="0" y="2262"/>
                  </a:cubicBezTo>
                  <a:lnTo>
                    <a:pt x="0" y="19431"/>
                  </a:lnTo>
                  <a:cubicBezTo>
                    <a:pt x="0" y="20681"/>
                    <a:pt x="1036" y="21693"/>
                    <a:pt x="2274" y="21693"/>
                  </a:cubicBezTo>
                  <a:lnTo>
                    <a:pt x="9608" y="21681"/>
                  </a:lnTo>
                  <a:cubicBezTo>
                    <a:pt x="10859" y="21681"/>
                    <a:pt x="11871" y="20669"/>
                    <a:pt x="11871" y="19419"/>
                  </a:cubicBezTo>
                  <a:lnTo>
                    <a:pt x="11894" y="2238"/>
                  </a:lnTo>
                  <a:cubicBezTo>
                    <a:pt x="11894" y="1012"/>
                    <a:pt x="10882" y="0"/>
                    <a:pt x="9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5"/>
            <p:cNvSpPr/>
            <p:nvPr/>
          </p:nvSpPr>
          <p:spPr>
            <a:xfrm>
              <a:off x="2112290" y="3808957"/>
              <a:ext cx="441814" cy="814470"/>
            </a:xfrm>
            <a:custGeom>
              <a:avLst/>
              <a:gdLst/>
              <a:ahLst/>
              <a:cxnLst/>
              <a:rect l="l" t="t" r="r" b="b"/>
              <a:pathLst>
                <a:path w="11788" h="21456" extrusionOk="0">
                  <a:moveTo>
                    <a:pt x="2275" y="0"/>
                  </a:moveTo>
                  <a:cubicBezTo>
                    <a:pt x="1048" y="0"/>
                    <a:pt x="1" y="1012"/>
                    <a:pt x="1" y="2238"/>
                  </a:cubicBezTo>
                  <a:lnTo>
                    <a:pt x="1" y="19217"/>
                  </a:lnTo>
                  <a:cubicBezTo>
                    <a:pt x="1" y="20455"/>
                    <a:pt x="1025" y="21455"/>
                    <a:pt x="2263" y="21455"/>
                  </a:cubicBezTo>
                  <a:lnTo>
                    <a:pt x="9526" y="21431"/>
                  </a:lnTo>
                  <a:cubicBezTo>
                    <a:pt x="10764" y="21431"/>
                    <a:pt x="11776" y="20443"/>
                    <a:pt x="11776" y="19205"/>
                  </a:cubicBezTo>
                  <a:lnTo>
                    <a:pt x="11788" y="2226"/>
                  </a:lnTo>
                  <a:cubicBezTo>
                    <a:pt x="11764" y="1000"/>
                    <a:pt x="10764" y="0"/>
                    <a:pt x="9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5"/>
            <p:cNvSpPr/>
            <p:nvPr/>
          </p:nvSpPr>
          <p:spPr>
            <a:xfrm>
              <a:off x="2281435" y="3860014"/>
              <a:ext cx="104457" cy="25813"/>
            </a:xfrm>
            <a:custGeom>
              <a:avLst/>
              <a:gdLst/>
              <a:ahLst/>
              <a:cxnLst/>
              <a:rect l="l" t="t" r="r" b="b"/>
              <a:pathLst>
                <a:path w="2787" h="680" extrusionOk="0">
                  <a:moveTo>
                    <a:pt x="345" y="0"/>
                  </a:moveTo>
                  <a:cubicBezTo>
                    <a:pt x="143" y="0"/>
                    <a:pt x="0" y="143"/>
                    <a:pt x="0" y="346"/>
                  </a:cubicBezTo>
                  <a:cubicBezTo>
                    <a:pt x="0" y="536"/>
                    <a:pt x="167" y="679"/>
                    <a:pt x="345" y="679"/>
                  </a:cubicBezTo>
                  <a:lnTo>
                    <a:pt x="2441" y="679"/>
                  </a:lnTo>
                  <a:cubicBezTo>
                    <a:pt x="2631" y="679"/>
                    <a:pt x="2786" y="524"/>
                    <a:pt x="2786" y="346"/>
                  </a:cubicBezTo>
                  <a:cubicBezTo>
                    <a:pt x="2786" y="143"/>
                    <a:pt x="2620" y="0"/>
                    <a:pt x="2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5"/>
            <p:cNvSpPr/>
            <p:nvPr/>
          </p:nvSpPr>
          <p:spPr>
            <a:xfrm>
              <a:off x="2243056" y="3860697"/>
              <a:ext cx="25449" cy="25130"/>
            </a:xfrm>
            <a:custGeom>
              <a:avLst/>
              <a:gdLst/>
              <a:ahLst/>
              <a:cxnLst/>
              <a:rect l="l" t="t" r="r" b="b"/>
              <a:pathLst>
                <a:path w="679" h="662" extrusionOk="0">
                  <a:moveTo>
                    <a:pt x="334" y="0"/>
                  </a:moveTo>
                  <a:cubicBezTo>
                    <a:pt x="244" y="0"/>
                    <a:pt x="155" y="30"/>
                    <a:pt x="95" y="90"/>
                  </a:cubicBezTo>
                  <a:cubicBezTo>
                    <a:pt x="36" y="149"/>
                    <a:pt x="0" y="232"/>
                    <a:pt x="0" y="328"/>
                  </a:cubicBezTo>
                  <a:cubicBezTo>
                    <a:pt x="0" y="411"/>
                    <a:pt x="36" y="506"/>
                    <a:pt x="95" y="566"/>
                  </a:cubicBezTo>
                  <a:cubicBezTo>
                    <a:pt x="155" y="637"/>
                    <a:pt x="250" y="661"/>
                    <a:pt x="334" y="661"/>
                  </a:cubicBezTo>
                  <a:cubicBezTo>
                    <a:pt x="429" y="661"/>
                    <a:pt x="512" y="625"/>
                    <a:pt x="572" y="566"/>
                  </a:cubicBezTo>
                  <a:cubicBezTo>
                    <a:pt x="655" y="506"/>
                    <a:pt x="679" y="411"/>
                    <a:pt x="679" y="328"/>
                  </a:cubicBezTo>
                  <a:cubicBezTo>
                    <a:pt x="679" y="232"/>
                    <a:pt x="631" y="149"/>
                    <a:pt x="572" y="90"/>
                  </a:cubicBezTo>
                  <a:cubicBezTo>
                    <a:pt x="512" y="30"/>
                    <a:pt x="423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5"/>
            <p:cNvSpPr/>
            <p:nvPr/>
          </p:nvSpPr>
          <p:spPr>
            <a:xfrm>
              <a:off x="2293466" y="4522576"/>
              <a:ext cx="74997" cy="75540"/>
            </a:xfrm>
            <a:custGeom>
              <a:avLst/>
              <a:gdLst/>
              <a:ahLst/>
              <a:cxnLst/>
              <a:rect l="l" t="t" r="r" b="b"/>
              <a:pathLst>
                <a:path w="2001" h="1990" extrusionOk="0">
                  <a:moveTo>
                    <a:pt x="1001" y="1"/>
                  </a:moveTo>
                  <a:cubicBezTo>
                    <a:pt x="453" y="1"/>
                    <a:pt x="1" y="441"/>
                    <a:pt x="1" y="1001"/>
                  </a:cubicBezTo>
                  <a:cubicBezTo>
                    <a:pt x="1" y="1549"/>
                    <a:pt x="453" y="1989"/>
                    <a:pt x="1001" y="1989"/>
                  </a:cubicBezTo>
                  <a:cubicBezTo>
                    <a:pt x="1548" y="1989"/>
                    <a:pt x="2001" y="1549"/>
                    <a:pt x="2001" y="1001"/>
                  </a:cubicBezTo>
                  <a:cubicBezTo>
                    <a:pt x="2001" y="441"/>
                    <a:pt x="1548" y="1"/>
                    <a:pt x="10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5"/>
            <p:cNvSpPr/>
            <p:nvPr/>
          </p:nvSpPr>
          <p:spPr>
            <a:xfrm>
              <a:off x="2156478" y="3930051"/>
              <a:ext cx="357934" cy="565908"/>
            </a:xfrm>
            <a:custGeom>
              <a:avLst/>
              <a:gdLst/>
              <a:ahLst/>
              <a:cxnLst/>
              <a:rect l="l" t="t" r="r" b="b"/>
              <a:pathLst>
                <a:path w="9550" h="14908" extrusionOk="0">
                  <a:moveTo>
                    <a:pt x="762" y="1"/>
                  </a:moveTo>
                  <a:cubicBezTo>
                    <a:pt x="346" y="1"/>
                    <a:pt x="0" y="346"/>
                    <a:pt x="0" y="763"/>
                  </a:cubicBezTo>
                  <a:lnTo>
                    <a:pt x="0" y="14157"/>
                  </a:lnTo>
                  <a:cubicBezTo>
                    <a:pt x="0" y="14574"/>
                    <a:pt x="334" y="14907"/>
                    <a:pt x="762" y="14907"/>
                  </a:cubicBezTo>
                  <a:lnTo>
                    <a:pt x="8704" y="14907"/>
                  </a:lnTo>
                  <a:cubicBezTo>
                    <a:pt x="9168" y="14907"/>
                    <a:pt x="9549" y="14538"/>
                    <a:pt x="9549" y="14062"/>
                  </a:cubicBezTo>
                  <a:lnTo>
                    <a:pt x="9549" y="763"/>
                  </a:lnTo>
                  <a:cubicBezTo>
                    <a:pt x="9537" y="346"/>
                    <a:pt x="9192" y="1"/>
                    <a:pt x="8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5"/>
            <p:cNvSpPr/>
            <p:nvPr/>
          </p:nvSpPr>
          <p:spPr>
            <a:xfrm>
              <a:off x="2196619" y="4069290"/>
              <a:ext cx="278964" cy="282498"/>
            </a:xfrm>
            <a:custGeom>
              <a:avLst/>
              <a:gdLst/>
              <a:ahLst/>
              <a:cxnLst/>
              <a:rect l="l" t="t" r="r" b="b"/>
              <a:pathLst>
                <a:path w="7443" h="7442" extrusionOk="0">
                  <a:moveTo>
                    <a:pt x="3716" y="0"/>
                  </a:moveTo>
                  <a:cubicBezTo>
                    <a:pt x="1668" y="0"/>
                    <a:pt x="1" y="1667"/>
                    <a:pt x="1" y="3727"/>
                  </a:cubicBezTo>
                  <a:cubicBezTo>
                    <a:pt x="1" y="5786"/>
                    <a:pt x="1668" y="7441"/>
                    <a:pt x="3716" y="7441"/>
                  </a:cubicBezTo>
                  <a:cubicBezTo>
                    <a:pt x="5776" y="7441"/>
                    <a:pt x="7442" y="5786"/>
                    <a:pt x="7442" y="3727"/>
                  </a:cubicBezTo>
                  <a:cubicBezTo>
                    <a:pt x="7442" y="1667"/>
                    <a:pt x="5776" y="0"/>
                    <a:pt x="3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5"/>
            <p:cNvSpPr/>
            <p:nvPr/>
          </p:nvSpPr>
          <p:spPr>
            <a:xfrm>
              <a:off x="2271166" y="4121827"/>
              <a:ext cx="148946" cy="176628"/>
            </a:xfrm>
            <a:custGeom>
              <a:avLst/>
              <a:gdLst/>
              <a:ahLst/>
              <a:cxnLst/>
              <a:rect l="l" t="t" r="r" b="b"/>
              <a:pathLst>
                <a:path w="3974" h="4653" extrusionOk="0">
                  <a:moveTo>
                    <a:pt x="2809" y="465"/>
                  </a:moveTo>
                  <a:cubicBezTo>
                    <a:pt x="3015" y="465"/>
                    <a:pt x="3197" y="620"/>
                    <a:pt x="3239" y="831"/>
                  </a:cubicBezTo>
                  <a:cubicBezTo>
                    <a:pt x="3275" y="1069"/>
                    <a:pt x="3120" y="1307"/>
                    <a:pt x="2882" y="1331"/>
                  </a:cubicBezTo>
                  <a:cubicBezTo>
                    <a:pt x="2854" y="1336"/>
                    <a:pt x="2827" y="1339"/>
                    <a:pt x="2800" y="1339"/>
                  </a:cubicBezTo>
                  <a:cubicBezTo>
                    <a:pt x="2594" y="1339"/>
                    <a:pt x="2412" y="1184"/>
                    <a:pt x="2370" y="973"/>
                  </a:cubicBezTo>
                  <a:cubicBezTo>
                    <a:pt x="2322" y="735"/>
                    <a:pt x="2489" y="509"/>
                    <a:pt x="2727" y="473"/>
                  </a:cubicBezTo>
                  <a:cubicBezTo>
                    <a:pt x="2754" y="468"/>
                    <a:pt x="2782" y="465"/>
                    <a:pt x="2809" y="465"/>
                  </a:cubicBezTo>
                  <a:close/>
                  <a:moveTo>
                    <a:pt x="1644" y="2424"/>
                  </a:moveTo>
                  <a:cubicBezTo>
                    <a:pt x="1665" y="2424"/>
                    <a:pt x="1686" y="2433"/>
                    <a:pt x="1703" y="2450"/>
                  </a:cubicBezTo>
                  <a:cubicBezTo>
                    <a:pt x="1727" y="2474"/>
                    <a:pt x="1751" y="2521"/>
                    <a:pt x="1715" y="2569"/>
                  </a:cubicBezTo>
                  <a:lnTo>
                    <a:pt x="703" y="3986"/>
                  </a:lnTo>
                  <a:cubicBezTo>
                    <a:pt x="691" y="3998"/>
                    <a:pt x="679" y="4010"/>
                    <a:pt x="643" y="4010"/>
                  </a:cubicBezTo>
                  <a:cubicBezTo>
                    <a:pt x="631" y="4010"/>
                    <a:pt x="596" y="4010"/>
                    <a:pt x="584" y="3998"/>
                  </a:cubicBezTo>
                  <a:cubicBezTo>
                    <a:pt x="536" y="3962"/>
                    <a:pt x="536" y="3902"/>
                    <a:pt x="572" y="3879"/>
                  </a:cubicBezTo>
                  <a:lnTo>
                    <a:pt x="1584" y="2462"/>
                  </a:lnTo>
                  <a:cubicBezTo>
                    <a:pt x="1597" y="2436"/>
                    <a:pt x="1620" y="2424"/>
                    <a:pt x="1644" y="2424"/>
                  </a:cubicBezTo>
                  <a:close/>
                  <a:moveTo>
                    <a:pt x="2440" y="1"/>
                  </a:moveTo>
                  <a:cubicBezTo>
                    <a:pt x="2362" y="1"/>
                    <a:pt x="2283" y="7"/>
                    <a:pt x="2203" y="21"/>
                  </a:cubicBezTo>
                  <a:cubicBezTo>
                    <a:pt x="1453" y="140"/>
                    <a:pt x="929" y="866"/>
                    <a:pt x="1048" y="1628"/>
                  </a:cubicBezTo>
                  <a:cubicBezTo>
                    <a:pt x="1060" y="1724"/>
                    <a:pt x="1096" y="1807"/>
                    <a:pt x="1120" y="1890"/>
                  </a:cubicBezTo>
                  <a:lnTo>
                    <a:pt x="977" y="1997"/>
                  </a:lnTo>
                  <a:cubicBezTo>
                    <a:pt x="941" y="2021"/>
                    <a:pt x="941" y="2045"/>
                    <a:pt x="941" y="2081"/>
                  </a:cubicBezTo>
                  <a:cubicBezTo>
                    <a:pt x="941" y="2105"/>
                    <a:pt x="953" y="2140"/>
                    <a:pt x="977" y="2152"/>
                  </a:cubicBezTo>
                  <a:lnTo>
                    <a:pt x="1108" y="2235"/>
                  </a:lnTo>
                  <a:lnTo>
                    <a:pt x="1036" y="2343"/>
                  </a:lnTo>
                  <a:lnTo>
                    <a:pt x="893" y="2378"/>
                  </a:lnTo>
                  <a:cubicBezTo>
                    <a:pt x="858" y="2390"/>
                    <a:pt x="822" y="2438"/>
                    <a:pt x="822" y="2474"/>
                  </a:cubicBezTo>
                  <a:lnTo>
                    <a:pt x="858" y="2616"/>
                  </a:lnTo>
                  <a:lnTo>
                    <a:pt x="750" y="2759"/>
                  </a:lnTo>
                  <a:lnTo>
                    <a:pt x="619" y="2795"/>
                  </a:lnTo>
                  <a:cubicBezTo>
                    <a:pt x="572" y="2807"/>
                    <a:pt x="536" y="2855"/>
                    <a:pt x="536" y="2890"/>
                  </a:cubicBezTo>
                  <a:lnTo>
                    <a:pt x="572" y="3033"/>
                  </a:lnTo>
                  <a:lnTo>
                    <a:pt x="465" y="3176"/>
                  </a:lnTo>
                  <a:lnTo>
                    <a:pt x="334" y="3212"/>
                  </a:lnTo>
                  <a:cubicBezTo>
                    <a:pt x="286" y="3224"/>
                    <a:pt x="262" y="3271"/>
                    <a:pt x="262" y="3307"/>
                  </a:cubicBezTo>
                  <a:lnTo>
                    <a:pt x="286" y="3450"/>
                  </a:lnTo>
                  <a:lnTo>
                    <a:pt x="24" y="3819"/>
                  </a:lnTo>
                  <a:cubicBezTo>
                    <a:pt x="0" y="3831"/>
                    <a:pt x="0" y="3867"/>
                    <a:pt x="0" y="3879"/>
                  </a:cubicBezTo>
                  <a:lnTo>
                    <a:pt x="119" y="4581"/>
                  </a:lnTo>
                  <a:cubicBezTo>
                    <a:pt x="143" y="4617"/>
                    <a:pt x="179" y="4652"/>
                    <a:pt x="227" y="4652"/>
                  </a:cubicBezTo>
                  <a:lnTo>
                    <a:pt x="929" y="4533"/>
                  </a:lnTo>
                  <a:cubicBezTo>
                    <a:pt x="953" y="4533"/>
                    <a:pt x="977" y="4521"/>
                    <a:pt x="989" y="4498"/>
                  </a:cubicBezTo>
                  <a:lnTo>
                    <a:pt x="2084" y="2950"/>
                  </a:lnTo>
                  <a:lnTo>
                    <a:pt x="2227" y="3045"/>
                  </a:lnTo>
                  <a:cubicBezTo>
                    <a:pt x="2251" y="3057"/>
                    <a:pt x="2286" y="3057"/>
                    <a:pt x="2298" y="3057"/>
                  </a:cubicBezTo>
                  <a:cubicBezTo>
                    <a:pt x="2322" y="3045"/>
                    <a:pt x="2346" y="3033"/>
                    <a:pt x="2358" y="2997"/>
                  </a:cubicBezTo>
                  <a:lnTo>
                    <a:pt x="2405" y="2831"/>
                  </a:lnTo>
                  <a:cubicBezTo>
                    <a:pt x="2431" y="2832"/>
                    <a:pt x="2455" y="2833"/>
                    <a:pt x="2480" y="2833"/>
                  </a:cubicBezTo>
                  <a:cubicBezTo>
                    <a:pt x="3347" y="2833"/>
                    <a:pt x="3973" y="2033"/>
                    <a:pt x="3846" y="1200"/>
                  </a:cubicBezTo>
                  <a:cubicBezTo>
                    <a:pt x="3707" y="495"/>
                    <a:pt x="3118" y="1"/>
                    <a:pt x="2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5"/>
            <p:cNvSpPr/>
            <p:nvPr/>
          </p:nvSpPr>
          <p:spPr>
            <a:xfrm>
              <a:off x="2156028" y="3930051"/>
              <a:ext cx="286984" cy="440716"/>
            </a:xfrm>
            <a:custGeom>
              <a:avLst/>
              <a:gdLst/>
              <a:ahLst/>
              <a:cxnLst/>
              <a:rect l="l" t="t" r="r" b="b"/>
              <a:pathLst>
                <a:path w="7657" h="11610" extrusionOk="0">
                  <a:moveTo>
                    <a:pt x="6692" y="1"/>
                  </a:moveTo>
                  <a:lnTo>
                    <a:pt x="1" y="10145"/>
                  </a:lnTo>
                  <a:lnTo>
                    <a:pt x="1" y="11609"/>
                  </a:lnTo>
                  <a:lnTo>
                    <a:pt x="7656" y="1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5"/>
            <p:cNvSpPr/>
            <p:nvPr/>
          </p:nvSpPr>
          <p:spPr>
            <a:xfrm>
              <a:off x="2156028" y="3930051"/>
              <a:ext cx="357934" cy="565908"/>
            </a:xfrm>
            <a:custGeom>
              <a:avLst/>
              <a:gdLst/>
              <a:ahLst/>
              <a:cxnLst/>
              <a:rect l="l" t="t" r="r" b="b"/>
              <a:pathLst>
                <a:path w="9550" h="14908" extrusionOk="0">
                  <a:moveTo>
                    <a:pt x="8906" y="1"/>
                  </a:moveTo>
                  <a:lnTo>
                    <a:pt x="1" y="13514"/>
                  </a:lnTo>
                  <a:lnTo>
                    <a:pt x="1" y="14217"/>
                  </a:lnTo>
                  <a:cubicBezTo>
                    <a:pt x="1" y="14598"/>
                    <a:pt x="310" y="14907"/>
                    <a:pt x="691" y="14907"/>
                  </a:cubicBezTo>
                  <a:lnTo>
                    <a:pt x="2525" y="14907"/>
                  </a:lnTo>
                  <a:lnTo>
                    <a:pt x="9549" y="4251"/>
                  </a:lnTo>
                  <a:lnTo>
                    <a:pt x="9549" y="644"/>
                  </a:lnTo>
                  <a:cubicBezTo>
                    <a:pt x="9549" y="299"/>
                    <a:pt x="9264" y="1"/>
                    <a:pt x="8906" y="1"/>
                  </a:cubicBez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5"/>
            <p:cNvSpPr/>
            <p:nvPr/>
          </p:nvSpPr>
          <p:spPr>
            <a:xfrm>
              <a:off x="613071" y="2945887"/>
              <a:ext cx="620032" cy="579991"/>
            </a:xfrm>
            <a:custGeom>
              <a:avLst/>
              <a:gdLst/>
              <a:ahLst/>
              <a:cxnLst/>
              <a:rect l="l" t="t" r="r" b="b"/>
              <a:pathLst>
                <a:path w="16543" h="15279" extrusionOk="0">
                  <a:moveTo>
                    <a:pt x="687" y="0"/>
                  </a:moveTo>
                  <a:cubicBezTo>
                    <a:pt x="0" y="0"/>
                    <a:pt x="55" y="821"/>
                    <a:pt x="806" y="1186"/>
                  </a:cubicBezTo>
                  <a:cubicBezTo>
                    <a:pt x="1473" y="1531"/>
                    <a:pt x="2568" y="1674"/>
                    <a:pt x="2604" y="2138"/>
                  </a:cubicBezTo>
                  <a:cubicBezTo>
                    <a:pt x="2616" y="2472"/>
                    <a:pt x="1961" y="2495"/>
                    <a:pt x="1997" y="2829"/>
                  </a:cubicBezTo>
                  <a:cubicBezTo>
                    <a:pt x="2020" y="3226"/>
                    <a:pt x="2823" y="3461"/>
                    <a:pt x="3372" y="3461"/>
                  </a:cubicBezTo>
                  <a:cubicBezTo>
                    <a:pt x="3399" y="3461"/>
                    <a:pt x="3424" y="3461"/>
                    <a:pt x="3450" y="3460"/>
                  </a:cubicBezTo>
                  <a:cubicBezTo>
                    <a:pt x="3997" y="3460"/>
                    <a:pt x="4866" y="3662"/>
                    <a:pt x="4878" y="4091"/>
                  </a:cubicBezTo>
                  <a:cubicBezTo>
                    <a:pt x="4021" y="4150"/>
                    <a:pt x="3128" y="4210"/>
                    <a:pt x="2711" y="4686"/>
                  </a:cubicBezTo>
                  <a:cubicBezTo>
                    <a:pt x="2318" y="5151"/>
                    <a:pt x="2688" y="6174"/>
                    <a:pt x="3485" y="6532"/>
                  </a:cubicBezTo>
                  <a:cubicBezTo>
                    <a:pt x="3672" y="6617"/>
                    <a:pt x="3851" y="6649"/>
                    <a:pt x="4026" y="6649"/>
                  </a:cubicBezTo>
                  <a:cubicBezTo>
                    <a:pt x="4364" y="6649"/>
                    <a:pt x="4683" y="6527"/>
                    <a:pt x="4997" y="6424"/>
                  </a:cubicBezTo>
                  <a:cubicBezTo>
                    <a:pt x="5180" y="6371"/>
                    <a:pt x="5399" y="6334"/>
                    <a:pt x="5620" y="6334"/>
                  </a:cubicBezTo>
                  <a:cubicBezTo>
                    <a:pt x="5989" y="6334"/>
                    <a:pt x="6367" y="6436"/>
                    <a:pt x="6605" y="6734"/>
                  </a:cubicBezTo>
                  <a:cubicBezTo>
                    <a:pt x="6200" y="7234"/>
                    <a:pt x="5878" y="7984"/>
                    <a:pt x="6402" y="8544"/>
                  </a:cubicBezTo>
                  <a:cubicBezTo>
                    <a:pt x="6669" y="8852"/>
                    <a:pt x="7052" y="8908"/>
                    <a:pt x="7459" y="8908"/>
                  </a:cubicBezTo>
                  <a:cubicBezTo>
                    <a:pt x="7693" y="8908"/>
                    <a:pt x="7935" y="8889"/>
                    <a:pt x="8167" y="8889"/>
                  </a:cubicBezTo>
                  <a:cubicBezTo>
                    <a:pt x="8578" y="8889"/>
                    <a:pt x="8960" y="8947"/>
                    <a:pt x="9212" y="9270"/>
                  </a:cubicBezTo>
                  <a:cubicBezTo>
                    <a:pt x="8760" y="9627"/>
                    <a:pt x="8319" y="9996"/>
                    <a:pt x="8093" y="10532"/>
                  </a:cubicBezTo>
                  <a:cubicBezTo>
                    <a:pt x="7867" y="11056"/>
                    <a:pt x="7902" y="11782"/>
                    <a:pt x="8272" y="12187"/>
                  </a:cubicBezTo>
                  <a:cubicBezTo>
                    <a:pt x="8519" y="12476"/>
                    <a:pt x="8896" y="12532"/>
                    <a:pt x="9296" y="12532"/>
                  </a:cubicBezTo>
                  <a:cubicBezTo>
                    <a:pt x="9548" y="12532"/>
                    <a:pt x="9809" y="12510"/>
                    <a:pt x="10052" y="12510"/>
                  </a:cubicBezTo>
                  <a:cubicBezTo>
                    <a:pt x="10517" y="12510"/>
                    <a:pt x="10916" y="12592"/>
                    <a:pt x="11058" y="13068"/>
                  </a:cubicBezTo>
                  <a:cubicBezTo>
                    <a:pt x="11177" y="13521"/>
                    <a:pt x="10867" y="14116"/>
                    <a:pt x="10903" y="14616"/>
                  </a:cubicBezTo>
                  <a:cubicBezTo>
                    <a:pt x="10936" y="15082"/>
                    <a:pt x="11289" y="15279"/>
                    <a:pt x="11719" y="15279"/>
                  </a:cubicBezTo>
                  <a:cubicBezTo>
                    <a:pt x="11915" y="15279"/>
                    <a:pt x="12127" y="15238"/>
                    <a:pt x="12332" y="15164"/>
                  </a:cubicBezTo>
                  <a:cubicBezTo>
                    <a:pt x="13379" y="14795"/>
                    <a:pt x="15344" y="13425"/>
                    <a:pt x="15415" y="12139"/>
                  </a:cubicBezTo>
                  <a:cubicBezTo>
                    <a:pt x="15415" y="11473"/>
                    <a:pt x="14499" y="11258"/>
                    <a:pt x="14499" y="10604"/>
                  </a:cubicBezTo>
                  <a:cubicBezTo>
                    <a:pt x="14451" y="9734"/>
                    <a:pt x="15332" y="9580"/>
                    <a:pt x="15892" y="8913"/>
                  </a:cubicBezTo>
                  <a:cubicBezTo>
                    <a:pt x="16542" y="8165"/>
                    <a:pt x="15702" y="7377"/>
                    <a:pt x="14710" y="7377"/>
                  </a:cubicBezTo>
                  <a:cubicBezTo>
                    <a:pt x="14613" y="7377"/>
                    <a:pt x="14514" y="7385"/>
                    <a:pt x="14415" y="7401"/>
                  </a:cubicBezTo>
                  <a:cubicBezTo>
                    <a:pt x="13827" y="7492"/>
                    <a:pt x="13137" y="7741"/>
                    <a:pt x="12601" y="7741"/>
                  </a:cubicBezTo>
                  <a:cubicBezTo>
                    <a:pt x="12301" y="7741"/>
                    <a:pt x="12049" y="7663"/>
                    <a:pt x="11891" y="7437"/>
                  </a:cubicBezTo>
                  <a:cubicBezTo>
                    <a:pt x="11843" y="6591"/>
                    <a:pt x="12594" y="5841"/>
                    <a:pt x="13105" y="5067"/>
                  </a:cubicBezTo>
                  <a:cubicBezTo>
                    <a:pt x="13665" y="4317"/>
                    <a:pt x="13879" y="3234"/>
                    <a:pt x="12891" y="2781"/>
                  </a:cubicBezTo>
                  <a:cubicBezTo>
                    <a:pt x="12607" y="2656"/>
                    <a:pt x="12310" y="2606"/>
                    <a:pt x="12006" y="2606"/>
                  </a:cubicBezTo>
                  <a:cubicBezTo>
                    <a:pt x="11125" y="2606"/>
                    <a:pt x="10187" y="3027"/>
                    <a:pt x="9355" y="3257"/>
                  </a:cubicBezTo>
                  <a:cubicBezTo>
                    <a:pt x="9139" y="3323"/>
                    <a:pt x="8890" y="3365"/>
                    <a:pt x="8644" y="3365"/>
                  </a:cubicBezTo>
                  <a:cubicBezTo>
                    <a:pt x="8306" y="3365"/>
                    <a:pt x="7975" y="3286"/>
                    <a:pt x="7748" y="3079"/>
                  </a:cubicBezTo>
                  <a:cubicBezTo>
                    <a:pt x="6974" y="2376"/>
                    <a:pt x="8545" y="1221"/>
                    <a:pt x="7390" y="793"/>
                  </a:cubicBezTo>
                  <a:cubicBezTo>
                    <a:pt x="7288" y="777"/>
                    <a:pt x="7186" y="769"/>
                    <a:pt x="7086" y="769"/>
                  </a:cubicBezTo>
                  <a:cubicBezTo>
                    <a:pt x="6669" y="769"/>
                    <a:pt x="6299" y="905"/>
                    <a:pt x="6117" y="1126"/>
                  </a:cubicBezTo>
                  <a:cubicBezTo>
                    <a:pt x="5881" y="1413"/>
                    <a:pt x="5734" y="1894"/>
                    <a:pt x="5326" y="1894"/>
                  </a:cubicBezTo>
                  <a:cubicBezTo>
                    <a:pt x="5259" y="1894"/>
                    <a:pt x="5186" y="1881"/>
                    <a:pt x="5104" y="1853"/>
                  </a:cubicBezTo>
                  <a:cubicBezTo>
                    <a:pt x="4438" y="1638"/>
                    <a:pt x="4914" y="936"/>
                    <a:pt x="4414" y="531"/>
                  </a:cubicBezTo>
                  <a:cubicBezTo>
                    <a:pt x="4243" y="393"/>
                    <a:pt x="3986" y="331"/>
                    <a:pt x="3742" y="331"/>
                  </a:cubicBezTo>
                  <a:cubicBezTo>
                    <a:pt x="3543" y="331"/>
                    <a:pt x="3352" y="373"/>
                    <a:pt x="3223" y="448"/>
                  </a:cubicBezTo>
                  <a:cubicBezTo>
                    <a:pt x="2949" y="602"/>
                    <a:pt x="2902" y="888"/>
                    <a:pt x="2854" y="1162"/>
                  </a:cubicBezTo>
                  <a:cubicBezTo>
                    <a:pt x="2068" y="948"/>
                    <a:pt x="2378" y="340"/>
                    <a:pt x="937" y="31"/>
                  </a:cubicBezTo>
                  <a:cubicBezTo>
                    <a:pt x="845" y="10"/>
                    <a:pt x="762" y="0"/>
                    <a:pt x="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5"/>
            <p:cNvSpPr/>
            <p:nvPr/>
          </p:nvSpPr>
          <p:spPr>
            <a:xfrm>
              <a:off x="789750" y="3038131"/>
              <a:ext cx="331473" cy="447700"/>
            </a:xfrm>
            <a:custGeom>
              <a:avLst/>
              <a:gdLst/>
              <a:ahLst/>
              <a:cxnLst/>
              <a:rect l="l" t="t" r="r" b="b"/>
              <a:pathLst>
                <a:path w="8844" h="11794" extrusionOk="0">
                  <a:moveTo>
                    <a:pt x="6" y="1"/>
                  </a:moveTo>
                  <a:cubicBezTo>
                    <a:pt x="0" y="1"/>
                    <a:pt x="6" y="6"/>
                    <a:pt x="21" y="6"/>
                  </a:cubicBezTo>
                  <a:cubicBezTo>
                    <a:pt x="13" y="2"/>
                    <a:pt x="8" y="1"/>
                    <a:pt x="6" y="1"/>
                  </a:cubicBezTo>
                  <a:close/>
                  <a:moveTo>
                    <a:pt x="21" y="6"/>
                  </a:moveTo>
                  <a:cubicBezTo>
                    <a:pt x="1331" y="839"/>
                    <a:pt x="2474" y="1673"/>
                    <a:pt x="3510" y="2601"/>
                  </a:cubicBezTo>
                  <a:cubicBezTo>
                    <a:pt x="4462" y="3554"/>
                    <a:pt x="5332" y="4518"/>
                    <a:pt x="6094" y="5518"/>
                  </a:cubicBezTo>
                  <a:cubicBezTo>
                    <a:pt x="6772" y="6531"/>
                    <a:pt x="7356" y="7554"/>
                    <a:pt x="7832" y="8614"/>
                  </a:cubicBezTo>
                  <a:cubicBezTo>
                    <a:pt x="8201" y="9626"/>
                    <a:pt x="8380" y="10817"/>
                    <a:pt x="8737" y="11769"/>
                  </a:cubicBezTo>
                  <a:cubicBezTo>
                    <a:pt x="8740" y="11787"/>
                    <a:pt x="8751" y="11794"/>
                    <a:pt x="8764" y="11794"/>
                  </a:cubicBezTo>
                  <a:cubicBezTo>
                    <a:pt x="8796" y="11794"/>
                    <a:pt x="8844" y="11752"/>
                    <a:pt x="8844" y="11710"/>
                  </a:cubicBezTo>
                  <a:cubicBezTo>
                    <a:pt x="8844" y="10460"/>
                    <a:pt x="8320" y="9293"/>
                    <a:pt x="7891" y="8197"/>
                  </a:cubicBezTo>
                  <a:cubicBezTo>
                    <a:pt x="7356" y="7126"/>
                    <a:pt x="6725" y="6054"/>
                    <a:pt x="5986" y="5018"/>
                  </a:cubicBezTo>
                  <a:cubicBezTo>
                    <a:pt x="5177" y="4042"/>
                    <a:pt x="4272" y="3078"/>
                    <a:pt x="3260" y="2137"/>
                  </a:cubicBezTo>
                  <a:cubicBezTo>
                    <a:pt x="2355" y="1363"/>
                    <a:pt x="1307" y="482"/>
                    <a:pt x="21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5"/>
            <p:cNvSpPr/>
            <p:nvPr/>
          </p:nvSpPr>
          <p:spPr>
            <a:xfrm>
              <a:off x="979284" y="3090896"/>
              <a:ext cx="42652" cy="89586"/>
            </a:xfrm>
            <a:custGeom>
              <a:avLst/>
              <a:gdLst/>
              <a:ahLst/>
              <a:cxnLst/>
              <a:rect l="l" t="t" r="r" b="b"/>
              <a:pathLst>
                <a:path w="1138" h="2360" extrusionOk="0">
                  <a:moveTo>
                    <a:pt x="1007" y="1"/>
                  </a:moveTo>
                  <a:cubicBezTo>
                    <a:pt x="977" y="1"/>
                    <a:pt x="948" y="10"/>
                    <a:pt x="929" y="33"/>
                  </a:cubicBezTo>
                  <a:cubicBezTo>
                    <a:pt x="370" y="688"/>
                    <a:pt x="1" y="1533"/>
                    <a:pt x="96" y="2343"/>
                  </a:cubicBezTo>
                  <a:cubicBezTo>
                    <a:pt x="96" y="2351"/>
                    <a:pt x="120" y="2359"/>
                    <a:pt x="138" y="2359"/>
                  </a:cubicBezTo>
                  <a:cubicBezTo>
                    <a:pt x="145" y="2359"/>
                    <a:pt x="152" y="2358"/>
                    <a:pt x="156" y="2354"/>
                  </a:cubicBezTo>
                  <a:cubicBezTo>
                    <a:pt x="334" y="1533"/>
                    <a:pt x="537" y="842"/>
                    <a:pt x="1096" y="104"/>
                  </a:cubicBezTo>
                  <a:cubicBezTo>
                    <a:pt x="1137" y="47"/>
                    <a:pt x="1071" y="1"/>
                    <a:pt x="10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5"/>
            <p:cNvSpPr/>
            <p:nvPr/>
          </p:nvSpPr>
          <p:spPr>
            <a:xfrm>
              <a:off x="855676" y="3023060"/>
              <a:ext cx="10757" cy="48741"/>
            </a:xfrm>
            <a:custGeom>
              <a:avLst/>
              <a:gdLst/>
              <a:ahLst/>
              <a:cxnLst/>
              <a:rect l="l" t="t" r="r" b="b"/>
              <a:pathLst>
                <a:path w="287" h="1284" extrusionOk="0">
                  <a:moveTo>
                    <a:pt x="188" y="0"/>
                  </a:moveTo>
                  <a:cubicBezTo>
                    <a:pt x="178" y="0"/>
                    <a:pt x="171" y="3"/>
                    <a:pt x="167" y="10"/>
                  </a:cubicBezTo>
                  <a:cubicBezTo>
                    <a:pt x="1" y="200"/>
                    <a:pt x="25" y="510"/>
                    <a:pt x="48" y="748"/>
                  </a:cubicBezTo>
                  <a:cubicBezTo>
                    <a:pt x="48" y="867"/>
                    <a:pt x="13" y="1213"/>
                    <a:pt x="227" y="1284"/>
                  </a:cubicBezTo>
                  <a:cubicBezTo>
                    <a:pt x="239" y="1284"/>
                    <a:pt x="263" y="1284"/>
                    <a:pt x="263" y="1272"/>
                  </a:cubicBezTo>
                  <a:lnTo>
                    <a:pt x="263" y="1260"/>
                  </a:lnTo>
                  <a:cubicBezTo>
                    <a:pt x="263" y="1260"/>
                    <a:pt x="263" y="1236"/>
                    <a:pt x="251" y="1236"/>
                  </a:cubicBezTo>
                  <a:cubicBezTo>
                    <a:pt x="251" y="1224"/>
                    <a:pt x="239" y="1224"/>
                    <a:pt x="239" y="1224"/>
                  </a:cubicBezTo>
                  <a:cubicBezTo>
                    <a:pt x="227" y="1046"/>
                    <a:pt x="179" y="808"/>
                    <a:pt x="203" y="629"/>
                  </a:cubicBezTo>
                  <a:cubicBezTo>
                    <a:pt x="203" y="439"/>
                    <a:pt x="286" y="248"/>
                    <a:pt x="251" y="34"/>
                  </a:cubicBezTo>
                  <a:cubicBezTo>
                    <a:pt x="242" y="17"/>
                    <a:pt x="210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5"/>
            <p:cNvSpPr/>
            <p:nvPr/>
          </p:nvSpPr>
          <p:spPr>
            <a:xfrm>
              <a:off x="829815" y="3128666"/>
              <a:ext cx="80357" cy="15108"/>
            </a:xfrm>
            <a:custGeom>
              <a:avLst/>
              <a:gdLst/>
              <a:ahLst/>
              <a:cxnLst/>
              <a:rect l="l" t="t" r="r" b="b"/>
              <a:pathLst>
                <a:path w="2144" h="398" extrusionOk="0">
                  <a:moveTo>
                    <a:pt x="1338" y="1"/>
                  </a:moveTo>
                  <a:cubicBezTo>
                    <a:pt x="1120" y="1"/>
                    <a:pt x="907" y="16"/>
                    <a:pt x="703" y="50"/>
                  </a:cubicBezTo>
                  <a:cubicBezTo>
                    <a:pt x="476" y="97"/>
                    <a:pt x="72" y="169"/>
                    <a:pt x="0" y="347"/>
                  </a:cubicBezTo>
                  <a:cubicBezTo>
                    <a:pt x="0" y="359"/>
                    <a:pt x="24" y="395"/>
                    <a:pt x="48" y="395"/>
                  </a:cubicBezTo>
                  <a:cubicBezTo>
                    <a:pt x="61" y="396"/>
                    <a:pt x="74" y="397"/>
                    <a:pt x="88" y="397"/>
                  </a:cubicBezTo>
                  <a:cubicBezTo>
                    <a:pt x="303" y="397"/>
                    <a:pt x="537" y="226"/>
                    <a:pt x="738" y="181"/>
                  </a:cubicBezTo>
                  <a:cubicBezTo>
                    <a:pt x="956" y="137"/>
                    <a:pt x="1184" y="120"/>
                    <a:pt x="1418" y="120"/>
                  </a:cubicBezTo>
                  <a:cubicBezTo>
                    <a:pt x="1632" y="120"/>
                    <a:pt x="1850" y="134"/>
                    <a:pt x="2072" y="157"/>
                  </a:cubicBezTo>
                  <a:cubicBezTo>
                    <a:pt x="2143" y="157"/>
                    <a:pt x="2143" y="62"/>
                    <a:pt x="2072" y="50"/>
                  </a:cubicBezTo>
                  <a:cubicBezTo>
                    <a:pt x="1823" y="19"/>
                    <a:pt x="157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5"/>
            <p:cNvSpPr/>
            <p:nvPr/>
          </p:nvSpPr>
          <p:spPr>
            <a:xfrm>
              <a:off x="973137" y="3329743"/>
              <a:ext cx="81032" cy="20954"/>
            </a:xfrm>
            <a:custGeom>
              <a:avLst/>
              <a:gdLst/>
              <a:ahLst/>
              <a:cxnLst/>
              <a:rect l="l" t="t" r="r" b="b"/>
              <a:pathLst>
                <a:path w="2162" h="552" extrusionOk="0">
                  <a:moveTo>
                    <a:pt x="1375" y="0"/>
                  </a:moveTo>
                  <a:cubicBezTo>
                    <a:pt x="908" y="0"/>
                    <a:pt x="426" y="155"/>
                    <a:pt x="69" y="420"/>
                  </a:cubicBezTo>
                  <a:cubicBezTo>
                    <a:pt x="1" y="469"/>
                    <a:pt x="46" y="551"/>
                    <a:pt x="97" y="551"/>
                  </a:cubicBezTo>
                  <a:cubicBezTo>
                    <a:pt x="108" y="551"/>
                    <a:pt x="119" y="547"/>
                    <a:pt x="129" y="539"/>
                  </a:cubicBezTo>
                  <a:cubicBezTo>
                    <a:pt x="586" y="282"/>
                    <a:pt x="1002" y="169"/>
                    <a:pt x="1463" y="169"/>
                  </a:cubicBezTo>
                  <a:cubicBezTo>
                    <a:pt x="1663" y="169"/>
                    <a:pt x="1871" y="190"/>
                    <a:pt x="2094" y="230"/>
                  </a:cubicBezTo>
                  <a:cubicBezTo>
                    <a:pt x="2097" y="231"/>
                    <a:pt x="2100" y="231"/>
                    <a:pt x="2103" y="231"/>
                  </a:cubicBezTo>
                  <a:cubicBezTo>
                    <a:pt x="2135" y="231"/>
                    <a:pt x="2162" y="180"/>
                    <a:pt x="2129" y="158"/>
                  </a:cubicBezTo>
                  <a:cubicBezTo>
                    <a:pt x="1900" y="50"/>
                    <a:pt x="1640" y="0"/>
                    <a:pt x="1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5"/>
            <p:cNvSpPr/>
            <p:nvPr/>
          </p:nvSpPr>
          <p:spPr>
            <a:xfrm>
              <a:off x="1091985" y="3278497"/>
              <a:ext cx="60380" cy="73756"/>
            </a:xfrm>
            <a:custGeom>
              <a:avLst/>
              <a:gdLst/>
              <a:ahLst/>
              <a:cxnLst/>
              <a:rect l="l" t="t" r="r" b="b"/>
              <a:pathLst>
                <a:path w="1611" h="1943" extrusionOk="0">
                  <a:moveTo>
                    <a:pt x="1515" y="0"/>
                  </a:moveTo>
                  <a:cubicBezTo>
                    <a:pt x="1504" y="0"/>
                    <a:pt x="1493" y="3"/>
                    <a:pt x="1482" y="8"/>
                  </a:cubicBezTo>
                  <a:cubicBezTo>
                    <a:pt x="708" y="341"/>
                    <a:pt x="197" y="1234"/>
                    <a:pt x="6" y="1925"/>
                  </a:cubicBezTo>
                  <a:cubicBezTo>
                    <a:pt x="0" y="1937"/>
                    <a:pt x="6" y="1943"/>
                    <a:pt x="15" y="1943"/>
                  </a:cubicBezTo>
                  <a:cubicBezTo>
                    <a:pt x="24" y="1943"/>
                    <a:pt x="36" y="1937"/>
                    <a:pt x="42" y="1925"/>
                  </a:cubicBezTo>
                  <a:cubicBezTo>
                    <a:pt x="494" y="1222"/>
                    <a:pt x="744" y="615"/>
                    <a:pt x="1530" y="103"/>
                  </a:cubicBezTo>
                  <a:cubicBezTo>
                    <a:pt x="1611" y="73"/>
                    <a:pt x="1572" y="0"/>
                    <a:pt x="1515" y="0"/>
                  </a:cubicBezTo>
                  <a:close/>
                </a:path>
              </a:pathLst>
            </a:custGeom>
            <a:solidFill>
              <a:srgbClr val="B79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5"/>
            <p:cNvSpPr/>
            <p:nvPr/>
          </p:nvSpPr>
          <p:spPr>
            <a:xfrm>
              <a:off x="896641" y="3219696"/>
              <a:ext cx="105881" cy="18904"/>
            </a:xfrm>
            <a:custGeom>
              <a:avLst/>
              <a:gdLst/>
              <a:ahLst/>
              <a:cxnLst/>
              <a:rect l="l" t="t" r="r" b="b"/>
              <a:pathLst>
                <a:path w="2825" h="498" extrusionOk="0">
                  <a:moveTo>
                    <a:pt x="1013" y="1"/>
                  </a:moveTo>
                  <a:cubicBezTo>
                    <a:pt x="666" y="1"/>
                    <a:pt x="334" y="66"/>
                    <a:pt x="51" y="224"/>
                  </a:cubicBezTo>
                  <a:cubicBezTo>
                    <a:pt x="1" y="263"/>
                    <a:pt x="43" y="354"/>
                    <a:pt x="107" y="354"/>
                  </a:cubicBezTo>
                  <a:cubicBezTo>
                    <a:pt x="119" y="354"/>
                    <a:pt x="132" y="350"/>
                    <a:pt x="146" y="343"/>
                  </a:cubicBezTo>
                  <a:cubicBezTo>
                    <a:pt x="426" y="175"/>
                    <a:pt x="725" y="112"/>
                    <a:pt x="1034" y="112"/>
                  </a:cubicBezTo>
                  <a:cubicBezTo>
                    <a:pt x="1605" y="112"/>
                    <a:pt x="2210" y="327"/>
                    <a:pt x="2789" y="497"/>
                  </a:cubicBezTo>
                  <a:cubicBezTo>
                    <a:pt x="2801" y="497"/>
                    <a:pt x="2825" y="485"/>
                    <a:pt x="2789" y="462"/>
                  </a:cubicBezTo>
                  <a:cubicBezTo>
                    <a:pt x="2261" y="198"/>
                    <a:pt x="1614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5"/>
            <p:cNvSpPr/>
            <p:nvPr/>
          </p:nvSpPr>
          <p:spPr>
            <a:xfrm>
              <a:off x="2238821" y="3021618"/>
              <a:ext cx="706948" cy="543511"/>
            </a:xfrm>
            <a:custGeom>
              <a:avLst/>
              <a:gdLst/>
              <a:ahLst/>
              <a:cxnLst/>
              <a:rect l="l" t="t" r="r" b="b"/>
              <a:pathLst>
                <a:path w="18862" h="14318" extrusionOk="0">
                  <a:moveTo>
                    <a:pt x="10948" y="0"/>
                  </a:moveTo>
                  <a:cubicBezTo>
                    <a:pt x="9662" y="238"/>
                    <a:pt x="11079" y="1751"/>
                    <a:pt x="10126" y="2334"/>
                  </a:cubicBezTo>
                  <a:cubicBezTo>
                    <a:pt x="9950" y="2447"/>
                    <a:pt x="9736" y="2493"/>
                    <a:pt x="9510" y="2493"/>
                  </a:cubicBezTo>
                  <a:cubicBezTo>
                    <a:pt x="9140" y="2493"/>
                    <a:pt x="8737" y="2370"/>
                    <a:pt x="8412" y="2215"/>
                  </a:cubicBezTo>
                  <a:cubicBezTo>
                    <a:pt x="7440" y="1739"/>
                    <a:pt x="6387" y="967"/>
                    <a:pt x="5308" y="967"/>
                  </a:cubicBezTo>
                  <a:cubicBezTo>
                    <a:pt x="5145" y="967"/>
                    <a:pt x="4981" y="985"/>
                    <a:pt x="4816" y="1024"/>
                  </a:cubicBezTo>
                  <a:cubicBezTo>
                    <a:pt x="3685" y="1310"/>
                    <a:pt x="3709" y="2477"/>
                    <a:pt x="4126" y="3394"/>
                  </a:cubicBezTo>
                  <a:cubicBezTo>
                    <a:pt x="4530" y="4299"/>
                    <a:pt x="5150" y="5227"/>
                    <a:pt x="4947" y="6096"/>
                  </a:cubicBezTo>
                  <a:cubicBezTo>
                    <a:pt x="4796" y="6248"/>
                    <a:pt x="4609" y="6308"/>
                    <a:pt x="4398" y="6308"/>
                  </a:cubicBezTo>
                  <a:cubicBezTo>
                    <a:pt x="3797" y="6308"/>
                    <a:pt x="3004" y="5816"/>
                    <a:pt x="2316" y="5561"/>
                  </a:cubicBezTo>
                  <a:cubicBezTo>
                    <a:pt x="2098" y="5484"/>
                    <a:pt x="1872" y="5449"/>
                    <a:pt x="1655" y="5449"/>
                  </a:cubicBezTo>
                  <a:cubicBezTo>
                    <a:pt x="758" y="5449"/>
                    <a:pt x="1" y="6053"/>
                    <a:pt x="470" y="6858"/>
                  </a:cubicBezTo>
                  <a:cubicBezTo>
                    <a:pt x="923" y="7668"/>
                    <a:pt x="1840" y="7989"/>
                    <a:pt x="1613" y="8871"/>
                  </a:cubicBezTo>
                  <a:cubicBezTo>
                    <a:pt x="1482" y="9549"/>
                    <a:pt x="482" y="9585"/>
                    <a:pt x="351" y="10275"/>
                  </a:cubicBezTo>
                  <a:cubicBezTo>
                    <a:pt x="173" y="11633"/>
                    <a:pt x="1959" y="13454"/>
                    <a:pt x="2983" y="14050"/>
                  </a:cubicBezTo>
                  <a:cubicBezTo>
                    <a:pt x="3265" y="14217"/>
                    <a:pt x="3574" y="14318"/>
                    <a:pt x="3848" y="14318"/>
                  </a:cubicBezTo>
                  <a:cubicBezTo>
                    <a:pt x="4198" y="14318"/>
                    <a:pt x="4490" y="14153"/>
                    <a:pt x="4590" y="13752"/>
                  </a:cubicBezTo>
                  <a:cubicBezTo>
                    <a:pt x="4733" y="13240"/>
                    <a:pt x="4530" y="12561"/>
                    <a:pt x="4733" y="12097"/>
                  </a:cubicBezTo>
                  <a:cubicBezTo>
                    <a:pt x="4903" y="11768"/>
                    <a:pt x="5165" y="11666"/>
                    <a:pt x="5473" y="11666"/>
                  </a:cubicBezTo>
                  <a:cubicBezTo>
                    <a:pt x="5977" y="11666"/>
                    <a:pt x="6604" y="11940"/>
                    <a:pt x="7151" y="11940"/>
                  </a:cubicBezTo>
                  <a:cubicBezTo>
                    <a:pt x="7395" y="11940"/>
                    <a:pt x="7623" y="11886"/>
                    <a:pt x="7817" y="11728"/>
                  </a:cubicBezTo>
                  <a:cubicBezTo>
                    <a:pt x="8281" y="11371"/>
                    <a:pt x="8448" y="10621"/>
                    <a:pt x="8329" y="10025"/>
                  </a:cubicBezTo>
                  <a:cubicBezTo>
                    <a:pt x="8186" y="9430"/>
                    <a:pt x="7805" y="8954"/>
                    <a:pt x="7400" y="8490"/>
                  </a:cubicBezTo>
                  <a:cubicBezTo>
                    <a:pt x="7606" y="8312"/>
                    <a:pt x="7844" y="8252"/>
                    <a:pt x="8097" y="8252"/>
                  </a:cubicBezTo>
                  <a:cubicBezTo>
                    <a:pt x="8631" y="8252"/>
                    <a:pt x="9236" y="8518"/>
                    <a:pt x="9781" y="8518"/>
                  </a:cubicBezTo>
                  <a:cubicBezTo>
                    <a:pt x="10037" y="8518"/>
                    <a:pt x="10280" y="8460"/>
                    <a:pt x="10495" y="8287"/>
                  </a:cubicBezTo>
                  <a:cubicBezTo>
                    <a:pt x="11150" y="7799"/>
                    <a:pt x="10948" y="6942"/>
                    <a:pt x="10626" y="6346"/>
                  </a:cubicBezTo>
                  <a:cubicBezTo>
                    <a:pt x="10855" y="6171"/>
                    <a:pt x="11129" y="6102"/>
                    <a:pt x="11406" y="6102"/>
                  </a:cubicBezTo>
                  <a:cubicBezTo>
                    <a:pt x="11750" y="6102"/>
                    <a:pt x="12100" y="6208"/>
                    <a:pt x="12377" y="6346"/>
                  </a:cubicBezTo>
                  <a:cubicBezTo>
                    <a:pt x="12747" y="6541"/>
                    <a:pt x="13133" y="6792"/>
                    <a:pt x="13607" y="6792"/>
                  </a:cubicBezTo>
                  <a:cubicBezTo>
                    <a:pt x="13712" y="6792"/>
                    <a:pt x="13822" y="6779"/>
                    <a:pt x="13936" y="6751"/>
                  </a:cubicBezTo>
                  <a:cubicBezTo>
                    <a:pt x="14829" y="6549"/>
                    <a:pt x="15425" y="5549"/>
                    <a:pt x="15115" y="4977"/>
                  </a:cubicBezTo>
                  <a:cubicBezTo>
                    <a:pt x="14770" y="4418"/>
                    <a:pt x="13841" y="4168"/>
                    <a:pt x="12948" y="3941"/>
                  </a:cubicBezTo>
                  <a:cubicBezTo>
                    <a:pt x="13023" y="3627"/>
                    <a:pt x="13499" y="3514"/>
                    <a:pt x="13978" y="3514"/>
                  </a:cubicBezTo>
                  <a:cubicBezTo>
                    <a:pt x="14189" y="3514"/>
                    <a:pt x="14401" y="3536"/>
                    <a:pt x="14579" y="3572"/>
                  </a:cubicBezTo>
                  <a:cubicBezTo>
                    <a:pt x="14730" y="3604"/>
                    <a:pt x="14908" y="3622"/>
                    <a:pt x="15092" y="3622"/>
                  </a:cubicBezTo>
                  <a:cubicBezTo>
                    <a:pt x="15591" y="3622"/>
                    <a:pt x="16123" y="3493"/>
                    <a:pt x="16210" y="3179"/>
                  </a:cubicBezTo>
                  <a:cubicBezTo>
                    <a:pt x="16306" y="2858"/>
                    <a:pt x="15627" y="2691"/>
                    <a:pt x="15710" y="2346"/>
                  </a:cubicBezTo>
                  <a:cubicBezTo>
                    <a:pt x="15829" y="1858"/>
                    <a:pt x="17020" y="1917"/>
                    <a:pt x="17770" y="1691"/>
                  </a:cubicBezTo>
                  <a:cubicBezTo>
                    <a:pt x="18700" y="1444"/>
                    <a:pt x="18862" y="452"/>
                    <a:pt x="17888" y="452"/>
                  </a:cubicBezTo>
                  <a:cubicBezTo>
                    <a:pt x="17877" y="452"/>
                    <a:pt x="17865" y="453"/>
                    <a:pt x="17854" y="453"/>
                  </a:cubicBezTo>
                  <a:cubicBezTo>
                    <a:pt x="16282" y="500"/>
                    <a:pt x="16496" y="1191"/>
                    <a:pt x="15615" y="1262"/>
                  </a:cubicBezTo>
                  <a:cubicBezTo>
                    <a:pt x="15615" y="977"/>
                    <a:pt x="15615" y="667"/>
                    <a:pt x="15365" y="441"/>
                  </a:cubicBezTo>
                  <a:cubicBezTo>
                    <a:pt x="15207" y="298"/>
                    <a:pt x="14901" y="198"/>
                    <a:pt x="14601" y="198"/>
                  </a:cubicBezTo>
                  <a:cubicBezTo>
                    <a:pt x="14427" y="198"/>
                    <a:pt x="14255" y="231"/>
                    <a:pt x="14115" y="310"/>
                  </a:cubicBezTo>
                  <a:cubicBezTo>
                    <a:pt x="13508" y="631"/>
                    <a:pt x="13877" y="1465"/>
                    <a:pt x="13127" y="1560"/>
                  </a:cubicBezTo>
                  <a:cubicBezTo>
                    <a:pt x="13088" y="1565"/>
                    <a:pt x="13052" y="1568"/>
                    <a:pt x="13018" y="1568"/>
                  </a:cubicBezTo>
                  <a:cubicBezTo>
                    <a:pt x="12489" y="1568"/>
                    <a:pt x="12434" y="988"/>
                    <a:pt x="12222" y="608"/>
                  </a:cubicBezTo>
                  <a:cubicBezTo>
                    <a:pt x="12031" y="262"/>
                    <a:pt x="11508" y="24"/>
                    <a:pt x="10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5"/>
            <p:cNvSpPr/>
            <p:nvPr/>
          </p:nvSpPr>
          <p:spPr>
            <a:xfrm>
              <a:off x="2310069" y="3107484"/>
              <a:ext cx="431882" cy="403287"/>
            </a:xfrm>
            <a:custGeom>
              <a:avLst/>
              <a:gdLst/>
              <a:ahLst/>
              <a:cxnLst/>
              <a:rect l="l" t="t" r="r" b="b"/>
              <a:pathLst>
                <a:path w="11523" h="10624" extrusionOk="0">
                  <a:moveTo>
                    <a:pt x="11512" y="1"/>
                  </a:moveTo>
                  <a:cubicBezTo>
                    <a:pt x="11515" y="5"/>
                    <a:pt x="11518" y="6"/>
                    <a:pt x="11519" y="6"/>
                  </a:cubicBezTo>
                  <a:cubicBezTo>
                    <a:pt x="11522" y="6"/>
                    <a:pt x="11519" y="1"/>
                    <a:pt x="11512" y="1"/>
                  </a:cubicBezTo>
                  <a:close/>
                  <a:moveTo>
                    <a:pt x="11512" y="1"/>
                  </a:moveTo>
                  <a:cubicBezTo>
                    <a:pt x="10071" y="251"/>
                    <a:pt x="8809" y="965"/>
                    <a:pt x="7702" y="1596"/>
                  </a:cubicBezTo>
                  <a:cubicBezTo>
                    <a:pt x="6463" y="2382"/>
                    <a:pt x="5320" y="3215"/>
                    <a:pt x="4296" y="4084"/>
                  </a:cubicBezTo>
                  <a:cubicBezTo>
                    <a:pt x="3308" y="5025"/>
                    <a:pt x="2451" y="6013"/>
                    <a:pt x="1689" y="7037"/>
                  </a:cubicBezTo>
                  <a:cubicBezTo>
                    <a:pt x="1022" y="8109"/>
                    <a:pt x="260" y="9228"/>
                    <a:pt x="10" y="10514"/>
                  </a:cubicBezTo>
                  <a:cubicBezTo>
                    <a:pt x="1" y="10561"/>
                    <a:pt x="44" y="10623"/>
                    <a:pt x="74" y="10623"/>
                  </a:cubicBezTo>
                  <a:cubicBezTo>
                    <a:pt x="81" y="10623"/>
                    <a:pt x="88" y="10619"/>
                    <a:pt x="93" y="10609"/>
                  </a:cubicBezTo>
                  <a:cubicBezTo>
                    <a:pt x="665" y="9680"/>
                    <a:pt x="1070" y="8478"/>
                    <a:pt x="1665" y="7501"/>
                  </a:cubicBezTo>
                  <a:cubicBezTo>
                    <a:pt x="2356" y="6489"/>
                    <a:pt x="3177" y="5537"/>
                    <a:pt x="4070" y="4608"/>
                  </a:cubicBezTo>
                  <a:cubicBezTo>
                    <a:pt x="5058" y="3715"/>
                    <a:pt x="6142" y="2870"/>
                    <a:pt x="7332" y="2060"/>
                  </a:cubicBezTo>
                  <a:cubicBezTo>
                    <a:pt x="8606" y="1263"/>
                    <a:pt x="9976" y="620"/>
                    <a:pt x="1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5"/>
            <p:cNvSpPr/>
            <p:nvPr/>
          </p:nvSpPr>
          <p:spPr>
            <a:xfrm>
              <a:off x="2489634" y="3117468"/>
              <a:ext cx="32795" cy="100594"/>
            </a:xfrm>
            <a:custGeom>
              <a:avLst/>
              <a:gdLst/>
              <a:ahLst/>
              <a:cxnLst/>
              <a:rect l="l" t="t" r="r" b="b"/>
              <a:pathLst>
                <a:path w="875" h="2650" extrusionOk="0">
                  <a:moveTo>
                    <a:pt x="114" y="0"/>
                  </a:moveTo>
                  <a:cubicBezTo>
                    <a:pt x="56" y="0"/>
                    <a:pt x="0" y="36"/>
                    <a:pt x="29" y="95"/>
                  </a:cubicBezTo>
                  <a:cubicBezTo>
                    <a:pt x="458" y="952"/>
                    <a:pt x="529" y="1726"/>
                    <a:pt x="565" y="2643"/>
                  </a:cubicBezTo>
                  <a:cubicBezTo>
                    <a:pt x="569" y="2647"/>
                    <a:pt x="578" y="2650"/>
                    <a:pt x="588" y="2650"/>
                  </a:cubicBezTo>
                  <a:cubicBezTo>
                    <a:pt x="605" y="2650"/>
                    <a:pt x="625" y="2642"/>
                    <a:pt x="625" y="2619"/>
                  </a:cubicBezTo>
                  <a:cubicBezTo>
                    <a:pt x="875" y="1809"/>
                    <a:pt x="648" y="833"/>
                    <a:pt x="208" y="47"/>
                  </a:cubicBezTo>
                  <a:cubicBezTo>
                    <a:pt x="189" y="15"/>
                    <a:pt x="151" y="0"/>
                    <a:pt x="1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5"/>
            <p:cNvSpPr/>
            <p:nvPr/>
          </p:nvSpPr>
          <p:spPr>
            <a:xfrm>
              <a:off x="2656717" y="3076243"/>
              <a:ext cx="19227" cy="51170"/>
            </a:xfrm>
            <a:custGeom>
              <a:avLst/>
              <a:gdLst/>
              <a:ahLst/>
              <a:cxnLst/>
              <a:rect l="l" t="t" r="r" b="b"/>
              <a:pathLst>
                <a:path w="513" h="1348" extrusionOk="0">
                  <a:moveTo>
                    <a:pt x="332" y="0"/>
                  </a:moveTo>
                  <a:cubicBezTo>
                    <a:pt x="310" y="0"/>
                    <a:pt x="286" y="7"/>
                    <a:pt x="286" y="14"/>
                  </a:cubicBezTo>
                  <a:cubicBezTo>
                    <a:pt x="215" y="228"/>
                    <a:pt x="250" y="454"/>
                    <a:pt x="227" y="657"/>
                  </a:cubicBezTo>
                  <a:cubicBezTo>
                    <a:pt x="167" y="883"/>
                    <a:pt x="96" y="1109"/>
                    <a:pt x="36" y="1300"/>
                  </a:cubicBezTo>
                  <a:lnTo>
                    <a:pt x="12" y="1300"/>
                  </a:lnTo>
                  <a:cubicBezTo>
                    <a:pt x="0" y="1300"/>
                    <a:pt x="0" y="1312"/>
                    <a:pt x="0" y="1312"/>
                  </a:cubicBezTo>
                  <a:lnTo>
                    <a:pt x="0" y="1324"/>
                  </a:lnTo>
                  <a:cubicBezTo>
                    <a:pt x="0" y="1347"/>
                    <a:pt x="36" y="1347"/>
                    <a:pt x="48" y="1347"/>
                  </a:cubicBezTo>
                  <a:cubicBezTo>
                    <a:pt x="274" y="1312"/>
                    <a:pt x="310" y="943"/>
                    <a:pt x="346" y="824"/>
                  </a:cubicBezTo>
                  <a:cubicBezTo>
                    <a:pt x="417" y="574"/>
                    <a:pt x="512" y="252"/>
                    <a:pt x="369" y="14"/>
                  </a:cubicBezTo>
                  <a:cubicBezTo>
                    <a:pt x="364" y="4"/>
                    <a:pt x="349" y="0"/>
                    <a:pt x="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5"/>
            <p:cNvSpPr/>
            <p:nvPr/>
          </p:nvSpPr>
          <p:spPr>
            <a:xfrm>
              <a:off x="2597800" y="3180710"/>
              <a:ext cx="82606" cy="28508"/>
            </a:xfrm>
            <a:custGeom>
              <a:avLst/>
              <a:gdLst/>
              <a:ahLst/>
              <a:cxnLst/>
              <a:rect l="l" t="t" r="r" b="b"/>
              <a:pathLst>
                <a:path w="2204" h="751" extrusionOk="0">
                  <a:moveTo>
                    <a:pt x="84" y="0"/>
                  </a:moveTo>
                  <a:cubicBezTo>
                    <a:pt x="13" y="0"/>
                    <a:pt x="1" y="108"/>
                    <a:pt x="72" y="108"/>
                  </a:cubicBezTo>
                  <a:cubicBezTo>
                    <a:pt x="560" y="155"/>
                    <a:pt x="1048" y="227"/>
                    <a:pt x="1453" y="405"/>
                  </a:cubicBezTo>
                  <a:cubicBezTo>
                    <a:pt x="1656" y="500"/>
                    <a:pt x="1882" y="739"/>
                    <a:pt x="2144" y="750"/>
                  </a:cubicBezTo>
                  <a:cubicBezTo>
                    <a:pt x="2168" y="750"/>
                    <a:pt x="2203" y="727"/>
                    <a:pt x="2180" y="715"/>
                  </a:cubicBezTo>
                  <a:cubicBezTo>
                    <a:pt x="2144" y="512"/>
                    <a:pt x="1739" y="358"/>
                    <a:pt x="1513" y="274"/>
                  </a:cubicBezTo>
                  <a:cubicBezTo>
                    <a:pt x="1084" y="108"/>
                    <a:pt x="584" y="36"/>
                    <a:pt x="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5"/>
            <p:cNvSpPr/>
            <p:nvPr/>
          </p:nvSpPr>
          <p:spPr>
            <a:xfrm>
              <a:off x="2408153" y="3365426"/>
              <a:ext cx="82606" cy="32304"/>
            </a:xfrm>
            <a:custGeom>
              <a:avLst/>
              <a:gdLst/>
              <a:ahLst/>
              <a:cxnLst/>
              <a:rect l="l" t="t" r="r" b="b"/>
              <a:pathLst>
                <a:path w="2204" h="851" extrusionOk="0">
                  <a:moveTo>
                    <a:pt x="477" y="1"/>
                  </a:moveTo>
                  <a:cubicBezTo>
                    <a:pt x="333" y="1"/>
                    <a:pt x="193" y="17"/>
                    <a:pt x="60" y="52"/>
                  </a:cubicBezTo>
                  <a:cubicBezTo>
                    <a:pt x="1" y="52"/>
                    <a:pt x="12" y="123"/>
                    <a:pt x="72" y="123"/>
                  </a:cubicBezTo>
                  <a:cubicBezTo>
                    <a:pt x="858" y="123"/>
                    <a:pt x="1453" y="314"/>
                    <a:pt x="2060" y="837"/>
                  </a:cubicBezTo>
                  <a:cubicBezTo>
                    <a:pt x="2072" y="846"/>
                    <a:pt x="2084" y="850"/>
                    <a:pt x="2097" y="850"/>
                  </a:cubicBezTo>
                  <a:cubicBezTo>
                    <a:pt x="2150" y="850"/>
                    <a:pt x="2204" y="779"/>
                    <a:pt x="2156" y="730"/>
                  </a:cubicBezTo>
                  <a:cubicBezTo>
                    <a:pt x="1742" y="288"/>
                    <a:pt x="1080" y="1"/>
                    <a:pt x="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5"/>
            <p:cNvSpPr/>
            <p:nvPr/>
          </p:nvSpPr>
          <p:spPr>
            <a:xfrm>
              <a:off x="2315916" y="3287683"/>
              <a:ext cx="49886" cy="88409"/>
            </a:xfrm>
            <a:custGeom>
              <a:avLst/>
              <a:gdLst/>
              <a:ahLst/>
              <a:cxnLst/>
              <a:rect l="l" t="t" r="r" b="b"/>
              <a:pathLst>
                <a:path w="1331" h="2329" extrusionOk="0">
                  <a:moveTo>
                    <a:pt x="103" y="1"/>
                  </a:moveTo>
                  <a:cubicBezTo>
                    <a:pt x="46" y="1"/>
                    <a:pt x="1" y="58"/>
                    <a:pt x="56" y="123"/>
                  </a:cubicBezTo>
                  <a:cubicBezTo>
                    <a:pt x="771" y="790"/>
                    <a:pt x="938" y="1492"/>
                    <a:pt x="1271" y="2302"/>
                  </a:cubicBezTo>
                  <a:cubicBezTo>
                    <a:pt x="1277" y="2320"/>
                    <a:pt x="1292" y="2329"/>
                    <a:pt x="1305" y="2329"/>
                  </a:cubicBezTo>
                  <a:cubicBezTo>
                    <a:pt x="1319" y="2329"/>
                    <a:pt x="1330" y="2320"/>
                    <a:pt x="1330" y="2302"/>
                  </a:cubicBezTo>
                  <a:cubicBezTo>
                    <a:pt x="1247" y="1552"/>
                    <a:pt x="914" y="516"/>
                    <a:pt x="152" y="16"/>
                  </a:cubicBezTo>
                  <a:cubicBezTo>
                    <a:pt x="136" y="5"/>
                    <a:pt x="119" y="1"/>
                    <a:pt x="103" y="1"/>
                  </a:cubicBezTo>
                  <a:close/>
                </a:path>
              </a:pathLst>
            </a:custGeom>
            <a:solidFill>
              <a:srgbClr val="B79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5"/>
            <p:cNvSpPr/>
            <p:nvPr/>
          </p:nvSpPr>
          <p:spPr>
            <a:xfrm>
              <a:off x="2481800" y="3266463"/>
              <a:ext cx="111466" cy="22966"/>
            </a:xfrm>
            <a:custGeom>
              <a:avLst/>
              <a:gdLst/>
              <a:ahLst/>
              <a:cxnLst/>
              <a:rect l="l" t="t" r="r" b="b"/>
              <a:pathLst>
                <a:path w="2974" h="605" extrusionOk="0">
                  <a:moveTo>
                    <a:pt x="1325" y="0"/>
                  </a:moveTo>
                  <a:cubicBezTo>
                    <a:pt x="876" y="0"/>
                    <a:pt x="415" y="76"/>
                    <a:pt x="0" y="194"/>
                  </a:cubicBezTo>
                  <a:cubicBezTo>
                    <a:pt x="0" y="218"/>
                    <a:pt x="0" y="230"/>
                    <a:pt x="12" y="230"/>
                  </a:cubicBezTo>
                  <a:cubicBezTo>
                    <a:pt x="454" y="193"/>
                    <a:pt x="906" y="133"/>
                    <a:pt x="1337" y="133"/>
                  </a:cubicBezTo>
                  <a:cubicBezTo>
                    <a:pt x="1881" y="133"/>
                    <a:pt x="2392" y="228"/>
                    <a:pt x="2810" y="587"/>
                  </a:cubicBezTo>
                  <a:cubicBezTo>
                    <a:pt x="2822" y="599"/>
                    <a:pt x="2837" y="604"/>
                    <a:pt x="2852" y="604"/>
                  </a:cubicBezTo>
                  <a:cubicBezTo>
                    <a:pt x="2910" y="604"/>
                    <a:pt x="2974" y="527"/>
                    <a:pt x="2917" y="480"/>
                  </a:cubicBezTo>
                  <a:cubicBezTo>
                    <a:pt x="2496" y="134"/>
                    <a:pt x="1921" y="0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5"/>
            <p:cNvSpPr/>
            <p:nvPr/>
          </p:nvSpPr>
          <p:spPr>
            <a:xfrm>
              <a:off x="1077030" y="2709772"/>
              <a:ext cx="1342796" cy="793668"/>
            </a:xfrm>
            <a:custGeom>
              <a:avLst/>
              <a:gdLst/>
              <a:ahLst/>
              <a:cxnLst/>
              <a:rect l="l" t="t" r="r" b="b"/>
              <a:pathLst>
                <a:path w="35827" h="20908" extrusionOk="0">
                  <a:moveTo>
                    <a:pt x="1488" y="0"/>
                  </a:moveTo>
                  <a:cubicBezTo>
                    <a:pt x="667" y="0"/>
                    <a:pt x="0" y="667"/>
                    <a:pt x="0" y="1488"/>
                  </a:cubicBezTo>
                  <a:lnTo>
                    <a:pt x="0" y="20657"/>
                  </a:lnTo>
                  <a:lnTo>
                    <a:pt x="35826" y="20907"/>
                  </a:lnTo>
                  <a:lnTo>
                    <a:pt x="35814" y="1453"/>
                  </a:lnTo>
                  <a:cubicBezTo>
                    <a:pt x="35814" y="655"/>
                    <a:pt x="35159" y="0"/>
                    <a:pt x="34350" y="0"/>
                  </a:cubicBezTo>
                  <a:close/>
                </a:path>
              </a:pathLst>
            </a:custGeom>
            <a:solidFill>
              <a:srgbClr val="424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5"/>
            <p:cNvSpPr/>
            <p:nvPr/>
          </p:nvSpPr>
          <p:spPr>
            <a:xfrm>
              <a:off x="1065862" y="2721046"/>
              <a:ext cx="1342346" cy="784633"/>
            </a:xfrm>
            <a:custGeom>
              <a:avLst/>
              <a:gdLst/>
              <a:ahLst/>
              <a:cxnLst/>
              <a:rect l="l" t="t" r="r" b="b"/>
              <a:pathLst>
                <a:path w="35815" h="20670" extrusionOk="0">
                  <a:moveTo>
                    <a:pt x="751" y="1"/>
                  </a:moveTo>
                  <a:cubicBezTo>
                    <a:pt x="334" y="1"/>
                    <a:pt x="1" y="322"/>
                    <a:pt x="1" y="739"/>
                  </a:cubicBezTo>
                  <a:lnTo>
                    <a:pt x="1" y="20670"/>
                  </a:lnTo>
                  <a:lnTo>
                    <a:pt x="35815" y="20670"/>
                  </a:lnTo>
                  <a:lnTo>
                    <a:pt x="35815" y="727"/>
                  </a:lnTo>
                  <a:cubicBezTo>
                    <a:pt x="35815" y="322"/>
                    <a:pt x="35481" y="1"/>
                    <a:pt x="35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5"/>
            <p:cNvSpPr/>
            <p:nvPr/>
          </p:nvSpPr>
          <p:spPr>
            <a:xfrm>
              <a:off x="801706" y="3503413"/>
              <a:ext cx="1908632" cy="214702"/>
            </a:xfrm>
            <a:custGeom>
              <a:avLst/>
              <a:gdLst/>
              <a:ahLst/>
              <a:cxnLst/>
              <a:rect l="l" t="t" r="r" b="b"/>
              <a:pathLst>
                <a:path w="50924" h="5656" extrusionOk="0">
                  <a:moveTo>
                    <a:pt x="43172" y="0"/>
                  </a:moveTo>
                  <a:lnTo>
                    <a:pt x="7001" y="48"/>
                  </a:lnTo>
                  <a:lnTo>
                    <a:pt x="369" y="2298"/>
                  </a:lnTo>
                  <a:cubicBezTo>
                    <a:pt x="0" y="3037"/>
                    <a:pt x="310" y="5656"/>
                    <a:pt x="1322" y="5656"/>
                  </a:cubicBezTo>
                  <a:lnTo>
                    <a:pt x="48482" y="5656"/>
                  </a:lnTo>
                  <a:cubicBezTo>
                    <a:pt x="49482" y="5656"/>
                    <a:pt x="50923" y="2715"/>
                    <a:pt x="49721" y="2084"/>
                  </a:cubicBezTo>
                  <a:lnTo>
                    <a:pt x="431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5"/>
            <p:cNvSpPr/>
            <p:nvPr/>
          </p:nvSpPr>
          <p:spPr>
            <a:xfrm>
              <a:off x="801706" y="3505652"/>
              <a:ext cx="1886293" cy="115322"/>
            </a:xfrm>
            <a:custGeom>
              <a:avLst/>
              <a:gdLst/>
              <a:ahLst/>
              <a:cxnLst/>
              <a:rect l="l" t="t" r="r" b="b"/>
              <a:pathLst>
                <a:path w="50328" h="3038" extrusionOk="0">
                  <a:moveTo>
                    <a:pt x="7001" y="1"/>
                  </a:moveTo>
                  <a:lnTo>
                    <a:pt x="369" y="2251"/>
                  </a:lnTo>
                  <a:cubicBezTo>
                    <a:pt x="0" y="2954"/>
                    <a:pt x="310" y="3037"/>
                    <a:pt x="1322" y="3037"/>
                  </a:cubicBezTo>
                  <a:lnTo>
                    <a:pt x="48482" y="3037"/>
                  </a:lnTo>
                  <a:cubicBezTo>
                    <a:pt x="49482" y="3037"/>
                    <a:pt x="50328" y="2906"/>
                    <a:pt x="49578" y="2251"/>
                  </a:cubicBezTo>
                  <a:lnTo>
                    <a:pt x="42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5"/>
            <p:cNvSpPr/>
            <p:nvPr/>
          </p:nvSpPr>
          <p:spPr>
            <a:xfrm>
              <a:off x="1465693" y="3540007"/>
              <a:ext cx="549832" cy="53372"/>
            </a:xfrm>
            <a:custGeom>
              <a:avLst/>
              <a:gdLst/>
              <a:ahLst/>
              <a:cxnLst/>
              <a:rect l="l" t="t" r="r" b="b"/>
              <a:pathLst>
                <a:path w="14670" h="1406" extrusionOk="0">
                  <a:moveTo>
                    <a:pt x="1310" y="1"/>
                  </a:moveTo>
                  <a:cubicBezTo>
                    <a:pt x="1072" y="1"/>
                    <a:pt x="870" y="60"/>
                    <a:pt x="798" y="168"/>
                  </a:cubicBezTo>
                  <a:lnTo>
                    <a:pt x="120" y="1072"/>
                  </a:lnTo>
                  <a:cubicBezTo>
                    <a:pt x="1" y="1239"/>
                    <a:pt x="274" y="1406"/>
                    <a:pt x="643" y="1406"/>
                  </a:cubicBezTo>
                  <a:lnTo>
                    <a:pt x="14026" y="1406"/>
                  </a:lnTo>
                  <a:cubicBezTo>
                    <a:pt x="14395" y="1406"/>
                    <a:pt x="14669" y="1239"/>
                    <a:pt x="14562" y="1072"/>
                  </a:cubicBezTo>
                  <a:lnTo>
                    <a:pt x="13895" y="168"/>
                  </a:lnTo>
                  <a:cubicBezTo>
                    <a:pt x="13812" y="72"/>
                    <a:pt x="13609" y="1"/>
                    <a:pt x="13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5"/>
            <p:cNvSpPr/>
            <p:nvPr/>
          </p:nvSpPr>
          <p:spPr>
            <a:xfrm>
              <a:off x="1141270" y="2787477"/>
              <a:ext cx="1194638" cy="720936"/>
            </a:xfrm>
            <a:custGeom>
              <a:avLst/>
              <a:gdLst/>
              <a:ahLst/>
              <a:cxnLst/>
              <a:rect l="l" t="t" r="r" b="b"/>
              <a:pathLst>
                <a:path w="31874" h="18992" extrusionOk="0">
                  <a:moveTo>
                    <a:pt x="2751" y="1"/>
                  </a:moveTo>
                  <a:lnTo>
                    <a:pt x="1870" y="37"/>
                  </a:lnTo>
                  <a:lnTo>
                    <a:pt x="1001" y="49"/>
                  </a:lnTo>
                  <a:lnTo>
                    <a:pt x="286" y="299"/>
                  </a:lnTo>
                  <a:lnTo>
                    <a:pt x="48" y="1013"/>
                  </a:lnTo>
                  <a:lnTo>
                    <a:pt x="25" y="1906"/>
                  </a:lnTo>
                  <a:lnTo>
                    <a:pt x="48" y="2823"/>
                  </a:lnTo>
                  <a:lnTo>
                    <a:pt x="84" y="3716"/>
                  </a:lnTo>
                  <a:lnTo>
                    <a:pt x="84" y="4609"/>
                  </a:lnTo>
                  <a:lnTo>
                    <a:pt x="1" y="5502"/>
                  </a:lnTo>
                  <a:lnTo>
                    <a:pt x="84" y="6395"/>
                  </a:lnTo>
                  <a:lnTo>
                    <a:pt x="120" y="7288"/>
                  </a:lnTo>
                  <a:lnTo>
                    <a:pt x="108" y="8181"/>
                  </a:lnTo>
                  <a:lnTo>
                    <a:pt x="84" y="9085"/>
                  </a:lnTo>
                  <a:lnTo>
                    <a:pt x="1" y="9978"/>
                  </a:lnTo>
                  <a:lnTo>
                    <a:pt x="120" y="10871"/>
                  </a:lnTo>
                  <a:lnTo>
                    <a:pt x="1" y="11764"/>
                  </a:lnTo>
                  <a:lnTo>
                    <a:pt x="144" y="12657"/>
                  </a:lnTo>
                  <a:lnTo>
                    <a:pt x="60" y="13550"/>
                  </a:lnTo>
                  <a:lnTo>
                    <a:pt x="48" y="14443"/>
                  </a:lnTo>
                  <a:lnTo>
                    <a:pt x="120" y="15336"/>
                  </a:lnTo>
                  <a:lnTo>
                    <a:pt x="72" y="16229"/>
                  </a:lnTo>
                  <a:lnTo>
                    <a:pt x="120" y="17122"/>
                  </a:lnTo>
                  <a:lnTo>
                    <a:pt x="1" y="18027"/>
                  </a:lnTo>
                  <a:lnTo>
                    <a:pt x="25" y="18956"/>
                  </a:lnTo>
                  <a:lnTo>
                    <a:pt x="953" y="18849"/>
                  </a:lnTo>
                  <a:lnTo>
                    <a:pt x="1846" y="18872"/>
                  </a:lnTo>
                  <a:lnTo>
                    <a:pt x="2727" y="18956"/>
                  </a:lnTo>
                  <a:lnTo>
                    <a:pt x="3596" y="18968"/>
                  </a:lnTo>
                  <a:lnTo>
                    <a:pt x="4477" y="18991"/>
                  </a:lnTo>
                  <a:lnTo>
                    <a:pt x="5370" y="18849"/>
                  </a:lnTo>
                  <a:lnTo>
                    <a:pt x="6251" y="18920"/>
                  </a:lnTo>
                  <a:lnTo>
                    <a:pt x="7133" y="18908"/>
                  </a:lnTo>
                  <a:lnTo>
                    <a:pt x="8002" y="18872"/>
                  </a:lnTo>
                  <a:lnTo>
                    <a:pt x="8895" y="18837"/>
                  </a:lnTo>
                  <a:lnTo>
                    <a:pt x="9776" y="18896"/>
                  </a:lnTo>
                  <a:lnTo>
                    <a:pt x="10657" y="18979"/>
                  </a:lnTo>
                  <a:lnTo>
                    <a:pt x="11526" y="18968"/>
                  </a:lnTo>
                  <a:lnTo>
                    <a:pt x="12419" y="18849"/>
                  </a:lnTo>
                  <a:lnTo>
                    <a:pt x="13300" y="18908"/>
                  </a:lnTo>
                  <a:lnTo>
                    <a:pt x="14181" y="18956"/>
                  </a:lnTo>
                  <a:lnTo>
                    <a:pt x="15062" y="18932"/>
                  </a:lnTo>
                  <a:lnTo>
                    <a:pt x="15943" y="18896"/>
                  </a:lnTo>
                  <a:lnTo>
                    <a:pt x="16836" y="18849"/>
                  </a:lnTo>
                  <a:lnTo>
                    <a:pt x="17705" y="18979"/>
                  </a:lnTo>
                  <a:lnTo>
                    <a:pt x="18586" y="18979"/>
                  </a:lnTo>
                  <a:lnTo>
                    <a:pt x="19467" y="18932"/>
                  </a:lnTo>
                  <a:lnTo>
                    <a:pt x="20360" y="18968"/>
                  </a:lnTo>
                  <a:lnTo>
                    <a:pt x="21241" y="18908"/>
                  </a:lnTo>
                  <a:lnTo>
                    <a:pt x="22111" y="18932"/>
                  </a:lnTo>
                  <a:lnTo>
                    <a:pt x="22992" y="18979"/>
                  </a:lnTo>
                  <a:lnTo>
                    <a:pt x="23873" y="18872"/>
                  </a:lnTo>
                  <a:lnTo>
                    <a:pt x="24766" y="18896"/>
                  </a:lnTo>
                  <a:lnTo>
                    <a:pt x="25647" y="18896"/>
                  </a:lnTo>
                  <a:lnTo>
                    <a:pt x="26516" y="18872"/>
                  </a:lnTo>
                  <a:lnTo>
                    <a:pt x="27397" y="18979"/>
                  </a:lnTo>
                  <a:lnTo>
                    <a:pt x="28278" y="18896"/>
                  </a:lnTo>
                  <a:lnTo>
                    <a:pt x="29171" y="18968"/>
                  </a:lnTo>
                  <a:lnTo>
                    <a:pt x="30052" y="18908"/>
                  </a:lnTo>
                  <a:lnTo>
                    <a:pt x="30921" y="18896"/>
                  </a:lnTo>
                  <a:lnTo>
                    <a:pt x="31814" y="18920"/>
                  </a:lnTo>
                  <a:lnTo>
                    <a:pt x="31814" y="18015"/>
                  </a:lnTo>
                  <a:lnTo>
                    <a:pt x="31838" y="17122"/>
                  </a:lnTo>
                  <a:lnTo>
                    <a:pt x="31755" y="16229"/>
                  </a:lnTo>
                  <a:lnTo>
                    <a:pt x="31874" y="15324"/>
                  </a:lnTo>
                  <a:lnTo>
                    <a:pt x="31838" y="14431"/>
                  </a:lnTo>
                  <a:lnTo>
                    <a:pt x="31874" y="13538"/>
                  </a:lnTo>
                  <a:lnTo>
                    <a:pt x="31814" y="12645"/>
                  </a:lnTo>
                  <a:lnTo>
                    <a:pt x="31731" y="11729"/>
                  </a:lnTo>
                  <a:lnTo>
                    <a:pt x="31838" y="10836"/>
                  </a:lnTo>
                  <a:lnTo>
                    <a:pt x="31790" y="9943"/>
                  </a:lnTo>
                  <a:lnTo>
                    <a:pt x="31731" y="9050"/>
                  </a:lnTo>
                  <a:lnTo>
                    <a:pt x="31874" y="8157"/>
                  </a:lnTo>
                  <a:lnTo>
                    <a:pt x="31850" y="7252"/>
                  </a:lnTo>
                  <a:lnTo>
                    <a:pt x="31778" y="6359"/>
                  </a:lnTo>
                  <a:lnTo>
                    <a:pt x="31802" y="5466"/>
                  </a:lnTo>
                  <a:lnTo>
                    <a:pt x="31731" y="4573"/>
                  </a:lnTo>
                  <a:lnTo>
                    <a:pt x="31838" y="3680"/>
                  </a:lnTo>
                  <a:lnTo>
                    <a:pt x="31755" y="2787"/>
                  </a:lnTo>
                  <a:lnTo>
                    <a:pt x="31743" y="1882"/>
                  </a:lnTo>
                  <a:lnTo>
                    <a:pt x="31743" y="989"/>
                  </a:lnTo>
                  <a:lnTo>
                    <a:pt x="31540" y="358"/>
                  </a:lnTo>
                  <a:lnTo>
                    <a:pt x="30909" y="168"/>
                  </a:lnTo>
                  <a:lnTo>
                    <a:pt x="30016" y="168"/>
                  </a:lnTo>
                  <a:lnTo>
                    <a:pt x="29135" y="60"/>
                  </a:lnTo>
                  <a:lnTo>
                    <a:pt x="28266" y="156"/>
                  </a:lnTo>
                  <a:lnTo>
                    <a:pt x="27385" y="60"/>
                  </a:lnTo>
                  <a:lnTo>
                    <a:pt x="26504" y="156"/>
                  </a:lnTo>
                  <a:lnTo>
                    <a:pt x="25623" y="120"/>
                  </a:lnTo>
                  <a:lnTo>
                    <a:pt x="24754" y="156"/>
                  </a:lnTo>
                  <a:lnTo>
                    <a:pt x="23861" y="13"/>
                  </a:lnTo>
                  <a:lnTo>
                    <a:pt x="22980" y="49"/>
                  </a:lnTo>
                  <a:lnTo>
                    <a:pt x="22099" y="60"/>
                  </a:lnTo>
                  <a:lnTo>
                    <a:pt x="21218" y="1"/>
                  </a:lnTo>
                  <a:lnTo>
                    <a:pt x="20348" y="37"/>
                  </a:lnTo>
                  <a:lnTo>
                    <a:pt x="19467" y="156"/>
                  </a:lnTo>
                  <a:lnTo>
                    <a:pt x="18586" y="37"/>
                  </a:lnTo>
                  <a:lnTo>
                    <a:pt x="17705" y="60"/>
                  </a:lnTo>
                  <a:lnTo>
                    <a:pt x="16836" y="168"/>
                  </a:lnTo>
                  <a:lnTo>
                    <a:pt x="15955" y="49"/>
                  </a:lnTo>
                  <a:lnTo>
                    <a:pt x="15062" y="13"/>
                  </a:lnTo>
                  <a:lnTo>
                    <a:pt x="14181" y="60"/>
                  </a:lnTo>
                  <a:lnTo>
                    <a:pt x="13300" y="156"/>
                  </a:lnTo>
                  <a:lnTo>
                    <a:pt x="12419" y="37"/>
                  </a:lnTo>
                  <a:lnTo>
                    <a:pt x="11550" y="84"/>
                  </a:lnTo>
                  <a:lnTo>
                    <a:pt x="10669" y="84"/>
                  </a:lnTo>
                  <a:lnTo>
                    <a:pt x="9788" y="60"/>
                  </a:lnTo>
                  <a:lnTo>
                    <a:pt x="8918" y="156"/>
                  </a:lnTo>
                  <a:lnTo>
                    <a:pt x="8037" y="37"/>
                  </a:lnTo>
                  <a:lnTo>
                    <a:pt x="7156" y="37"/>
                  </a:lnTo>
                  <a:lnTo>
                    <a:pt x="6275" y="13"/>
                  </a:lnTo>
                  <a:lnTo>
                    <a:pt x="5382" y="49"/>
                  </a:lnTo>
                  <a:lnTo>
                    <a:pt x="4513" y="156"/>
                  </a:lnTo>
                  <a:lnTo>
                    <a:pt x="3632" y="49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5"/>
            <p:cNvSpPr/>
            <p:nvPr/>
          </p:nvSpPr>
          <p:spPr>
            <a:xfrm>
              <a:off x="1481322" y="2881506"/>
              <a:ext cx="525694" cy="532009"/>
            </a:xfrm>
            <a:custGeom>
              <a:avLst/>
              <a:gdLst/>
              <a:ahLst/>
              <a:cxnLst/>
              <a:rect l="l" t="t" r="r" b="b"/>
              <a:pathLst>
                <a:path w="14026" h="14015" extrusionOk="0">
                  <a:moveTo>
                    <a:pt x="7013" y="0"/>
                  </a:moveTo>
                  <a:cubicBezTo>
                    <a:pt x="3144" y="0"/>
                    <a:pt x="0" y="3132"/>
                    <a:pt x="0" y="7013"/>
                  </a:cubicBezTo>
                  <a:cubicBezTo>
                    <a:pt x="0" y="10883"/>
                    <a:pt x="3144" y="14014"/>
                    <a:pt x="7013" y="14014"/>
                  </a:cubicBezTo>
                  <a:cubicBezTo>
                    <a:pt x="10883" y="14014"/>
                    <a:pt x="14026" y="10883"/>
                    <a:pt x="14026" y="7013"/>
                  </a:cubicBezTo>
                  <a:cubicBezTo>
                    <a:pt x="14026" y="3132"/>
                    <a:pt x="10883" y="0"/>
                    <a:pt x="7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5"/>
            <p:cNvSpPr/>
            <p:nvPr/>
          </p:nvSpPr>
          <p:spPr>
            <a:xfrm>
              <a:off x="1716469" y="3160819"/>
              <a:ext cx="55845" cy="99000"/>
            </a:xfrm>
            <a:custGeom>
              <a:avLst/>
              <a:gdLst/>
              <a:ahLst/>
              <a:cxnLst/>
              <a:rect l="l" t="t" r="r" b="b"/>
              <a:pathLst>
                <a:path w="1490" h="2608" extrusionOk="0">
                  <a:moveTo>
                    <a:pt x="739" y="0"/>
                  </a:moveTo>
                  <a:cubicBezTo>
                    <a:pt x="322" y="0"/>
                    <a:pt x="1" y="334"/>
                    <a:pt x="1" y="751"/>
                  </a:cubicBezTo>
                  <a:cubicBezTo>
                    <a:pt x="1" y="989"/>
                    <a:pt x="108" y="1215"/>
                    <a:pt x="299" y="1346"/>
                  </a:cubicBezTo>
                  <a:lnTo>
                    <a:pt x="179" y="2406"/>
                  </a:lnTo>
                  <a:cubicBezTo>
                    <a:pt x="179" y="2465"/>
                    <a:pt x="191" y="2513"/>
                    <a:pt x="215" y="2548"/>
                  </a:cubicBezTo>
                  <a:cubicBezTo>
                    <a:pt x="251" y="2596"/>
                    <a:pt x="310" y="2608"/>
                    <a:pt x="346" y="2608"/>
                  </a:cubicBezTo>
                  <a:lnTo>
                    <a:pt x="1096" y="2608"/>
                  </a:lnTo>
                  <a:cubicBezTo>
                    <a:pt x="1156" y="2608"/>
                    <a:pt x="1203" y="2584"/>
                    <a:pt x="1227" y="2548"/>
                  </a:cubicBezTo>
                  <a:cubicBezTo>
                    <a:pt x="1263" y="2513"/>
                    <a:pt x="1287" y="2465"/>
                    <a:pt x="1275" y="2406"/>
                  </a:cubicBezTo>
                  <a:lnTo>
                    <a:pt x="1156" y="1346"/>
                  </a:lnTo>
                  <a:cubicBezTo>
                    <a:pt x="1346" y="1215"/>
                    <a:pt x="1453" y="989"/>
                    <a:pt x="1453" y="751"/>
                  </a:cubicBezTo>
                  <a:cubicBezTo>
                    <a:pt x="1489" y="346"/>
                    <a:pt x="1144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5"/>
            <p:cNvSpPr/>
            <p:nvPr/>
          </p:nvSpPr>
          <p:spPr>
            <a:xfrm>
              <a:off x="1619209" y="2978229"/>
              <a:ext cx="250816" cy="338110"/>
            </a:xfrm>
            <a:custGeom>
              <a:avLst/>
              <a:gdLst/>
              <a:ahLst/>
              <a:cxnLst/>
              <a:rect l="l" t="t" r="r" b="b"/>
              <a:pathLst>
                <a:path w="6692" h="8907" extrusionOk="0">
                  <a:moveTo>
                    <a:pt x="3334" y="1108"/>
                  </a:moveTo>
                  <a:cubicBezTo>
                    <a:pt x="4156" y="1108"/>
                    <a:pt x="4822" y="1786"/>
                    <a:pt x="4822" y="2596"/>
                  </a:cubicBezTo>
                  <a:lnTo>
                    <a:pt x="4822" y="3191"/>
                  </a:lnTo>
                  <a:lnTo>
                    <a:pt x="4822" y="3346"/>
                  </a:lnTo>
                  <a:lnTo>
                    <a:pt x="1846" y="3346"/>
                  </a:lnTo>
                  <a:lnTo>
                    <a:pt x="1846" y="3191"/>
                  </a:lnTo>
                  <a:lnTo>
                    <a:pt x="1846" y="2596"/>
                  </a:lnTo>
                  <a:cubicBezTo>
                    <a:pt x="1846" y="1786"/>
                    <a:pt x="2513" y="1108"/>
                    <a:pt x="3334" y="1108"/>
                  </a:cubicBezTo>
                  <a:close/>
                  <a:moveTo>
                    <a:pt x="3346" y="4834"/>
                  </a:moveTo>
                  <a:cubicBezTo>
                    <a:pt x="3763" y="4834"/>
                    <a:pt x="4096" y="5156"/>
                    <a:pt x="4096" y="5572"/>
                  </a:cubicBezTo>
                  <a:cubicBezTo>
                    <a:pt x="4084" y="5811"/>
                    <a:pt x="3965" y="6025"/>
                    <a:pt x="3763" y="6168"/>
                  </a:cubicBezTo>
                  <a:lnTo>
                    <a:pt x="3882" y="7227"/>
                  </a:lnTo>
                  <a:cubicBezTo>
                    <a:pt x="3882" y="7287"/>
                    <a:pt x="3870" y="7335"/>
                    <a:pt x="3834" y="7382"/>
                  </a:cubicBezTo>
                  <a:cubicBezTo>
                    <a:pt x="3810" y="7418"/>
                    <a:pt x="3751" y="7442"/>
                    <a:pt x="3703" y="7442"/>
                  </a:cubicBezTo>
                  <a:lnTo>
                    <a:pt x="2965" y="7442"/>
                  </a:lnTo>
                  <a:cubicBezTo>
                    <a:pt x="2905" y="7442"/>
                    <a:pt x="2858" y="7406"/>
                    <a:pt x="2834" y="7382"/>
                  </a:cubicBezTo>
                  <a:cubicBezTo>
                    <a:pt x="2798" y="7335"/>
                    <a:pt x="2774" y="7287"/>
                    <a:pt x="2786" y="7227"/>
                  </a:cubicBezTo>
                  <a:lnTo>
                    <a:pt x="2905" y="6168"/>
                  </a:lnTo>
                  <a:cubicBezTo>
                    <a:pt x="2715" y="6037"/>
                    <a:pt x="2608" y="5811"/>
                    <a:pt x="2608" y="5572"/>
                  </a:cubicBezTo>
                  <a:cubicBezTo>
                    <a:pt x="2608" y="5156"/>
                    <a:pt x="2929" y="4834"/>
                    <a:pt x="3346" y="4834"/>
                  </a:cubicBezTo>
                  <a:close/>
                  <a:moveTo>
                    <a:pt x="3334" y="0"/>
                  </a:moveTo>
                  <a:cubicBezTo>
                    <a:pt x="1893" y="0"/>
                    <a:pt x="727" y="1155"/>
                    <a:pt x="727" y="2596"/>
                  </a:cubicBezTo>
                  <a:lnTo>
                    <a:pt x="727" y="3191"/>
                  </a:lnTo>
                  <a:lnTo>
                    <a:pt x="727" y="3346"/>
                  </a:lnTo>
                  <a:lnTo>
                    <a:pt x="179" y="3346"/>
                  </a:lnTo>
                  <a:cubicBezTo>
                    <a:pt x="72" y="3346"/>
                    <a:pt x="0" y="3429"/>
                    <a:pt x="0" y="3525"/>
                  </a:cubicBezTo>
                  <a:lnTo>
                    <a:pt x="0" y="8168"/>
                  </a:lnTo>
                  <a:cubicBezTo>
                    <a:pt x="0" y="8585"/>
                    <a:pt x="322" y="8906"/>
                    <a:pt x="738" y="8906"/>
                  </a:cubicBezTo>
                  <a:lnTo>
                    <a:pt x="5953" y="8906"/>
                  </a:lnTo>
                  <a:cubicBezTo>
                    <a:pt x="6370" y="8906"/>
                    <a:pt x="6692" y="8585"/>
                    <a:pt x="6692" y="8168"/>
                  </a:cubicBezTo>
                  <a:lnTo>
                    <a:pt x="6692" y="3525"/>
                  </a:lnTo>
                  <a:cubicBezTo>
                    <a:pt x="6680" y="3417"/>
                    <a:pt x="6596" y="3346"/>
                    <a:pt x="6489" y="3346"/>
                  </a:cubicBezTo>
                  <a:lnTo>
                    <a:pt x="5942" y="3346"/>
                  </a:lnTo>
                  <a:lnTo>
                    <a:pt x="5942" y="3191"/>
                  </a:lnTo>
                  <a:lnTo>
                    <a:pt x="5942" y="2596"/>
                  </a:lnTo>
                  <a:cubicBezTo>
                    <a:pt x="5942" y="1167"/>
                    <a:pt x="4775" y="0"/>
                    <a:pt x="3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5"/>
            <p:cNvSpPr/>
            <p:nvPr/>
          </p:nvSpPr>
          <p:spPr>
            <a:xfrm>
              <a:off x="1337176" y="2791122"/>
              <a:ext cx="511864" cy="714559"/>
            </a:xfrm>
            <a:custGeom>
              <a:avLst/>
              <a:gdLst/>
              <a:ahLst/>
              <a:cxnLst/>
              <a:rect l="l" t="t" r="r" b="b"/>
              <a:pathLst>
                <a:path w="13657" h="18824" extrusionOk="0">
                  <a:moveTo>
                    <a:pt x="12419" y="0"/>
                  </a:moveTo>
                  <a:lnTo>
                    <a:pt x="1" y="18824"/>
                  </a:lnTo>
                  <a:lnTo>
                    <a:pt x="1227" y="18824"/>
                  </a:lnTo>
                  <a:lnTo>
                    <a:pt x="13657" y="0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5"/>
            <p:cNvSpPr/>
            <p:nvPr/>
          </p:nvSpPr>
          <p:spPr>
            <a:xfrm>
              <a:off x="1511401" y="2791122"/>
              <a:ext cx="746602" cy="714559"/>
            </a:xfrm>
            <a:custGeom>
              <a:avLst/>
              <a:gdLst/>
              <a:ahLst/>
              <a:cxnLst/>
              <a:rect l="l" t="t" r="r" b="b"/>
              <a:pathLst>
                <a:path w="19920" h="18824" extrusionOk="0">
                  <a:moveTo>
                    <a:pt x="12430" y="0"/>
                  </a:moveTo>
                  <a:lnTo>
                    <a:pt x="0" y="18824"/>
                  </a:lnTo>
                  <a:lnTo>
                    <a:pt x="7501" y="18824"/>
                  </a:lnTo>
                  <a:lnTo>
                    <a:pt x="19919" y="0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5"/>
            <p:cNvSpPr/>
            <p:nvPr/>
          </p:nvSpPr>
          <p:spPr>
            <a:xfrm>
              <a:off x="829815" y="1606488"/>
              <a:ext cx="659573" cy="870992"/>
            </a:xfrm>
            <a:custGeom>
              <a:avLst/>
              <a:gdLst/>
              <a:ahLst/>
              <a:cxnLst/>
              <a:rect l="l" t="t" r="r" b="b"/>
              <a:pathLst>
                <a:path w="17598" h="22945" extrusionOk="0">
                  <a:moveTo>
                    <a:pt x="1048" y="1"/>
                  </a:moveTo>
                  <a:cubicBezTo>
                    <a:pt x="464" y="1"/>
                    <a:pt x="0" y="453"/>
                    <a:pt x="0" y="1037"/>
                  </a:cubicBezTo>
                  <a:lnTo>
                    <a:pt x="0" y="21908"/>
                  </a:lnTo>
                  <a:cubicBezTo>
                    <a:pt x="0" y="22480"/>
                    <a:pt x="464" y="22944"/>
                    <a:pt x="1048" y="22944"/>
                  </a:cubicBezTo>
                  <a:lnTo>
                    <a:pt x="16550" y="22944"/>
                  </a:lnTo>
                  <a:cubicBezTo>
                    <a:pt x="17133" y="22944"/>
                    <a:pt x="17598" y="22480"/>
                    <a:pt x="17586" y="21908"/>
                  </a:cubicBezTo>
                  <a:lnTo>
                    <a:pt x="17586" y="1037"/>
                  </a:lnTo>
                  <a:cubicBezTo>
                    <a:pt x="17586" y="453"/>
                    <a:pt x="17121" y="1"/>
                    <a:pt x="165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5"/>
            <p:cNvSpPr/>
            <p:nvPr/>
          </p:nvSpPr>
          <p:spPr>
            <a:xfrm>
              <a:off x="811488" y="1625506"/>
              <a:ext cx="658711" cy="871410"/>
            </a:xfrm>
            <a:custGeom>
              <a:avLst/>
              <a:gdLst/>
              <a:ahLst/>
              <a:cxnLst/>
              <a:rect l="l" t="t" r="r" b="b"/>
              <a:pathLst>
                <a:path w="17575" h="22956" extrusionOk="0">
                  <a:moveTo>
                    <a:pt x="834" y="0"/>
                  </a:moveTo>
                  <a:cubicBezTo>
                    <a:pt x="370" y="0"/>
                    <a:pt x="1" y="369"/>
                    <a:pt x="1" y="833"/>
                  </a:cubicBezTo>
                  <a:lnTo>
                    <a:pt x="1" y="22122"/>
                  </a:lnTo>
                  <a:cubicBezTo>
                    <a:pt x="1" y="22574"/>
                    <a:pt x="370" y="22955"/>
                    <a:pt x="834" y="22955"/>
                  </a:cubicBezTo>
                  <a:lnTo>
                    <a:pt x="16741" y="22955"/>
                  </a:lnTo>
                  <a:cubicBezTo>
                    <a:pt x="17206" y="22955"/>
                    <a:pt x="17575" y="22574"/>
                    <a:pt x="17575" y="22122"/>
                  </a:cubicBezTo>
                  <a:lnTo>
                    <a:pt x="17575" y="833"/>
                  </a:lnTo>
                  <a:cubicBezTo>
                    <a:pt x="17575" y="369"/>
                    <a:pt x="17206" y="0"/>
                    <a:pt x="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5"/>
            <p:cNvSpPr/>
            <p:nvPr/>
          </p:nvSpPr>
          <p:spPr>
            <a:xfrm>
              <a:off x="1102891" y="2394738"/>
              <a:ext cx="75897" cy="77325"/>
            </a:xfrm>
            <a:custGeom>
              <a:avLst/>
              <a:gdLst/>
              <a:ahLst/>
              <a:cxnLst/>
              <a:rect l="l" t="t" r="r" b="b"/>
              <a:pathLst>
                <a:path w="2025" h="2037" extrusionOk="0">
                  <a:moveTo>
                    <a:pt x="1013" y="0"/>
                  </a:moveTo>
                  <a:cubicBezTo>
                    <a:pt x="453" y="0"/>
                    <a:pt x="1" y="465"/>
                    <a:pt x="1" y="1024"/>
                  </a:cubicBezTo>
                  <a:cubicBezTo>
                    <a:pt x="1" y="1572"/>
                    <a:pt x="453" y="2036"/>
                    <a:pt x="1013" y="2036"/>
                  </a:cubicBezTo>
                  <a:cubicBezTo>
                    <a:pt x="1560" y="2036"/>
                    <a:pt x="2025" y="1572"/>
                    <a:pt x="2025" y="1024"/>
                  </a:cubicBezTo>
                  <a:cubicBezTo>
                    <a:pt x="2025" y="465"/>
                    <a:pt x="1560" y="0"/>
                    <a:pt x="1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5"/>
            <p:cNvSpPr/>
            <p:nvPr/>
          </p:nvSpPr>
          <p:spPr>
            <a:xfrm>
              <a:off x="862385" y="1684231"/>
              <a:ext cx="558265" cy="689733"/>
            </a:xfrm>
            <a:custGeom>
              <a:avLst/>
              <a:gdLst/>
              <a:ahLst/>
              <a:cxnLst/>
              <a:rect l="l" t="t" r="r" b="b"/>
              <a:pathLst>
                <a:path w="14895" h="18170" extrusionOk="0"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17729"/>
                  </a:lnTo>
                  <a:cubicBezTo>
                    <a:pt x="0" y="17979"/>
                    <a:pt x="191" y="18170"/>
                    <a:pt x="429" y="18170"/>
                  </a:cubicBezTo>
                  <a:lnTo>
                    <a:pt x="14454" y="18170"/>
                  </a:lnTo>
                  <a:cubicBezTo>
                    <a:pt x="14693" y="18170"/>
                    <a:pt x="14883" y="17979"/>
                    <a:pt x="14895" y="17741"/>
                  </a:cubicBezTo>
                  <a:lnTo>
                    <a:pt x="14895" y="429"/>
                  </a:lnTo>
                  <a:cubicBezTo>
                    <a:pt x="14895" y="191"/>
                    <a:pt x="14693" y="1"/>
                    <a:pt x="14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5"/>
            <p:cNvSpPr/>
            <p:nvPr/>
          </p:nvSpPr>
          <p:spPr>
            <a:xfrm>
              <a:off x="962343" y="1853725"/>
              <a:ext cx="357034" cy="361607"/>
            </a:xfrm>
            <a:custGeom>
              <a:avLst/>
              <a:gdLst/>
              <a:ahLst/>
              <a:cxnLst/>
              <a:rect l="l" t="t" r="r" b="b"/>
              <a:pathLst>
                <a:path w="9526" h="9526" extrusionOk="0">
                  <a:moveTo>
                    <a:pt x="4763" y="1"/>
                  </a:moveTo>
                  <a:cubicBezTo>
                    <a:pt x="2132" y="1"/>
                    <a:pt x="0" y="2132"/>
                    <a:pt x="0" y="4763"/>
                  </a:cubicBezTo>
                  <a:cubicBezTo>
                    <a:pt x="0" y="7394"/>
                    <a:pt x="2132" y="9526"/>
                    <a:pt x="4763" y="9526"/>
                  </a:cubicBezTo>
                  <a:cubicBezTo>
                    <a:pt x="7382" y="9526"/>
                    <a:pt x="9525" y="7394"/>
                    <a:pt x="9525" y="4763"/>
                  </a:cubicBezTo>
                  <a:cubicBezTo>
                    <a:pt x="9525" y="2132"/>
                    <a:pt x="7382" y="1"/>
                    <a:pt x="4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5"/>
            <p:cNvSpPr/>
            <p:nvPr/>
          </p:nvSpPr>
          <p:spPr>
            <a:xfrm>
              <a:off x="1033292" y="1940882"/>
              <a:ext cx="213336" cy="195380"/>
            </a:xfrm>
            <a:custGeom>
              <a:avLst/>
              <a:gdLst/>
              <a:ahLst/>
              <a:cxnLst/>
              <a:rect l="l" t="t" r="r" b="b"/>
              <a:pathLst>
                <a:path w="5692" h="5147" extrusionOk="0">
                  <a:moveTo>
                    <a:pt x="2207" y="1"/>
                  </a:moveTo>
                  <a:cubicBezTo>
                    <a:pt x="2182" y="1"/>
                    <a:pt x="2156" y="5"/>
                    <a:pt x="2132" y="14"/>
                  </a:cubicBezTo>
                  <a:cubicBezTo>
                    <a:pt x="2048" y="38"/>
                    <a:pt x="2013" y="145"/>
                    <a:pt x="2048" y="241"/>
                  </a:cubicBezTo>
                  <a:lnTo>
                    <a:pt x="2167" y="515"/>
                  </a:lnTo>
                  <a:cubicBezTo>
                    <a:pt x="1834" y="574"/>
                    <a:pt x="1584" y="872"/>
                    <a:pt x="1584" y="1217"/>
                  </a:cubicBezTo>
                  <a:lnTo>
                    <a:pt x="1584" y="1277"/>
                  </a:lnTo>
                  <a:lnTo>
                    <a:pt x="1417" y="1277"/>
                  </a:lnTo>
                  <a:cubicBezTo>
                    <a:pt x="1274" y="1277"/>
                    <a:pt x="1155" y="1396"/>
                    <a:pt x="1155" y="1550"/>
                  </a:cubicBezTo>
                  <a:lnTo>
                    <a:pt x="1155" y="1693"/>
                  </a:lnTo>
                  <a:cubicBezTo>
                    <a:pt x="846" y="1622"/>
                    <a:pt x="608" y="1336"/>
                    <a:pt x="608" y="991"/>
                  </a:cubicBezTo>
                  <a:lnTo>
                    <a:pt x="608" y="776"/>
                  </a:lnTo>
                  <a:cubicBezTo>
                    <a:pt x="608" y="681"/>
                    <a:pt x="524" y="610"/>
                    <a:pt x="441" y="610"/>
                  </a:cubicBezTo>
                  <a:cubicBezTo>
                    <a:pt x="346" y="610"/>
                    <a:pt x="274" y="681"/>
                    <a:pt x="274" y="776"/>
                  </a:cubicBezTo>
                  <a:lnTo>
                    <a:pt x="274" y="991"/>
                  </a:lnTo>
                  <a:cubicBezTo>
                    <a:pt x="274" y="1515"/>
                    <a:pt x="667" y="1943"/>
                    <a:pt x="1155" y="2027"/>
                  </a:cubicBezTo>
                  <a:lnTo>
                    <a:pt x="1155" y="2360"/>
                  </a:lnTo>
                  <a:lnTo>
                    <a:pt x="167" y="2360"/>
                  </a:lnTo>
                  <a:cubicBezTo>
                    <a:pt x="84" y="2360"/>
                    <a:pt x="0" y="2443"/>
                    <a:pt x="0" y="2527"/>
                  </a:cubicBezTo>
                  <a:cubicBezTo>
                    <a:pt x="0" y="2622"/>
                    <a:pt x="84" y="2693"/>
                    <a:pt x="167" y="2693"/>
                  </a:cubicBezTo>
                  <a:lnTo>
                    <a:pt x="1155" y="2693"/>
                  </a:lnTo>
                  <a:lnTo>
                    <a:pt x="1155" y="3039"/>
                  </a:lnTo>
                  <a:cubicBezTo>
                    <a:pt x="655" y="3110"/>
                    <a:pt x="274" y="3539"/>
                    <a:pt x="274" y="4063"/>
                  </a:cubicBezTo>
                  <a:lnTo>
                    <a:pt x="274" y="4289"/>
                  </a:lnTo>
                  <a:cubicBezTo>
                    <a:pt x="274" y="4372"/>
                    <a:pt x="346" y="4444"/>
                    <a:pt x="441" y="4444"/>
                  </a:cubicBezTo>
                  <a:cubicBezTo>
                    <a:pt x="524" y="4444"/>
                    <a:pt x="608" y="4372"/>
                    <a:pt x="608" y="4289"/>
                  </a:cubicBezTo>
                  <a:lnTo>
                    <a:pt x="608" y="4063"/>
                  </a:lnTo>
                  <a:cubicBezTo>
                    <a:pt x="608" y="3717"/>
                    <a:pt x="846" y="3432"/>
                    <a:pt x="1155" y="3360"/>
                  </a:cubicBezTo>
                  <a:lnTo>
                    <a:pt x="1155" y="3455"/>
                  </a:lnTo>
                  <a:cubicBezTo>
                    <a:pt x="1155" y="4384"/>
                    <a:pt x="1917" y="5146"/>
                    <a:pt x="2846" y="5146"/>
                  </a:cubicBezTo>
                  <a:cubicBezTo>
                    <a:pt x="3787" y="5146"/>
                    <a:pt x="4549" y="4384"/>
                    <a:pt x="4549" y="3455"/>
                  </a:cubicBezTo>
                  <a:lnTo>
                    <a:pt x="4549" y="3360"/>
                  </a:lnTo>
                  <a:cubicBezTo>
                    <a:pt x="4858" y="3432"/>
                    <a:pt x="5096" y="3717"/>
                    <a:pt x="5096" y="4063"/>
                  </a:cubicBezTo>
                  <a:lnTo>
                    <a:pt x="5096" y="4289"/>
                  </a:lnTo>
                  <a:cubicBezTo>
                    <a:pt x="5096" y="4372"/>
                    <a:pt x="5168" y="4444"/>
                    <a:pt x="5263" y="4444"/>
                  </a:cubicBezTo>
                  <a:cubicBezTo>
                    <a:pt x="5346" y="4444"/>
                    <a:pt x="5430" y="4372"/>
                    <a:pt x="5430" y="4289"/>
                  </a:cubicBezTo>
                  <a:lnTo>
                    <a:pt x="5430" y="4063"/>
                  </a:lnTo>
                  <a:cubicBezTo>
                    <a:pt x="5430" y="3539"/>
                    <a:pt x="5037" y="3110"/>
                    <a:pt x="4549" y="3039"/>
                  </a:cubicBezTo>
                  <a:lnTo>
                    <a:pt x="4549" y="2693"/>
                  </a:lnTo>
                  <a:lnTo>
                    <a:pt x="5525" y="2693"/>
                  </a:lnTo>
                  <a:cubicBezTo>
                    <a:pt x="5620" y="2693"/>
                    <a:pt x="5692" y="2622"/>
                    <a:pt x="5692" y="2527"/>
                  </a:cubicBezTo>
                  <a:cubicBezTo>
                    <a:pt x="5692" y="2443"/>
                    <a:pt x="5644" y="2360"/>
                    <a:pt x="5561" y="2360"/>
                  </a:cubicBezTo>
                  <a:lnTo>
                    <a:pt x="4572" y="2360"/>
                  </a:lnTo>
                  <a:lnTo>
                    <a:pt x="4572" y="2027"/>
                  </a:lnTo>
                  <a:cubicBezTo>
                    <a:pt x="5061" y="1943"/>
                    <a:pt x="5453" y="1515"/>
                    <a:pt x="5453" y="991"/>
                  </a:cubicBezTo>
                  <a:lnTo>
                    <a:pt x="5453" y="776"/>
                  </a:lnTo>
                  <a:cubicBezTo>
                    <a:pt x="5453" y="681"/>
                    <a:pt x="5382" y="610"/>
                    <a:pt x="5287" y="610"/>
                  </a:cubicBezTo>
                  <a:cubicBezTo>
                    <a:pt x="5203" y="610"/>
                    <a:pt x="5120" y="681"/>
                    <a:pt x="5120" y="776"/>
                  </a:cubicBezTo>
                  <a:lnTo>
                    <a:pt x="5120" y="991"/>
                  </a:lnTo>
                  <a:cubicBezTo>
                    <a:pt x="5120" y="1336"/>
                    <a:pt x="4882" y="1622"/>
                    <a:pt x="4572" y="1693"/>
                  </a:cubicBezTo>
                  <a:lnTo>
                    <a:pt x="4572" y="1550"/>
                  </a:lnTo>
                  <a:cubicBezTo>
                    <a:pt x="4572" y="1396"/>
                    <a:pt x="4453" y="1277"/>
                    <a:pt x="4310" y="1277"/>
                  </a:cubicBezTo>
                  <a:lnTo>
                    <a:pt x="4144" y="1277"/>
                  </a:lnTo>
                  <a:lnTo>
                    <a:pt x="4144" y="1217"/>
                  </a:lnTo>
                  <a:cubicBezTo>
                    <a:pt x="4144" y="872"/>
                    <a:pt x="3894" y="574"/>
                    <a:pt x="3560" y="515"/>
                  </a:cubicBezTo>
                  <a:lnTo>
                    <a:pt x="3679" y="241"/>
                  </a:lnTo>
                  <a:cubicBezTo>
                    <a:pt x="3715" y="145"/>
                    <a:pt x="3679" y="62"/>
                    <a:pt x="3596" y="14"/>
                  </a:cubicBezTo>
                  <a:cubicBezTo>
                    <a:pt x="3571" y="5"/>
                    <a:pt x="3547" y="1"/>
                    <a:pt x="3524" y="1"/>
                  </a:cubicBezTo>
                  <a:cubicBezTo>
                    <a:pt x="3460" y="1"/>
                    <a:pt x="3405" y="36"/>
                    <a:pt x="3370" y="98"/>
                  </a:cubicBezTo>
                  <a:lnTo>
                    <a:pt x="3191" y="503"/>
                  </a:lnTo>
                  <a:lnTo>
                    <a:pt x="2536" y="503"/>
                  </a:lnTo>
                  <a:lnTo>
                    <a:pt x="2358" y="98"/>
                  </a:lnTo>
                  <a:cubicBezTo>
                    <a:pt x="2340" y="36"/>
                    <a:pt x="2277" y="1"/>
                    <a:pt x="22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5"/>
            <p:cNvSpPr/>
            <p:nvPr/>
          </p:nvSpPr>
          <p:spPr>
            <a:xfrm>
              <a:off x="861935" y="1683776"/>
              <a:ext cx="394964" cy="607474"/>
            </a:xfrm>
            <a:custGeom>
              <a:avLst/>
              <a:gdLst/>
              <a:ahLst/>
              <a:cxnLst/>
              <a:rect l="l" t="t" r="r" b="b"/>
              <a:pathLst>
                <a:path w="10538" h="16003" extrusionOk="0">
                  <a:moveTo>
                    <a:pt x="9585" y="1"/>
                  </a:moveTo>
                  <a:lnTo>
                    <a:pt x="0" y="14538"/>
                  </a:lnTo>
                  <a:lnTo>
                    <a:pt x="0" y="16003"/>
                  </a:lnTo>
                  <a:lnTo>
                    <a:pt x="10537" y="1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5"/>
            <p:cNvSpPr/>
            <p:nvPr/>
          </p:nvSpPr>
          <p:spPr>
            <a:xfrm>
              <a:off x="864596" y="1683776"/>
              <a:ext cx="554292" cy="690189"/>
            </a:xfrm>
            <a:custGeom>
              <a:avLst/>
              <a:gdLst/>
              <a:ahLst/>
              <a:cxnLst/>
              <a:rect l="l" t="t" r="r" b="b"/>
              <a:pathLst>
                <a:path w="14789" h="18182" extrusionOk="0">
                  <a:moveTo>
                    <a:pt x="11728" y="1"/>
                  </a:moveTo>
                  <a:lnTo>
                    <a:pt x="1" y="17789"/>
                  </a:lnTo>
                  <a:cubicBezTo>
                    <a:pt x="120" y="18027"/>
                    <a:pt x="370" y="18182"/>
                    <a:pt x="656" y="18182"/>
                  </a:cubicBezTo>
                  <a:lnTo>
                    <a:pt x="3180" y="18182"/>
                  </a:lnTo>
                  <a:lnTo>
                    <a:pt x="14788" y="584"/>
                  </a:lnTo>
                  <a:cubicBezTo>
                    <a:pt x="14729" y="251"/>
                    <a:pt x="14431" y="1"/>
                    <a:pt x="14074" y="1"/>
                  </a:cubicBez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4" name="Google Shape;3154;p35"/>
          <p:cNvGrpSpPr/>
          <p:nvPr/>
        </p:nvGrpSpPr>
        <p:grpSpPr>
          <a:xfrm>
            <a:off x="4772261" y="1368329"/>
            <a:ext cx="3929441" cy="987967"/>
            <a:chOff x="7405297" y="1296675"/>
            <a:chExt cx="1296003" cy="666258"/>
          </a:xfrm>
        </p:grpSpPr>
        <p:sp>
          <p:nvSpPr>
            <p:cNvPr id="3155" name="Google Shape;3155;p35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b="1" dirty="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Entornos informáticos distribuidos</a:t>
              </a:r>
              <a:endParaRPr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156" name="Google Shape;3156;p35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b="0" i="0" dirty="0">
                  <a:solidFill>
                    <a:srgbClr val="ECECF1"/>
                  </a:solidFill>
                  <a:effectLst/>
                  <a:latin typeface="Fira Sans" panose="020B0503050000020004" pitchFamily="34" charset="0"/>
                </a:rPr>
                <a:t>Las vulnerabilidades de seguridad expuestas para comprometer la seguridad de la red.</a:t>
              </a:r>
              <a:endParaRPr dirty="0">
                <a:solidFill>
                  <a:schemeClr val="bg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157" name="Google Shape;3157;p35"/>
          <p:cNvGrpSpPr/>
          <p:nvPr/>
        </p:nvGrpSpPr>
        <p:grpSpPr>
          <a:xfrm>
            <a:off x="4795029" y="3781077"/>
            <a:ext cx="3906675" cy="862570"/>
            <a:chOff x="7143629" y="4014224"/>
            <a:chExt cx="1557673" cy="666265"/>
          </a:xfrm>
        </p:grpSpPr>
        <p:sp>
          <p:nvSpPr>
            <p:cNvPr id="3158" name="Google Shape;3158;p35"/>
            <p:cNvSpPr txBox="1"/>
            <p:nvPr/>
          </p:nvSpPr>
          <p:spPr>
            <a:xfrm>
              <a:off x="7143629" y="4014224"/>
              <a:ext cx="1557673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b="1" dirty="0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Falta de habilidades de seguridad</a:t>
              </a:r>
              <a:endParaRPr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159" name="Google Shape;3159;p35"/>
            <p:cNvSpPr txBox="1"/>
            <p:nvPr/>
          </p:nvSpPr>
          <p:spPr>
            <a:xfrm>
              <a:off x="7165020" y="4238289"/>
              <a:ext cx="1536277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200" dirty="0">
                  <a:solidFill>
                    <a:schemeClr val="bg1"/>
                  </a:solidFill>
                  <a:latin typeface="Fira Sans"/>
                  <a:ea typeface="Fira Sans"/>
                  <a:cs typeface="Fira Sans"/>
                  <a:sym typeface="Fira Sans"/>
                </a:rPr>
                <a:t>Las organizaciones no pueden defenderse contra ataques que aumentan rápidamente debido a la falta de habilidades de seguridad de red.</a:t>
              </a:r>
              <a:endParaRPr sz="12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160" name="Google Shape;3160;p35"/>
          <p:cNvGrpSpPr/>
          <p:nvPr/>
        </p:nvGrpSpPr>
        <p:grpSpPr>
          <a:xfrm>
            <a:off x="4805320" y="2571027"/>
            <a:ext cx="3896382" cy="666255"/>
            <a:chOff x="7405297" y="2651772"/>
            <a:chExt cx="1296003" cy="666255"/>
          </a:xfrm>
        </p:grpSpPr>
        <p:sp>
          <p:nvSpPr>
            <p:cNvPr id="3161" name="Google Shape;3161;p35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b="1" dirty="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Amenazas emergentes</a:t>
              </a:r>
              <a:endParaRPr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162" name="Google Shape;3162;p35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dirty="0">
                  <a:solidFill>
                    <a:schemeClr val="bg1"/>
                  </a:solidFill>
                  <a:latin typeface="Fira Sans"/>
                  <a:ea typeface="Fira Sans"/>
                  <a:cs typeface="Fira Sans"/>
                  <a:sym typeface="Fira Sans"/>
                </a:rPr>
                <a:t>Las amenazas potenciales a la red evolucionan a diario.</a:t>
              </a:r>
              <a:endParaRPr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2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TIPOS DE ENFOQUE DE DEFENSA DE RED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75" name="Google Shape;675;p22"/>
          <p:cNvSpPr/>
          <p:nvPr/>
        </p:nvSpPr>
        <p:spPr>
          <a:xfrm>
            <a:off x="3978102" y="2356077"/>
            <a:ext cx="4569214" cy="676684"/>
          </a:xfrm>
          <a:custGeom>
            <a:avLst/>
            <a:gdLst/>
            <a:ahLst/>
            <a:cxnLst/>
            <a:rect l="l" t="t" r="r" b="b"/>
            <a:pathLst>
              <a:path w="97191" h="25302" extrusionOk="0">
                <a:moveTo>
                  <a:pt x="0" y="0"/>
                </a:moveTo>
                <a:lnTo>
                  <a:pt x="0" y="25301"/>
                </a:lnTo>
                <a:lnTo>
                  <a:pt x="97191" y="25301"/>
                </a:lnTo>
                <a:lnTo>
                  <a:pt x="971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2"/>
          <p:cNvSpPr txBox="1"/>
          <p:nvPr/>
        </p:nvSpPr>
        <p:spPr>
          <a:xfrm>
            <a:off x="7151710" y="2544374"/>
            <a:ext cx="10476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REACTIVO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2" name="Google Shape;682;p22"/>
          <p:cNvSpPr txBox="1"/>
          <p:nvPr/>
        </p:nvSpPr>
        <p:spPr>
          <a:xfrm>
            <a:off x="4101931" y="2455461"/>
            <a:ext cx="3183406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Para detectar ataques.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6" name="Google Shape;686;p22"/>
          <p:cNvSpPr/>
          <p:nvPr/>
        </p:nvSpPr>
        <p:spPr>
          <a:xfrm>
            <a:off x="3978101" y="4122420"/>
            <a:ext cx="4569606" cy="677180"/>
          </a:xfrm>
          <a:custGeom>
            <a:avLst/>
            <a:gdLst/>
            <a:ahLst/>
            <a:cxnLst/>
            <a:rect l="l" t="t" r="r" b="b"/>
            <a:pathLst>
              <a:path w="97191" h="25302" extrusionOk="0">
                <a:moveTo>
                  <a:pt x="0" y="1"/>
                </a:moveTo>
                <a:lnTo>
                  <a:pt x="0" y="25302"/>
                </a:lnTo>
                <a:lnTo>
                  <a:pt x="97191" y="25302"/>
                </a:lnTo>
                <a:lnTo>
                  <a:pt x="971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2"/>
          <p:cNvSpPr txBox="1"/>
          <p:nvPr/>
        </p:nvSpPr>
        <p:spPr>
          <a:xfrm>
            <a:off x="7086041" y="4302169"/>
            <a:ext cx="1110454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PROACTIVO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92" name="Google Shape;692;p22"/>
          <p:cNvSpPr txBox="1"/>
          <p:nvPr/>
        </p:nvSpPr>
        <p:spPr>
          <a:xfrm>
            <a:off x="4101930" y="4220353"/>
            <a:ext cx="304977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Para tomar decisiones informadas sobre posibles ataques en la red en el futuro.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590529A6-F92B-3E3A-FF7A-68F4FD36705F}"/>
              </a:ext>
            </a:extLst>
          </p:cNvPr>
          <p:cNvGrpSpPr/>
          <p:nvPr/>
        </p:nvGrpSpPr>
        <p:grpSpPr>
          <a:xfrm>
            <a:off x="8188845" y="4119320"/>
            <a:ext cx="681249" cy="681249"/>
            <a:chOff x="8188845" y="4119320"/>
            <a:chExt cx="681249" cy="681249"/>
          </a:xfrm>
        </p:grpSpPr>
        <p:sp>
          <p:nvSpPr>
            <p:cNvPr id="687" name="Google Shape;687;p22"/>
            <p:cNvSpPr/>
            <p:nvPr/>
          </p:nvSpPr>
          <p:spPr>
            <a:xfrm>
              <a:off x="8188845" y="4119320"/>
              <a:ext cx="681249" cy="681249"/>
            </a:xfrm>
            <a:custGeom>
              <a:avLst/>
              <a:gdLst/>
              <a:ahLst/>
              <a:cxnLst/>
              <a:rect l="l" t="t" r="r" b="b"/>
              <a:pathLst>
                <a:path w="25290" h="25290" extrusionOk="0">
                  <a:moveTo>
                    <a:pt x="12645" y="0"/>
                  </a:moveTo>
                  <a:cubicBezTo>
                    <a:pt x="5668" y="0"/>
                    <a:pt x="0" y="5668"/>
                    <a:pt x="0" y="12645"/>
                  </a:cubicBezTo>
                  <a:cubicBezTo>
                    <a:pt x="0" y="19634"/>
                    <a:pt x="5668" y="25289"/>
                    <a:pt x="12645" y="25289"/>
                  </a:cubicBezTo>
                  <a:cubicBezTo>
                    <a:pt x="19634" y="25289"/>
                    <a:pt x="25289" y="19634"/>
                    <a:pt x="25289" y="12645"/>
                  </a:cubicBezTo>
                  <a:cubicBezTo>
                    <a:pt x="25289" y="5668"/>
                    <a:pt x="19634" y="0"/>
                    <a:pt x="126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8251394" y="4181869"/>
              <a:ext cx="556475" cy="556152"/>
            </a:xfrm>
            <a:custGeom>
              <a:avLst/>
              <a:gdLst/>
              <a:ahLst/>
              <a:cxnLst/>
              <a:rect l="l" t="t" r="r" b="b"/>
              <a:pathLst>
                <a:path w="20658" h="20646" fill="none" extrusionOk="0">
                  <a:moveTo>
                    <a:pt x="20657" y="10323"/>
                  </a:moveTo>
                  <a:cubicBezTo>
                    <a:pt x="20657" y="16026"/>
                    <a:pt x="16026" y="20646"/>
                    <a:pt x="10323" y="20646"/>
                  </a:cubicBezTo>
                  <a:cubicBezTo>
                    <a:pt x="4620" y="20646"/>
                    <a:pt x="0" y="16026"/>
                    <a:pt x="0" y="10323"/>
                  </a:cubicBezTo>
                  <a:cubicBezTo>
                    <a:pt x="0" y="4620"/>
                    <a:pt x="4620" y="0"/>
                    <a:pt x="10323" y="0"/>
                  </a:cubicBezTo>
                  <a:cubicBezTo>
                    <a:pt x="16026" y="0"/>
                    <a:pt x="20657" y="4620"/>
                    <a:pt x="20657" y="103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8280244" y="4210719"/>
              <a:ext cx="498425" cy="498425"/>
            </a:xfrm>
            <a:custGeom>
              <a:avLst/>
              <a:gdLst/>
              <a:ahLst/>
              <a:cxnLst/>
              <a:rect l="l" t="t" r="r" b="b"/>
              <a:pathLst>
                <a:path w="18503" h="18503" extrusionOk="0">
                  <a:moveTo>
                    <a:pt x="9252" y="1"/>
                  </a:moveTo>
                  <a:cubicBezTo>
                    <a:pt x="4144" y="1"/>
                    <a:pt x="1" y="4144"/>
                    <a:pt x="1" y="9252"/>
                  </a:cubicBezTo>
                  <a:cubicBezTo>
                    <a:pt x="1" y="14360"/>
                    <a:pt x="4144" y="18503"/>
                    <a:pt x="9252" y="18503"/>
                  </a:cubicBezTo>
                  <a:cubicBezTo>
                    <a:pt x="14360" y="18503"/>
                    <a:pt x="18503" y="14360"/>
                    <a:pt x="18503" y="9252"/>
                  </a:cubicBezTo>
                  <a:cubicBezTo>
                    <a:pt x="18503" y="4144"/>
                    <a:pt x="14360" y="1"/>
                    <a:pt x="9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8391226" y="4320732"/>
              <a:ext cx="274251" cy="308892"/>
            </a:xfrm>
            <a:custGeom>
              <a:avLst/>
              <a:gdLst/>
              <a:ahLst/>
              <a:cxnLst/>
              <a:rect l="l" t="t" r="r" b="b"/>
              <a:pathLst>
                <a:path w="10181" h="11467" fill="none" extrusionOk="0">
                  <a:moveTo>
                    <a:pt x="5132" y="11466"/>
                  </a:moveTo>
                  <a:lnTo>
                    <a:pt x="5132" y="11466"/>
                  </a:lnTo>
                  <a:lnTo>
                    <a:pt x="5096" y="11454"/>
                  </a:lnTo>
                  <a:cubicBezTo>
                    <a:pt x="2024" y="10383"/>
                    <a:pt x="0" y="7728"/>
                    <a:pt x="0" y="4763"/>
                  </a:cubicBezTo>
                  <a:lnTo>
                    <a:pt x="0" y="489"/>
                  </a:lnTo>
                  <a:lnTo>
                    <a:pt x="5084" y="1"/>
                  </a:lnTo>
                  <a:lnTo>
                    <a:pt x="10180" y="489"/>
                  </a:lnTo>
                  <a:lnTo>
                    <a:pt x="10180" y="4799"/>
                  </a:lnTo>
                  <a:cubicBezTo>
                    <a:pt x="10180" y="7740"/>
                    <a:pt x="8180" y="10383"/>
                    <a:pt x="5132" y="11466"/>
                  </a:cubicBezTo>
                  <a:close/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8483595" y="4413747"/>
              <a:ext cx="92396" cy="109393"/>
            </a:xfrm>
            <a:custGeom>
              <a:avLst/>
              <a:gdLst/>
              <a:ahLst/>
              <a:cxnLst/>
              <a:rect l="l" t="t" r="r" b="b"/>
              <a:pathLst>
                <a:path w="3430" h="4061" fill="none" extrusionOk="0">
                  <a:moveTo>
                    <a:pt x="3429" y="2036"/>
                  </a:moveTo>
                  <a:cubicBezTo>
                    <a:pt x="3429" y="3155"/>
                    <a:pt x="2667" y="4060"/>
                    <a:pt x="1715" y="4060"/>
                  </a:cubicBezTo>
                  <a:cubicBezTo>
                    <a:pt x="762" y="4060"/>
                    <a:pt x="0" y="3155"/>
                    <a:pt x="0" y="2036"/>
                  </a:cubicBezTo>
                  <a:cubicBezTo>
                    <a:pt x="0" y="917"/>
                    <a:pt x="762" y="0"/>
                    <a:pt x="1715" y="0"/>
                  </a:cubicBezTo>
                  <a:cubicBezTo>
                    <a:pt x="2667" y="0"/>
                    <a:pt x="3429" y="917"/>
                    <a:pt x="3429" y="2036"/>
                  </a:cubicBezTo>
                  <a:close/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8507974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369" y="953"/>
                  </a:moveTo>
                  <a:lnTo>
                    <a:pt x="0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8541645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0" y="953"/>
                  </a:moveTo>
                  <a:lnTo>
                    <a:pt x="369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8571142" y="4425599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8" y="1"/>
                  </a:lnTo>
                  <a:lnTo>
                    <a:pt x="2179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8577230" y="4455769"/>
              <a:ext cx="58724" cy="16378"/>
            </a:xfrm>
            <a:custGeom>
              <a:avLst/>
              <a:gdLst/>
              <a:ahLst/>
              <a:cxnLst/>
              <a:rect l="l" t="t" r="r" b="b"/>
              <a:pathLst>
                <a:path w="2180" h="608" fill="none" extrusionOk="0">
                  <a:moveTo>
                    <a:pt x="1" y="536"/>
                  </a:moveTo>
                  <a:lnTo>
                    <a:pt x="1049" y="0"/>
                  </a:lnTo>
                  <a:lnTo>
                    <a:pt x="2180" y="607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8570172" y="4486855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9" y="1"/>
                  </a:lnTo>
                  <a:lnTo>
                    <a:pt x="2180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8427457" y="4425599"/>
              <a:ext cx="59047" cy="16082"/>
            </a:xfrm>
            <a:custGeom>
              <a:avLst/>
              <a:gdLst/>
              <a:ahLst/>
              <a:cxnLst/>
              <a:rect l="l" t="t" r="r" b="b"/>
              <a:pathLst>
                <a:path w="2192" h="597" fill="none" extrusionOk="0">
                  <a:moveTo>
                    <a:pt x="2191" y="537"/>
                  </a:moveTo>
                  <a:lnTo>
                    <a:pt x="1144" y="1"/>
                  </a:lnTo>
                  <a:lnTo>
                    <a:pt x="1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8421369" y="4455769"/>
              <a:ext cx="58724" cy="16378"/>
            </a:xfrm>
            <a:custGeom>
              <a:avLst/>
              <a:gdLst/>
              <a:ahLst/>
              <a:cxnLst/>
              <a:rect l="l" t="t" r="r" b="b"/>
              <a:pathLst>
                <a:path w="2180" h="608" fill="none" extrusionOk="0">
                  <a:moveTo>
                    <a:pt x="2179" y="536"/>
                  </a:moveTo>
                  <a:lnTo>
                    <a:pt x="1143" y="0"/>
                  </a:lnTo>
                  <a:lnTo>
                    <a:pt x="0" y="607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8428427" y="4486855"/>
              <a:ext cx="59047" cy="16082"/>
            </a:xfrm>
            <a:custGeom>
              <a:avLst/>
              <a:gdLst/>
              <a:ahLst/>
              <a:cxnLst/>
              <a:rect l="l" t="t" r="r" b="b"/>
              <a:pathLst>
                <a:path w="2192" h="597" fill="none" extrusionOk="0">
                  <a:moveTo>
                    <a:pt x="2191" y="537"/>
                  </a:moveTo>
                  <a:lnTo>
                    <a:pt x="1143" y="1"/>
                  </a:lnTo>
                  <a:lnTo>
                    <a:pt x="0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8528823" y="4446772"/>
              <a:ext cx="0" cy="45578"/>
            </a:xfrm>
            <a:custGeom>
              <a:avLst/>
              <a:gdLst/>
              <a:ahLst/>
              <a:cxnLst/>
              <a:rect l="l" t="t" r="r" b="b"/>
              <a:pathLst>
                <a:path h="1692" fill="none" extrusionOk="0">
                  <a:moveTo>
                    <a:pt x="0" y="1"/>
                  </a:moveTo>
                  <a:lnTo>
                    <a:pt x="0" y="1691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22"/>
          <p:cNvGrpSpPr/>
          <p:nvPr/>
        </p:nvGrpSpPr>
        <p:grpSpPr>
          <a:xfrm>
            <a:off x="276650" y="1470042"/>
            <a:ext cx="3615328" cy="3159582"/>
            <a:chOff x="470500" y="1150745"/>
            <a:chExt cx="4370426" cy="3805879"/>
          </a:xfrm>
        </p:grpSpPr>
        <p:sp>
          <p:nvSpPr>
            <p:cNvPr id="704" name="Google Shape;704;p22"/>
            <p:cNvSpPr/>
            <p:nvPr/>
          </p:nvSpPr>
          <p:spPr>
            <a:xfrm>
              <a:off x="555068" y="1564531"/>
              <a:ext cx="4024332" cy="2990383"/>
            </a:xfrm>
            <a:custGeom>
              <a:avLst/>
              <a:gdLst/>
              <a:ahLst/>
              <a:cxnLst/>
              <a:rect l="l" t="t" r="r" b="b"/>
              <a:pathLst>
                <a:path w="108312" h="80484" extrusionOk="0">
                  <a:moveTo>
                    <a:pt x="51262" y="0"/>
                  </a:moveTo>
                  <a:cubicBezTo>
                    <a:pt x="50794" y="0"/>
                    <a:pt x="50347" y="53"/>
                    <a:pt x="49921" y="169"/>
                  </a:cubicBezTo>
                  <a:cubicBezTo>
                    <a:pt x="42867" y="2064"/>
                    <a:pt x="40427" y="10123"/>
                    <a:pt x="26104" y="10123"/>
                  </a:cubicBezTo>
                  <a:cubicBezTo>
                    <a:pt x="23868" y="10123"/>
                    <a:pt x="21343" y="9926"/>
                    <a:pt x="18465" y="9480"/>
                  </a:cubicBezTo>
                  <a:cubicBezTo>
                    <a:pt x="16718" y="9208"/>
                    <a:pt x="15124" y="9078"/>
                    <a:pt x="13676" y="9078"/>
                  </a:cubicBezTo>
                  <a:cubicBezTo>
                    <a:pt x="2506" y="9078"/>
                    <a:pt x="0" y="16810"/>
                    <a:pt x="3046" y="26791"/>
                  </a:cubicBezTo>
                  <a:cubicBezTo>
                    <a:pt x="6475" y="38066"/>
                    <a:pt x="16096" y="45448"/>
                    <a:pt x="10678" y="58664"/>
                  </a:cubicBezTo>
                  <a:cubicBezTo>
                    <a:pt x="6801" y="68122"/>
                    <a:pt x="11699" y="70373"/>
                    <a:pt x="18246" y="70373"/>
                  </a:cubicBezTo>
                  <a:cubicBezTo>
                    <a:pt x="20847" y="70373"/>
                    <a:pt x="23708" y="70017"/>
                    <a:pt x="26383" y="69618"/>
                  </a:cubicBezTo>
                  <a:cubicBezTo>
                    <a:pt x="27150" y="69503"/>
                    <a:pt x="27851" y="69449"/>
                    <a:pt x="28493" y="69449"/>
                  </a:cubicBezTo>
                  <a:cubicBezTo>
                    <a:pt x="37686" y="69449"/>
                    <a:pt x="34765" y="80483"/>
                    <a:pt x="42846" y="80483"/>
                  </a:cubicBezTo>
                  <a:cubicBezTo>
                    <a:pt x="44122" y="80483"/>
                    <a:pt x="45672" y="80208"/>
                    <a:pt x="47588" y="79571"/>
                  </a:cubicBezTo>
                  <a:cubicBezTo>
                    <a:pt x="55570" y="76911"/>
                    <a:pt x="60092" y="74349"/>
                    <a:pt x="66187" y="74349"/>
                  </a:cubicBezTo>
                  <a:cubicBezTo>
                    <a:pt x="69283" y="74349"/>
                    <a:pt x="72785" y="75010"/>
                    <a:pt x="77353" y="76654"/>
                  </a:cubicBezTo>
                  <a:cubicBezTo>
                    <a:pt x="81277" y="78064"/>
                    <a:pt x="85024" y="78707"/>
                    <a:pt x="88365" y="78707"/>
                  </a:cubicBezTo>
                  <a:cubicBezTo>
                    <a:pt x="95435" y="78707"/>
                    <a:pt x="100686" y="75829"/>
                    <a:pt x="101940" y="71261"/>
                  </a:cubicBezTo>
                  <a:cubicBezTo>
                    <a:pt x="104666" y="61319"/>
                    <a:pt x="92165" y="50473"/>
                    <a:pt x="91784" y="41293"/>
                  </a:cubicBezTo>
                  <a:cubicBezTo>
                    <a:pt x="91569" y="36316"/>
                    <a:pt x="97082" y="29637"/>
                    <a:pt x="102380" y="19469"/>
                  </a:cubicBezTo>
                  <a:cubicBezTo>
                    <a:pt x="108311" y="8079"/>
                    <a:pt x="103209" y="1605"/>
                    <a:pt x="95708" y="1605"/>
                  </a:cubicBezTo>
                  <a:cubicBezTo>
                    <a:pt x="93769" y="1605"/>
                    <a:pt x="91668" y="2038"/>
                    <a:pt x="89557" y="2931"/>
                  </a:cubicBezTo>
                  <a:cubicBezTo>
                    <a:pt x="84172" y="5207"/>
                    <a:pt x="79400" y="6038"/>
                    <a:pt x="75168" y="6038"/>
                  </a:cubicBezTo>
                  <a:cubicBezTo>
                    <a:pt x="63756" y="6038"/>
                    <a:pt x="56268" y="0"/>
                    <a:pt x="51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1114158" y="1578316"/>
              <a:ext cx="545956" cy="545918"/>
            </a:xfrm>
            <a:custGeom>
              <a:avLst/>
              <a:gdLst/>
              <a:ahLst/>
              <a:cxnLst/>
              <a:rect l="l" t="t" r="r" b="b"/>
              <a:pathLst>
                <a:path w="14694" h="14693" extrusionOk="0">
                  <a:moveTo>
                    <a:pt x="7347" y="0"/>
                  </a:moveTo>
                  <a:cubicBezTo>
                    <a:pt x="3299" y="0"/>
                    <a:pt x="1" y="3286"/>
                    <a:pt x="1" y="7346"/>
                  </a:cubicBezTo>
                  <a:cubicBezTo>
                    <a:pt x="1" y="11395"/>
                    <a:pt x="3299" y="14693"/>
                    <a:pt x="7347" y="14693"/>
                  </a:cubicBezTo>
                  <a:cubicBezTo>
                    <a:pt x="11407" y="14693"/>
                    <a:pt x="14693" y="11395"/>
                    <a:pt x="14693" y="7346"/>
                  </a:cubicBezTo>
                  <a:cubicBezTo>
                    <a:pt x="14693" y="3286"/>
                    <a:pt x="11407" y="0"/>
                    <a:pt x="7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860678" y="1728278"/>
              <a:ext cx="77022" cy="76576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6" y="0"/>
                  </a:moveTo>
                  <a:cubicBezTo>
                    <a:pt x="465" y="0"/>
                    <a:pt x="1" y="465"/>
                    <a:pt x="1" y="1036"/>
                  </a:cubicBezTo>
                  <a:cubicBezTo>
                    <a:pt x="1" y="1608"/>
                    <a:pt x="465" y="2060"/>
                    <a:pt x="1036" y="2060"/>
                  </a:cubicBezTo>
                  <a:cubicBezTo>
                    <a:pt x="1608" y="2060"/>
                    <a:pt x="2072" y="1608"/>
                    <a:pt x="2072" y="1036"/>
                  </a:cubicBezTo>
                  <a:cubicBezTo>
                    <a:pt x="2072" y="465"/>
                    <a:pt x="1608" y="0"/>
                    <a:pt x="1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4404677" y="1862746"/>
              <a:ext cx="161513" cy="161513"/>
            </a:xfrm>
            <a:custGeom>
              <a:avLst/>
              <a:gdLst/>
              <a:ahLst/>
              <a:cxnLst/>
              <a:rect l="l" t="t" r="r" b="b"/>
              <a:pathLst>
                <a:path w="4347" h="4347" extrusionOk="0">
                  <a:moveTo>
                    <a:pt x="2167" y="1"/>
                  </a:moveTo>
                  <a:cubicBezTo>
                    <a:pt x="965" y="1"/>
                    <a:pt x="0" y="965"/>
                    <a:pt x="0" y="2168"/>
                  </a:cubicBezTo>
                  <a:cubicBezTo>
                    <a:pt x="0" y="3370"/>
                    <a:pt x="965" y="4347"/>
                    <a:pt x="2167" y="4347"/>
                  </a:cubicBezTo>
                  <a:cubicBezTo>
                    <a:pt x="3370" y="4347"/>
                    <a:pt x="4346" y="3370"/>
                    <a:pt x="4346" y="2168"/>
                  </a:cubicBezTo>
                  <a:cubicBezTo>
                    <a:pt x="4346" y="965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4408207" y="1597340"/>
              <a:ext cx="46035" cy="46481"/>
            </a:xfrm>
            <a:custGeom>
              <a:avLst/>
              <a:gdLst/>
              <a:ahLst/>
              <a:cxnLst/>
              <a:rect l="l" t="t" r="r" b="b"/>
              <a:pathLst>
                <a:path w="1239" h="1251" extrusionOk="0">
                  <a:moveTo>
                    <a:pt x="620" y="0"/>
                  </a:moveTo>
                  <a:cubicBezTo>
                    <a:pt x="286" y="0"/>
                    <a:pt x="1" y="286"/>
                    <a:pt x="1" y="619"/>
                  </a:cubicBezTo>
                  <a:cubicBezTo>
                    <a:pt x="1" y="965"/>
                    <a:pt x="286" y="1250"/>
                    <a:pt x="620" y="1250"/>
                  </a:cubicBezTo>
                  <a:cubicBezTo>
                    <a:pt x="965" y="1250"/>
                    <a:pt x="1239" y="965"/>
                    <a:pt x="1239" y="619"/>
                  </a:cubicBezTo>
                  <a:cubicBezTo>
                    <a:pt x="1239" y="286"/>
                    <a:pt x="965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1756069" y="4314939"/>
              <a:ext cx="269448" cy="269002"/>
            </a:xfrm>
            <a:custGeom>
              <a:avLst/>
              <a:gdLst/>
              <a:ahLst/>
              <a:cxnLst/>
              <a:rect l="l" t="t" r="r" b="b"/>
              <a:pathLst>
                <a:path w="7252" h="7240" extrusionOk="0">
                  <a:moveTo>
                    <a:pt x="3632" y="0"/>
                  </a:moveTo>
                  <a:cubicBezTo>
                    <a:pt x="1632" y="0"/>
                    <a:pt x="1" y="1619"/>
                    <a:pt x="1" y="3620"/>
                  </a:cubicBezTo>
                  <a:cubicBezTo>
                    <a:pt x="1" y="5620"/>
                    <a:pt x="1632" y="7239"/>
                    <a:pt x="3632" y="7239"/>
                  </a:cubicBezTo>
                  <a:cubicBezTo>
                    <a:pt x="5621" y="7239"/>
                    <a:pt x="7252" y="5620"/>
                    <a:pt x="7252" y="3620"/>
                  </a:cubicBezTo>
                  <a:cubicBezTo>
                    <a:pt x="7252" y="1619"/>
                    <a:pt x="5621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745196" y="3845991"/>
              <a:ext cx="238498" cy="238498"/>
            </a:xfrm>
            <a:custGeom>
              <a:avLst/>
              <a:gdLst/>
              <a:ahLst/>
              <a:cxnLst/>
              <a:rect l="l" t="t" r="r" b="b"/>
              <a:pathLst>
                <a:path w="6419" h="6419" extrusionOk="0">
                  <a:moveTo>
                    <a:pt x="3216" y="1"/>
                  </a:moveTo>
                  <a:cubicBezTo>
                    <a:pt x="1442" y="1"/>
                    <a:pt x="1" y="1429"/>
                    <a:pt x="1" y="3203"/>
                  </a:cubicBezTo>
                  <a:cubicBezTo>
                    <a:pt x="1" y="4977"/>
                    <a:pt x="1442" y="6418"/>
                    <a:pt x="3216" y="6418"/>
                  </a:cubicBezTo>
                  <a:cubicBezTo>
                    <a:pt x="4990" y="6418"/>
                    <a:pt x="6418" y="4977"/>
                    <a:pt x="6418" y="3203"/>
                  </a:cubicBezTo>
                  <a:cubicBezTo>
                    <a:pt x="6418" y="1429"/>
                    <a:pt x="4990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710715" y="4226433"/>
              <a:ext cx="61529" cy="61529"/>
            </a:xfrm>
            <a:custGeom>
              <a:avLst/>
              <a:gdLst/>
              <a:ahLst/>
              <a:cxnLst/>
              <a:rect l="l" t="t" r="r" b="b"/>
              <a:pathLst>
                <a:path w="1656" h="1656" extrusionOk="0"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87"/>
                    <a:pt x="369" y="1656"/>
                    <a:pt x="834" y="1656"/>
                  </a:cubicBezTo>
                  <a:cubicBezTo>
                    <a:pt x="1286" y="1656"/>
                    <a:pt x="1655" y="1287"/>
                    <a:pt x="1655" y="834"/>
                  </a:cubicBezTo>
                  <a:cubicBezTo>
                    <a:pt x="1655" y="370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3487178" y="2075353"/>
              <a:ext cx="1026778" cy="991555"/>
            </a:xfrm>
            <a:custGeom>
              <a:avLst/>
              <a:gdLst/>
              <a:ahLst/>
              <a:cxnLst/>
              <a:rect l="l" t="t" r="r" b="b"/>
              <a:pathLst>
                <a:path w="27635" h="26687" extrusionOk="0">
                  <a:moveTo>
                    <a:pt x="12736" y="12063"/>
                  </a:moveTo>
                  <a:cubicBezTo>
                    <a:pt x="13027" y="12063"/>
                    <a:pt x="13223" y="12402"/>
                    <a:pt x="13335" y="12615"/>
                  </a:cubicBezTo>
                  <a:cubicBezTo>
                    <a:pt x="13454" y="12853"/>
                    <a:pt x="13561" y="13162"/>
                    <a:pt x="13430" y="13412"/>
                  </a:cubicBezTo>
                  <a:cubicBezTo>
                    <a:pt x="13394" y="13496"/>
                    <a:pt x="13347" y="13579"/>
                    <a:pt x="13228" y="13579"/>
                  </a:cubicBezTo>
                  <a:cubicBezTo>
                    <a:pt x="12859" y="13579"/>
                    <a:pt x="12525" y="13222"/>
                    <a:pt x="12382" y="12912"/>
                  </a:cubicBezTo>
                  <a:cubicBezTo>
                    <a:pt x="12240" y="12591"/>
                    <a:pt x="12287" y="12114"/>
                    <a:pt x="12680" y="12067"/>
                  </a:cubicBezTo>
                  <a:cubicBezTo>
                    <a:pt x="12699" y="12064"/>
                    <a:pt x="12718" y="12063"/>
                    <a:pt x="12736" y="12063"/>
                  </a:cubicBezTo>
                  <a:close/>
                  <a:moveTo>
                    <a:pt x="16439" y="12825"/>
                  </a:moveTo>
                  <a:cubicBezTo>
                    <a:pt x="16495" y="12825"/>
                    <a:pt x="16553" y="12834"/>
                    <a:pt x="16609" y="12853"/>
                  </a:cubicBezTo>
                  <a:cubicBezTo>
                    <a:pt x="16835" y="12924"/>
                    <a:pt x="17050" y="13174"/>
                    <a:pt x="17002" y="13412"/>
                  </a:cubicBezTo>
                  <a:cubicBezTo>
                    <a:pt x="16978" y="13579"/>
                    <a:pt x="16847" y="13710"/>
                    <a:pt x="16681" y="13734"/>
                  </a:cubicBezTo>
                  <a:lnTo>
                    <a:pt x="16657" y="13734"/>
                  </a:lnTo>
                  <a:cubicBezTo>
                    <a:pt x="16562" y="13759"/>
                    <a:pt x="16468" y="13779"/>
                    <a:pt x="16374" y="13779"/>
                  </a:cubicBezTo>
                  <a:cubicBezTo>
                    <a:pt x="16337" y="13779"/>
                    <a:pt x="16300" y="13776"/>
                    <a:pt x="16264" y="13769"/>
                  </a:cubicBezTo>
                  <a:cubicBezTo>
                    <a:pt x="16050" y="13734"/>
                    <a:pt x="15847" y="13555"/>
                    <a:pt x="15895" y="13305"/>
                  </a:cubicBezTo>
                  <a:cubicBezTo>
                    <a:pt x="15934" y="13021"/>
                    <a:pt x="16175" y="12825"/>
                    <a:pt x="16439" y="12825"/>
                  </a:cubicBezTo>
                  <a:close/>
                  <a:moveTo>
                    <a:pt x="10290" y="12869"/>
                  </a:moveTo>
                  <a:cubicBezTo>
                    <a:pt x="10308" y="12869"/>
                    <a:pt x="10327" y="12872"/>
                    <a:pt x="10346" y="12876"/>
                  </a:cubicBezTo>
                  <a:cubicBezTo>
                    <a:pt x="11228" y="13091"/>
                    <a:pt x="12228" y="14305"/>
                    <a:pt x="11811" y="15234"/>
                  </a:cubicBezTo>
                  <a:cubicBezTo>
                    <a:pt x="11758" y="15348"/>
                    <a:pt x="11648" y="15416"/>
                    <a:pt x="11527" y="15416"/>
                  </a:cubicBezTo>
                  <a:cubicBezTo>
                    <a:pt x="11483" y="15416"/>
                    <a:pt x="11438" y="15408"/>
                    <a:pt x="11394" y="15389"/>
                  </a:cubicBezTo>
                  <a:cubicBezTo>
                    <a:pt x="11323" y="15365"/>
                    <a:pt x="11251" y="15317"/>
                    <a:pt x="11180" y="15270"/>
                  </a:cubicBezTo>
                  <a:cubicBezTo>
                    <a:pt x="10870" y="15032"/>
                    <a:pt x="10596" y="14734"/>
                    <a:pt x="10406" y="14400"/>
                  </a:cubicBezTo>
                  <a:cubicBezTo>
                    <a:pt x="10180" y="14043"/>
                    <a:pt x="10049" y="13638"/>
                    <a:pt x="10001" y="13210"/>
                  </a:cubicBezTo>
                  <a:cubicBezTo>
                    <a:pt x="9990" y="13049"/>
                    <a:pt x="10124" y="12869"/>
                    <a:pt x="10290" y="12869"/>
                  </a:cubicBezTo>
                  <a:close/>
                  <a:moveTo>
                    <a:pt x="14800" y="15667"/>
                  </a:moveTo>
                  <a:cubicBezTo>
                    <a:pt x="14853" y="15667"/>
                    <a:pt x="14905" y="15670"/>
                    <a:pt x="14954" y="15674"/>
                  </a:cubicBezTo>
                  <a:cubicBezTo>
                    <a:pt x="15145" y="15698"/>
                    <a:pt x="15323" y="15734"/>
                    <a:pt x="15502" y="15793"/>
                  </a:cubicBezTo>
                  <a:cubicBezTo>
                    <a:pt x="15645" y="15805"/>
                    <a:pt x="15788" y="15853"/>
                    <a:pt x="15919" y="15936"/>
                  </a:cubicBezTo>
                  <a:cubicBezTo>
                    <a:pt x="16014" y="16008"/>
                    <a:pt x="16050" y="16151"/>
                    <a:pt x="16002" y="16270"/>
                  </a:cubicBezTo>
                  <a:cubicBezTo>
                    <a:pt x="15907" y="16448"/>
                    <a:pt x="15752" y="16603"/>
                    <a:pt x="15561" y="16698"/>
                  </a:cubicBezTo>
                  <a:lnTo>
                    <a:pt x="15538" y="16710"/>
                  </a:lnTo>
                  <a:cubicBezTo>
                    <a:pt x="15372" y="16796"/>
                    <a:pt x="15165" y="16847"/>
                    <a:pt x="14961" y="16847"/>
                  </a:cubicBezTo>
                  <a:cubicBezTo>
                    <a:pt x="14769" y="16847"/>
                    <a:pt x="14580" y="16802"/>
                    <a:pt x="14430" y="16698"/>
                  </a:cubicBezTo>
                  <a:cubicBezTo>
                    <a:pt x="14204" y="16532"/>
                    <a:pt x="13978" y="16186"/>
                    <a:pt x="14180" y="15913"/>
                  </a:cubicBezTo>
                  <a:cubicBezTo>
                    <a:pt x="14325" y="15719"/>
                    <a:pt x="14572" y="15667"/>
                    <a:pt x="14800" y="15667"/>
                  </a:cubicBezTo>
                  <a:close/>
                  <a:moveTo>
                    <a:pt x="9416" y="15671"/>
                  </a:moveTo>
                  <a:cubicBezTo>
                    <a:pt x="9813" y="15671"/>
                    <a:pt x="10359" y="16222"/>
                    <a:pt x="10525" y="16508"/>
                  </a:cubicBezTo>
                  <a:cubicBezTo>
                    <a:pt x="10644" y="16615"/>
                    <a:pt x="10692" y="16960"/>
                    <a:pt x="10454" y="16996"/>
                  </a:cubicBezTo>
                  <a:cubicBezTo>
                    <a:pt x="10470" y="16994"/>
                    <a:pt x="10478" y="16993"/>
                    <a:pt x="10480" y="16993"/>
                  </a:cubicBezTo>
                  <a:cubicBezTo>
                    <a:pt x="10489" y="16993"/>
                    <a:pt x="10401" y="17008"/>
                    <a:pt x="10382" y="17008"/>
                  </a:cubicBezTo>
                  <a:cubicBezTo>
                    <a:pt x="10358" y="17014"/>
                    <a:pt x="10335" y="17017"/>
                    <a:pt x="10311" y="17017"/>
                  </a:cubicBezTo>
                  <a:cubicBezTo>
                    <a:pt x="10287" y="17017"/>
                    <a:pt x="10263" y="17014"/>
                    <a:pt x="10239" y="17008"/>
                  </a:cubicBezTo>
                  <a:cubicBezTo>
                    <a:pt x="10144" y="16996"/>
                    <a:pt x="10049" y="16972"/>
                    <a:pt x="9965" y="16948"/>
                  </a:cubicBezTo>
                  <a:cubicBezTo>
                    <a:pt x="9775" y="16889"/>
                    <a:pt x="9608" y="16806"/>
                    <a:pt x="9453" y="16710"/>
                  </a:cubicBezTo>
                  <a:cubicBezTo>
                    <a:pt x="9203" y="16544"/>
                    <a:pt x="8906" y="16115"/>
                    <a:pt x="9120" y="15829"/>
                  </a:cubicBezTo>
                  <a:cubicBezTo>
                    <a:pt x="9198" y="15717"/>
                    <a:pt x="9300" y="15671"/>
                    <a:pt x="9416" y="15671"/>
                  </a:cubicBezTo>
                  <a:close/>
                  <a:moveTo>
                    <a:pt x="13600" y="17777"/>
                  </a:moveTo>
                  <a:cubicBezTo>
                    <a:pt x="14040" y="17777"/>
                    <a:pt x="14538" y="17958"/>
                    <a:pt x="14692" y="18365"/>
                  </a:cubicBezTo>
                  <a:cubicBezTo>
                    <a:pt x="14762" y="18539"/>
                    <a:pt x="14629" y="18735"/>
                    <a:pt x="14446" y="18735"/>
                  </a:cubicBezTo>
                  <a:cubicBezTo>
                    <a:pt x="14441" y="18735"/>
                    <a:pt x="14436" y="18735"/>
                    <a:pt x="14430" y="18734"/>
                  </a:cubicBezTo>
                  <a:lnTo>
                    <a:pt x="14418" y="18734"/>
                  </a:lnTo>
                  <a:cubicBezTo>
                    <a:pt x="14333" y="18764"/>
                    <a:pt x="14242" y="18778"/>
                    <a:pt x="14149" y="18778"/>
                  </a:cubicBezTo>
                  <a:cubicBezTo>
                    <a:pt x="13759" y="18778"/>
                    <a:pt x="13325" y="18544"/>
                    <a:pt x="13085" y="18294"/>
                  </a:cubicBezTo>
                  <a:cubicBezTo>
                    <a:pt x="12966" y="18127"/>
                    <a:pt x="13025" y="17901"/>
                    <a:pt x="13216" y="17829"/>
                  </a:cubicBezTo>
                  <a:cubicBezTo>
                    <a:pt x="13330" y="17795"/>
                    <a:pt x="13462" y="17777"/>
                    <a:pt x="13600" y="17777"/>
                  </a:cubicBezTo>
                  <a:close/>
                  <a:moveTo>
                    <a:pt x="17432" y="20180"/>
                  </a:moveTo>
                  <a:cubicBezTo>
                    <a:pt x="17665" y="20180"/>
                    <a:pt x="17901" y="20207"/>
                    <a:pt x="18121" y="20235"/>
                  </a:cubicBezTo>
                  <a:cubicBezTo>
                    <a:pt x="18990" y="20342"/>
                    <a:pt x="19860" y="20532"/>
                    <a:pt x="20705" y="20806"/>
                  </a:cubicBezTo>
                  <a:cubicBezTo>
                    <a:pt x="21431" y="21020"/>
                    <a:pt x="22193" y="21247"/>
                    <a:pt x="22955" y="21342"/>
                  </a:cubicBezTo>
                  <a:cubicBezTo>
                    <a:pt x="22919" y="21401"/>
                    <a:pt x="22872" y="21461"/>
                    <a:pt x="22824" y="21508"/>
                  </a:cubicBezTo>
                  <a:lnTo>
                    <a:pt x="22812" y="21508"/>
                  </a:lnTo>
                  <a:cubicBezTo>
                    <a:pt x="22538" y="21759"/>
                    <a:pt x="22086" y="21913"/>
                    <a:pt x="21824" y="22020"/>
                  </a:cubicBezTo>
                  <a:cubicBezTo>
                    <a:pt x="21384" y="22223"/>
                    <a:pt x="20895" y="22330"/>
                    <a:pt x="20419" y="22366"/>
                  </a:cubicBezTo>
                  <a:cubicBezTo>
                    <a:pt x="20392" y="22366"/>
                    <a:pt x="20366" y="22367"/>
                    <a:pt x="20339" y="22367"/>
                  </a:cubicBezTo>
                  <a:cubicBezTo>
                    <a:pt x="19129" y="22367"/>
                    <a:pt x="17699" y="21845"/>
                    <a:pt x="16907" y="20913"/>
                  </a:cubicBezTo>
                  <a:cubicBezTo>
                    <a:pt x="16692" y="20663"/>
                    <a:pt x="16490" y="20342"/>
                    <a:pt x="16931" y="20235"/>
                  </a:cubicBezTo>
                  <a:cubicBezTo>
                    <a:pt x="17092" y="20194"/>
                    <a:pt x="17261" y="20180"/>
                    <a:pt x="17432" y="20180"/>
                  </a:cubicBezTo>
                  <a:close/>
                  <a:moveTo>
                    <a:pt x="16618" y="0"/>
                  </a:moveTo>
                  <a:cubicBezTo>
                    <a:pt x="16531" y="0"/>
                    <a:pt x="16362" y="80"/>
                    <a:pt x="16252" y="101"/>
                  </a:cubicBezTo>
                  <a:cubicBezTo>
                    <a:pt x="16121" y="137"/>
                    <a:pt x="15990" y="149"/>
                    <a:pt x="15847" y="161"/>
                  </a:cubicBezTo>
                  <a:cubicBezTo>
                    <a:pt x="15514" y="208"/>
                    <a:pt x="15168" y="256"/>
                    <a:pt x="14835" y="339"/>
                  </a:cubicBezTo>
                  <a:cubicBezTo>
                    <a:pt x="14299" y="446"/>
                    <a:pt x="13811" y="720"/>
                    <a:pt x="13454" y="1125"/>
                  </a:cubicBezTo>
                  <a:cubicBezTo>
                    <a:pt x="12632" y="2089"/>
                    <a:pt x="12740" y="3542"/>
                    <a:pt x="12894" y="4709"/>
                  </a:cubicBezTo>
                  <a:cubicBezTo>
                    <a:pt x="13013" y="5578"/>
                    <a:pt x="13228" y="6388"/>
                    <a:pt x="13418" y="7233"/>
                  </a:cubicBezTo>
                  <a:cubicBezTo>
                    <a:pt x="13633" y="8102"/>
                    <a:pt x="13871" y="9055"/>
                    <a:pt x="13775" y="9959"/>
                  </a:cubicBezTo>
                  <a:cubicBezTo>
                    <a:pt x="13764" y="10186"/>
                    <a:pt x="13704" y="10543"/>
                    <a:pt x="13430" y="10602"/>
                  </a:cubicBezTo>
                  <a:cubicBezTo>
                    <a:pt x="13388" y="10611"/>
                    <a:pt x="13347" y="10615"/>
                    <a:pt x="13307" y="10615"/>
                  </a:cubicBezTo>
                  <a:cubicBezTo>
                    <a:pt x="13019" y="10615"/>
                    <a:pt x="12789" y="10404"/>
                    <a:pt x="12632" y="10174"/>
                  </a:cubicBezTo>
                  <a:cubicBezTo>
                    <a:pt x="12120" y="9459"/>
                    <a:pt x="12001" y="8435"/>
                    <a:pt x="11894" y="7590"/>
                  </a:cubicBezTo>
                  <a:cubicBezTo>
                    <a:pt x="11775" y="6733"/>
                    <a:pt x="11763" y="5828"/>
                    <a:pt x="11728" y="4959"/>
                  </a:cubicBezTo>
                  <a:cubicBezTo>
                    <a:pt x="11656" y="3613"/>
                    <a:pt x="11656" y="2208"/>
                    <a:pt x="12299" y="994"/>
                  </a:cubicBezTo>
                  <a:cubicBezTo>
                    <a:pt x="12311" y="982"/>
                    <a:pt x="12323" y="970"/>
                    <a:pt x="12335" y="958"/>
                  </a:cubicBezTo>
                  <a:cubicBezTo>
                    <a:pt x="12347" y="923"/>
                    <a:pt x="12359" y="899"/>
                    <a:pt x="12371" y="863"/>
                  </a:cubicBezTo>
                  <a:cubicBezTo>
                    <a:pt x="12442" y="673"/>
                    <a:pt x="12549" y="482"/>
                    <a:pt x="12668" y="315"/>
                  </a:cubicBezTo>
                  <a:cubicBezTo>
                    <a:pt x="12673" y="309"/>
                    <a:pt x="12647" y="306"/>
                    <a:pt x="12594" y="306"/>
                  </a:cubicBezTo>
                  <a:cubicBezTo>
                    <a:pt x="12141" y="306"/>
                    <a:pt x="9750" y="545"/>
                    <a:pt x="8715" y="1185"/>
                  </a:cubicBezTo>
                  <a:cubicBezTo>
                    <a:pt x="7644" y="1839"/>
                    <a:pt x="7132" y="2970"/>
                    <a:pt x="7215" y="4209"/>
                  </a:cubicBezTo>
                  <a:cubicBezTo>
                    <a:pt x="7310" y="5399"/>
                    <a:pt x="7846" y="6530"/>
                    <a:pt x="8310" y="7626"/>
                  </a:cubicBezTo>
                  <a:cubicBezTo>
                    <a:pt x="8525" y="8150"/>
                    <a:pt x="8715" y="8697"/>
                    <a:pt x="8906" y="9233"/>
                  </a:cubicBezTo>
                  <a:cubicBezTo>
                    <a:pt x="9120" y="9828"/>
                    <a:pt x="9370" y="10448"/>
                    <a:pt x="9346" y="11102"/>
                  </a:cubicBezTo>
                  <a:cubicBezTo>
                    <a:pt x="9346" y="11305"/>
                    <a:pt x="9382" y="11507"/>
                    <a:pt x="9215" y="11710"/>
                  </a:cubicBezTo>
                  <a:cubicBezTo>
                    <a:pt x="9215" y="11710"/>
                    <a:pt x="9215" y="11722"/>
                    <a:pt x="9215" y="11722"/>
                  </a:cubicBezTo>
                  <a:cubicBezTo>
                    <a:pt x="9182" y="11741"/>
                    <a:pt x="9147" y="11750"/>
                    <a:pt x="9113" y="11750"/>
                  </a:cubicBezTo>
                  <a:cubicBezTo>
                    <a:pt x="9062" y="11750"/>
                    <a:pt x="9013" y="11729"/>
                    <a:pt x="8977" y="11686"/>
                  </a:cubicBezTo>
                  <a:cubicBezTo>
                    <a:pt x="8918" y="11638"/>
                    <a:pt x="8870" y="11591"/>
                    <a:pt x="8822" y="11519"/>
                  </a:cubicBezTo>
                  <a:cubicBezTo>
                    <a:pt x="8680" y="11305"/>
                    <a:pt x="8561" y="11079"/>
                    <a:pt x="8465" y="10841"/>
                  </a:cubicBezTo>
                  <a:cubicBezTo>
                    <a:pt x="8191" y="10198"/>
                    <a:pt x="7906" y="9590"/>
                    <a:pt x="7572" y="8971"/>
                  </a:cubicBezTo>
                  <a:cubicBezTo>
                    <a:pt x="7156" y="8257"/>
                    <a:pt x="6786" y="7495"/>
                    <a:pt x="6477" y="6721"/>
                  </a:cubicBezTo>
                  <a:cubicBezTo>
                    <a:pt x="6215" y="5995"/>
                    <a:pt x="6001" y="5090"/>
                    <a:pt x="6429" y="4387"/>
                  </a:cubicBezTo>
                  <a:cubicBezTo>
                    <a:pt x="6430" y="4386"/>
                    <a:pt x="6427" y="4385"/>
                    <a:pt x="6421" y="4385"/>
                  </a:cubicBezTo>
                  <a:cubicBezTo>
                    <a:pt x="6263" y="4385"/>
                    <a:pt x="3821" y="4863"/>
                    <a:pt x="3143" y="5840"/>
                  </a:cubicBezTo>
                  <a:cubicBezTo>
                    <a:pt x="2429" y="6852"/>
                    <a:pt x="2512" y="8078"/>
                    <a:pt x="3012" y="9138"/>
                  </a:cubicBezTo>
                  <a:cubicBezTo>
                    <a:pt x="3477" y="10138"/>
                    <a:pt x="4239" y="10829"/>
                    <a:pt x="5072" y="11507"/>
                  </a:cubicBezTo>
                  <a:cubicBezTo>
                    <a:pt x="5524" y="11876"/>
                    <a:pt x="5965" y="12269"/>
                    <a:pt x="6358" y="12686"/>
                  </a:cubicBezTo>
                  <a:cubicBezTo>
                    <a:pt x="6679" y="13031"/>
                    <a:pt x="7001" y="13460"/>
                    <a:pt x="6989" y="13948"/>
                  </a:cubicBezTo>
                  <a:cubicBezTo>
                    <a:pt x="6982" y="14263"/>
                    <a:pt x="6789" y="14380"/>
                    <a:pt x="6507" y="14380"/>
                  </a:cubicBezTo>
                  <a:cubicBezTo>
                    <a:pt x="5799" y="14380"/>
                    <a:pt x="4531" y="13645"/>
                    <a:pt x="4250" y="13484"/>
                  </a:cubicBezTo>
                  <a:cubicBezTo>
                    <a:pt x="3596" y="13127"/>
                    <a:pt x="2988" y="12686"/>
                    <a:pt x="2453" y="12162"/>
                  </a:cubicBezTo>
                  <a:cubicBezTo>
                    <a:pt x="1691" y="11376"/>
                    <a:pt x="1333" y="10400"/>
                    <a:pt x="1131" y="9364"/>
                  </a:cubicBezTo>
                  <a:cubicBezTo>
                    <a:pt x="1131" y="9363"/>
                    <a:pt x="1130" y="9363"/>
                    <a:pt x="1130" y="9363"/>
                  </a:cubicBezTo>
                  <a:cubicBezTo>
                    <a:pt x="1088" y="9363"/>
                    <a:pt x="0" y="11381"/>
                    <a:pt x="24" y="12519"/>
                  </a:cubicBezTo>
                  <a:cubicBezTo>
                    <a:pt x="36" y="13460"/>
                    <a:pt x="298" y="14412"/>
                    <a:pt x="952" y="15103"/>
                  </a:cubicBezTo>
                  <a:cubicBezTo>
                    <a:pt x="1619" y="15805"/>
                    <a:pt x="2512" y="15996"/>
                    <a:pt x="3405" y="16151"/>
                  </a:cubicBezTo>
                  <a:cubicBezTo>
                    <a:pt x="4155" y="16282"/>
                    <a:pt x="5274" y="16413"/>
                    <a:pt x="5822" y="17056"/>
                  </a:cubicBezTo>
                  <a:cubicBezTo>
                    <a:pt x="5846" y="17079"/>
                    <a:pt x="5870" y="17115"/>
                    <a:pt x="5882" y="17139"/>
                  </a:cubicBezTo>
                  <a:cubicBezTo>
                    <a:pt x="6112" y="17632"/>
                    <a:pt x="5687" y="17883"/>
                    <a:pt x="5256" y="17883"/>
                  </a:cubicBezTo>
                  <a:cubicBezTo>
                    <a:pt x="5218" y="17883"/>
                    <a:pt x="5181" y="17881"/>
                    <a:pt x="5143" y="17877"/>
                  </a:cubicBezTo>
                  <a:cubicBezTo>
                    <a:pt x="4727" y="17829"/>
                    <a:pt x="4322" y="17710"/>
                    <a:pt x="3941" y="17532"/>
                  </a:cubicBezTo>
                  <a:cubicBezTo>
                    <a:pt x="3560" y="17389"/>
                    <a:pt x="3203" y="17187"/>
                    <a:pt x="2869" y="16960"/>
                  </a:cubicBezTo>
                  <a:cubicBezTo>
                    <a:pt x="2417" y="16627"/>
                    <a:pt x="2084" y="16174"/>
                    <a:pt x="1655" y="15829"/>
                  </a:cubicBezTo>
                  <a:cubicBezTo>
                    <a:pt x="1654" y="15828"/>
                    <a:pt x="1653" y="15828"/>
                    <a:pt x="1652" y="15828"/>
                  </a:cubicBezTo>
                  <a:cubicBezTo>
                    <a:pt x="1588" y="15828"/>
                    <a:pt x="1773" y="18102"/>
                    <a:pt x="2607" y="18913"/>
                  </a:cubicBezTo>
                  <a:cubicBezTo>
                    <a:pt x="3465" y="19723"/>
                    <a:pt x="4393" y="20496"/>
                    <a:pt x="5513" y="20913"/>
                  </a:cubicBezTo>
                  <a:cubicBezTo>
                    <a:pt x="5988" y="21092"/>
                    <a:pt x="6361" y="21205"/>
                    <a:pt x="6762" y="21205"/>
                  </a:cubicBezTo>
                  <a:cubicBezTo>
                    <a:pt x="6974" y="21205"/>
                    <a:pt x="7194" y="21174"/>
                    <a:pt x="7441" y="21104"/>
                  </a:cubicBezTo>
                  <a:cubicBezTo>
                    <a:pt x="7894" y="20985"/>
                    <a:pt x="8334" y="20794"/>
                    <a:pt x="8727" y="20544"/>
                  </a:cubicBezTo>
                  <a:cubicBezTo>
                    <a:pt x="8918" y="20402"/>
                    <a:pt x="9091" y="20336"/>
                    <a:pt x="9237" y="20336"/>
                  </a:cubicBezTo>
                  <a:cubicBezTo>
                    <a:pt x="9738" y="20336"/>
                    <a:pt x="9926" y="21103"/>
                    <a:pt x="9465" y="22163"/>
                  </a:cubicBezTo>
                  <a:cubicBezTo>
                    <a:pt x="9061" y="23104"/>
                    <a:pt x="9727" y="24164"/>
                    <a:pt x="10394" y="24914"/>
                  </a:cubicBezTo>
                  <a:cubicBezTo>
                    <a:pt x="11108" y="25699"/>
                    <a:pt x="12490" y="26533"/>
                    <a:pt x="13537" y="26664"/>
                  </a:cubicBezTo>
                  <a:cubicBezTo>
                    <a:pt x="13654" y="26679"/>
                    <a:pt x="13794" y="26687"/>
                    <a:pt x="13950" y="26687"/>
                  </a:cubicBezTo>
                  <a:cubicBezTo>
                    <a:pt x="15115" y="26687"/>
                    <a:pt x="17209" y="26279"/>
                    <a:pt x="17776" y="25807"/>
                  </a:cubicBezTo>
                  <a:cubicBezTo>
                    <a:pt x="16883" y="25545"/>
                    <a:pt x="14895" y="24949"/>
                    <a:pt x="14073" y="23818"/>
                  </a:cubicBezTo>
                  <a:cubicBezTo>
                    <a:pt x="13585" y="23140"/>
                    <a:pt x="13359" y="22306"/>
                    <a:pt x="13454" y="21485"/>
                  </a:cubicBezTo>
                  <a:lnTo>
                    <a:pt x="13454" y="21485"/>
                  </a:lnTo>
                  <a:cubicBezTo>
                    <a:pt x="14180" y="22616"/>
                    <a:pt x="15311" y="23425"/>
                    <a:pt x="16371" y="24247"/>
                  </a:cubicBezTo>
                  <a:cubicBezTo>
                    <a:pt x="17157" y="24854"/>
                    <a:pt x="18050" y="25473"/>
                    <a:pt x="19098" y="25521"/>
                  </a:cubicBezTo>
                  <a:cubicBezTo>
                    <a:pt x="19124" y="25522"/>
                    <a:pt x="19151" y="25522"/>
                    <a:pt x="19177" y="25522"/>
                  </a:cubicBezTo>
                  <a:cubicBezTo>
                    <a:pt x="20179" y="25522"/>
                    <a:pt x="21043" y="24871"/>
                    <a:pt x="21693" y="24140"/>
                  </a:cubicBezTo>
                  <a:cubicBezTo>
                    <a:pt x="22098" y="23687"/>
                    <a:pt x="22431" y="23199"/>
                    <a:pt x="22717" y="22663"/>
                  </a:cubicBezTo>
                  <a:cubicBezTo>
                    <a:pt x="22943" y="22270"/>
                    <a:pt x="23074" y="21818"/>
                    <a:pt x="23122" y="21366"/>
                  </a:cubicBezTo>
                  <a:cubicBezTo>
                    <a:pt x="23241" y="21376"/>
                    <a:pt x="23361" y="21381"/>
                    <a:pt x="23480" y="21381"/>
                  </a:cubicBezTo>
                  <a:cubicBezTo>
                    <a:pt x="23899" y="21381"/>
                    <a:pt x="24319" y="21317"/>
                    <a:pt x="24717" y="21187"/>
                  </a:cubicBezTo>
                  <a:cubicBezTo>
                    <a:pt x="26134" y="20711"/>
                    <a:pt x="26432" y="19258"/>
                    <a:pt x="26801" y="17996"/>
                  </a:cubicBezTo>
                  <a:cubicBezTo>
                    <a:pt x="26846" y="17839"/>
                    <a:pt x="26986" y="17023"/>
                    <a:pt x="26872" y="17023"/>
                  </a:cubicBezTo>
                  <a:cubicBezTo>
                    <a:pt x="26865" y="17023"/>
                    <a:pt x="26857" y="17026"/>
                    <a:pt x="26849" y="17032"/>
                  </a:cubicBezTo>
                  <a:cubicBezTo>
                    <a:pt x="26301" y="17437"/>
                    <a:pt x="25646" y="17675"/>
                    <a:pt x="24967" y="17722"/>
                  </a:cubicBezTo>
                  <a:cubicBezTo>
                    <a:pt x="24324" y="17770"/>
                    <a:pt x="23491" y="17841"/>
                    <a:pt x="22848" y="17841"/>
                  </a:cubicBezTo>
                  <a:cubicBezTo>
                    <a:pt x="21586" y="17841"/>
                    <a:pt x="20336" y="17770"/>
                    <a:pt x="19098" y="17639"/>
                  </a:cubicBezTo>
                  <a:cubicBezTo>
                    <a:pt x="18550" y="17579"/>
                    <a:pt x="17883" y="17437"/>
                    <a:pt x="17490" y="17032"/>
                  </a:cubicBezTo>
                  <a:cubicBezTo>
                    <a:pt x="17264" y="16794"/>
                    <a:pt x="17562" y="16663"/>
                    <a:pt x="17764" y="16579"/>
                  </a:cubicBezTo>
                  <a:cubicBezTo>
                    <a:pt x="18478" y="16305"/>
                    <a:pt x="19336" y="16282"/>
                    <a:pt x="20098" y="16246"/>
                  </a:cubicBezTo>
                  <a:cubicBezTo>
                    <a:pt x="21765" y="16174"/>
                    <a:pt x="23491" y="16329"/>
                    <a:pt x="25122" y="15924"/>
                  </a:cubicBezTo>
                  <a:cubicBezTo>
                    <a:pt x="26027" y="15710"/>
                    <a:pt x="26956" y="15293"/>
                    <a:pt x="27218" y="14377"/>
                  </a:cubicBezTo>
                  <a:cubicBezTo>
                    <a:pt x="27408" y="13674"/>
                    <a:pt x="27527" y="11484"/>
                    <a:pt x="27527" y="11483"/>
                  </a:cubicBezTo>
                  <a:lnTo>
                    <a:pt x="27527" y="11483"/>
                  </a:lnTo>
                  <a:cubicBezTo>
                    <a:pt x="27420" y="11531"/>
                    <a:pt x="27325" y="11591"/>
                    <a:pt x="27230" y="11686"/>
                  </a:cubicBezTo>
                  <a:lnTo>
                    <a:pt x="27230" y="11674"/>
                  </a:lnTo>
                  <a:cubicBezTo>
                    <a:pt x="26908" y="11924"/>
                    <a:pt x="26182" y="12162"/>
                    <a:pt x="25860" y="12329"/>
                  </a:cubicBezTo>
                  <a:cubicBezTo>
                    <a:pt x="25182" y="12674"/>
                    <a:pt x="23896" y="12936"/>
                    <a:pt x="23431" y="13067"/>
                  </a:cubicBezTo>
                  <a:cubicBezTo>
                    <a:pt x="22038" y="13436"/>
                    <a:pt x="21610" y="13305"/>
                    <a:pt x="20157" y="13448"/>
                  </a:cubicBezTo>
                  <a:cubicBezTo>
                    <a:pt x="20048" y="13461"/>
                    <a:pt x="19945" y="13466"/>
                    <a:pt x="19844" y="13466"/>
                  </a:cubicBezTo>
                  <a:cubicBezTo>
                    <a:pt x="19374" y="13466"/>
                    <a:pt x="18979" y="13344"/>
                    <a:pt x="18478" y="13246"/>
                  </a:cubicBezTo>
                  <a:cubicBezTo>
                    <a:pt x="18205" y="13186"/>
                    <a:pt x="17895" y="13091"/>
                    <a:pt x="17728" y="12876"/>
                  </a:cubicBezTo>
                  <a:cubicBezTo>
                    <a:pt x="17526" y="12603"/>
                    <a:pt x="17812" y="12317"/>
                    <a:pt x="18026" y="12174"/>
                  </a:cubicBezTo>
                  <a:cubicBezTo>
                    <a:pt x="18443" y="11888"/>
                    <a:pt x="18967" y="11769"/>
                    <a:pt x="19443" y="11638"/>
                  </a:cubicBezTo>
                  <a:cubicBezTo>
                    <a:pt x="20157" y="11460"/>
                    <a:pt x="20883" y="11352"/>
                    <a:pt x="21610" y="11293"/>
                  </a:cubicBezTo>
                  <a:cubicBezTo>
                    <a:pt x="22312" y="11233"/>
                    <a:pt x="23015" y="11126"/>
                    <a:pt x="23705" y="10971"/>
                  </a:cubicBezTo>
                  <a:cubicBezTo>
                    <a:pt x="24372" y="10793"/>
                    <a:pt x="25003" y="10531"/>
                    <a:pt x="25598" y="10198"/>
                  </a:cubicBezTo>
                  <a:cubicBezTo>
                    <a:pt x="26670" y="9602"/>
                    <a:pt x="27634" y="8626"/>
                    <a:pt x="27515" y="7304"/>
                  </a:cubicBezTo>
                  <a:cubicBezTo>
                    <a:pt x="27491" y="7233"/>
                    <a:pt x="27468" y="7161"/>
                    <a:pt x="27444" y="7102"/>
                  </a:cubicBezTo>
                  <a:cubicBezTo>
                    <a:pt x="27420" y="7042"/>
                    <a:pt x="27110" y="6340"/>
                    <a:pt x="26968" y="6054"/>
                  </a:cubicBezTo>
                  <a:lnTo>
                    <a:pt x="26884" y="5911"/>
                  </a:lnTo>
                  <a:lnTo>
                    <a:pt x="26753" y="6030"/>
                  </a:lnTo>
                  <a:cubicBezTo>
                    <a:pt x="26456" y="6316"/>
                    <a:pt x="26146" y="6566"/>
                    <a:pt x="25825" y="6816"/>
                  </a:cubicBezTo>
                  <a:cubicBezTo>
                    <a:pt x="25134" y="7352"/>
                    <a:pt x="24384" y="7828"/>
                    <a:pt x="23610" y="8245"/>
                  </a:cubicBezTo>
                  <a:cubicBezTo>
                    <a:pt x="23181" y="8447"/>
                    <a:pt x="22693" y="8685"/>
                    <a:pt x="22217" y="8709"/>
                  </a:cubicBezTo>
                  <a:cubicBezTo>
                    <a:pt x="22190" y="8711"/>
                    <a:pt x="22163" y="8712"/>
                    <a:pt x="22136" y="8712"/>
                  </a:cubicBezTo>
                  <a:cubicBezTo>
                    <a:pt x="21790" y="8712"/>
                    <a:pt x="21370" y="8569"/>
                    <a:pt x="21348" y="8162"/>
                  </a:cubicBezTo>
                  <a:cubicBezTo>
                    <a:pt x="21324" y="7757"/>
                    <a:pt x="21705" y="7435"/>
                    <a:pt x="21991" y="7221"/>
                  </a:cubicBezTo>
                  <a:cubicBezTo>
                    <a:pt x="22372" y="6935"/>
                    <a:pt x="22777" y="6697"/>
                    <a:pt x="23181" y="6471"/>
                  </a:cubicBezTo>
                  <a:cubicBezTo>
                    <a:pt x="24158" y="5935"/>
                    <a:pt x="25694" y="5649"/>
                    <a:pt x="25860" y="4554"/>
                  </a:cubicBezTo>
                  <a:cubicBezTo>
                    <a:pt x="25967" y="3923"/>
                    <a:pt x="25575" y="3637"/>
                    <a:pt x="25396" y="2828"/>
                  </a:cubicBezTo>
                  <a:cubicBezTo>
                    <a:pt x="25265" y="2244"/>
                    <a:pt x="25170" y="1649"/>
                    <a:pt x="25122" y="1054"/>
                  </a:cubicBezTo>
                  <a:cubicBezTo>
                    <a:pt x="24953" y="1065"/>
                    <a:pt x="24784" y="1070"/>
                    <a:pt x="24617" y="1070"/>
                  </a:cubicBezTo>
                  <a:cubicBezTo>
                    <a:pt x="24243" y="1070"/>
                    <a:pt x="23873" y="1043"/>
                    <a:pt x="23503" y="994"/>
                  </a:cubicBezTo>
                  <a:cubicBezTo>
                    <a:pt x="23093" y="923"/>
                    <a:pt x="22725" y="748"/>
                    <a:pt x="22402" y="748"/>
                  </a:cubicBezTo>
                  <a:cubicBezTo>
                    <a:pt x="22237" y="748"/>
                    <a:pt x="22084" y="794"/>
                    <a:pt x="21943" y="923"/>
                  </a:cubicBezTo>
                  <a:cubicBezTo>
                    <a:pt x="21788" y="1077"/>
                    <a:pt x="21645" y="1244"/>
                    <a:pt x="21538" y="1435"/>
                  </a:cubicBezTo>
                  <a:cubicBezTo>
                    <a:pt x="21312" y="1816"/>
                    <a:pt x="21145" y="2220"/>
                    <a:pt x="21038" y="2649"/>
                  </a:cubicBezTo>
                  <a:cubicBezTo>
                    <a:pt x="20895" y="3399"/>
                    <a:pt x="20776" y="3947"/>
                    <a:pt x="20383" y="4614"/>
                  </a:cubicBezTo>
                  <a:cubicBezTo>
                    <a:pt x="20322" y="4715"/>
                    <a:pt x="20078" y="4905"/>
                    <a:pt x="19949" y="4905"/>
                  </a:cubicBezTo>
                  <a:cubicBezTo>
                    <a:pt x="19927" y="4905"/>
                    <a:pt x="19909" y="4899"/>
                    <a:pt x="19895" y="4887"/>
                  </a:cubicBezTo>
                  <a:cubicBezTo>
                    <a:pt x="19205" y="4399"/>
                    <a:pt x="19598" y="3209"/>
                    <a:pt x="19812" y="2578"/>
                  </a:cubicBezTo>
                  <a:cubicBezTo>
                    <a:pt x="20062" y="1863"/>
                    <a:pt x="20383" y="1185"/>
                    <a:pt x="20800" y="554"/>
                  </a:cubicBezTo>
                  <a:lnTo>
                    <a:pt x="20895" y="399"/>
                  </a:lnTo>
                  <a:cubicBezTo>
                    <a:pt x="20716" y="367"/>
                    <a:pt x="20535" y="352"/>
                    <a:pt x="20353" y="352"/>
                  </a:cubicBezTo>
                  <a:cubicBezTo>
                    <a:pt x="20124" y="352"/>
                    <a:pt x="19895" y="376"/>
                    <a:pt x="19669" y="423"/>
                  </a:cubicBezTo>
                  <a:cubicBezTo>
                    <a:pt x="18717" y="685"/>
                    <a:pt x="18205" y="1827"/>
                    <a:pt x="17943" y="2685"/>
                  </a:cubicBezTo>
                  <a:cubicBezTo>
                    <a:pt x="17526" y="3994"/>
                    <a:pt x="17728" y="5399"/>
                    <a:pt x="17431" y="6721"/>
                  </a:cubicBezTo>
                  <a:cubicBezTo>
                    <a:pt x="17371" y="7054"/>
                    <a:pt x="17264" y="7364"/>
                    <a:pt x="17121" y="7662"/>
                  </a:cubicBezTo>
                  <a:cubicBezTo>
                    <a:pt x="17062" y="7816"/>
                    <a:pt x="16931" y="7935"/>
                    <a:pt x="16788" y="7983"/>
                  </a:cubicBezTo>
                  <a:cubicBezTo>
                    <a:pt x="16772" y="7986"/>
                    <a:pt x="16756" y="7988"/>
                    <a:pt x="16741" y="7988"/>
                  </a:cubicBezTo>
                  <a:cubicBezTo>
                    <a:pt x="16579" y="7988"/>
                    <a:pt x="16424" y="7828"/>
                    <a:pt x="16359" y="7697"/>
                  </a:cubicBezTo>
                  <a:cubicBezTo>
                    <a:pt x="16061" y="7138"/>
                    <a:pt x="16288" y="6352"/>
                    <a:pt x="16311" y="5757"/>
                  </a:cubicBezTo>
                  <a:cubicBezTo>
                    <a:pt x="16383" y="4233"/>
                    <a:pt x="16181" y="2709"/>
                    <a:pt x="16383" y="1208"/>
                  </a:cubicBezTo>
                  <a:cubicBezTo>
                    <a:pt x="16419" y="994"/>
                    <a:pt x="16454" y="780"/>
                    <a:pt x="16502" y="577"/>
                  </a:cubicBezTo>
                  <a:cubicBezTo>
                    <a:pt x="16526" y="434"/>
                    <a:pt x="16562" y="304"/>
                    <a:pt x="16621" y="184"/>
                  </a:cubicBezTo>
                  <a:cubicBezTo>
                    <a:pt x="16702" y="43"/>
                    <a:pt x="16682" y="0"/>
                    <a:pt x="16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3644015" y="2206960"/>
              <a:ext cx="701226" cy="832049"/>
            </a:xfrm>
            <a:custGeom>
              <a:avLst/>
              <a:gdLst/>
              <a:ahLst/>
              <a:cxnLst/>
              <a:rect l="l" t="t" r="r" b="b"/>
              <a:pathLst>
                <a:path w="18873" h="22394" extrusionOk="0">
                  <a:moveTo>
                    <a:pt x="18798" y="0"/>
                  </a:moveTo>
                  <a:cubicBezTo>
                    <a:pt x="18778" y="0"/>
                    <a:pt x="18759" y="11"/>
                    <a:pt x="18746" y="36"/>
                  </a:cubicBezTo>
                  <a:cubicBezTo>
                    <a:pt x="18258" y="1012"/>
                    <a:pt x="17460" y="1679"/>
                    <a:pt x="16639" y="2381"/>
                  </a:cubicBezTo>
                  <a:cubicBezTo>
                    <a:pt x="16020" y="2929"/>
                    <a:pt x="15436" y="3512"/>
                    <a:pt x="14900" y="4143"/>
                  </a:cubicBezTo>
                  <a:cubicBezTo>
                    <a:pt x="14888" y="3941"/>
                    <a:pt x="14853" y="3739"/>
                    <a:pt x="14841" y="3536"/>
                  </a:cubicBezTo>
                  <a:cubicBezTo>
                    <a:pt x="14793" y="2988"/>
                    <a:pt x="14746" y="2441"/>
                    <a:pt x="14698" y="1905"/>
                  </a:cubicBezTo>
                  <a:cubicBezTo>
                    <a:pt x="14698" y="1857"/>
                    <a:pt x="14686" y="1798"/>
                    <a:pt x="14686" y="1750"/>
                  </a:cubicBezTo>
                  <a:cubicBezTo>
                    <a:pt x="14519" y="1810"/>
                    <a:pt x="14234" y="4179"/>
                    <a:pt x="14281" y="4858"/>
                  </a:cubicBezTo>
                  <a:lnTo>
                    <a:pt x="14222" y="4917"/>
                  </a:lnTo>
                  <a:cubicBezTo>
                    <a:pt x="13400" y="5846"/>
                    <a:pt x="12567" y="6798"/>
                    <a:pt x="11757" y="7763"/>
                  </a:cubicBezTo>
                  <a:cubicBezTo>
                    <a:pt x="11733" y="7191"/>
                    <a:pt x="11567" y="6572"/>
                    <a:pt x="11471" y="6048"/>
                  </a:cubicBezTo>
                  <a:cubicBezTo>
                    <a:pt x="11317" y="5263"/>
                    <a:pt x="11102" y="4489"/>
                    <a:pt x="10924" y="3715"/>
                  </a:cubicBezTo>
                  <a:cubicBezTo>
                    <a:pt x="10828" y="3310"/>
                    <a:pt x="10745" y="2917"/>
                    <a:pt x="10686" y="2524"/>
                  </a:cubicBezTo>
                  <a:cubicBezTo>
                    <a:pt x="10650" y="2703"/>
                    <a:pt x="10638" y="2893"/>
                    <a:pt x="10626" y="3072"/>
                  </a:cubicBezTo>
                  <a:cubicBezTo>
                    <a:pt x="10626" y="3941"/>
                    <a:pt x="10709" y="4810"/>
                    <a:pt x="10840" y="5679"/>
                  </a:cubicBezTo>
                  <a:cubicBezTo>
                    <a:pt x="11043" y="6584"/>
                    <a:pt x="10876" y="7584"/>
                    <a:pt x="11186" y="8453"/>
                  </a:cubicBezTo>
                  <a:cubicBezTo>
                    <a:pt x="10638" y="9120"/>
                    <a:pt x="10114" y="9799"/>
                    <a:pt x="9614" y="10477"/>
                  </a:cubicBezTo>
                  <a:cubicBezTo>
                    <a:pt x="9388" y="10787"/>
                    <a:pt x="9150" y="11097"/>
                    <a:pt x="8912" y="11406"/>
                  </a:cubicBezTo>
                  <a:cubicBezTo>
                    <a:pt x="8661" y="10585"/>
                    <a:pt x="8054" y="9799"/>
                    <a:pt x="7769" y="9025"/>
                  </a:cubicBezTo>
                  <a:cubicBezTo>
                    <a:pt x="7376" y="7918"/>
                    <a:pt x="7042" y="6787"/>
                    <a:pt x="6721" y="5655"/>
                  </a:cubicBezTo>
                  <a:cubicBezTo>
                    <a:pt x="6554" y="5072"/>
                    <a:pt x="6364" y="4489"/>
                    <a:pt x="6197" y="3905"/>
                  </a:cubicBezTo>
                  <a:lnTo>
                    <a:pt x="6197" y="3905"/>
                  </a:lnTo>
                  <a:cubicBezTo>
                    <a:pt x="6209" y="4191"/>
                    <a:pt x="6233" y="4477"/>
                    <a:pt x="6256" y="4751"/>
                  </a:cubicBezTo>
                  <a:cubicBezTo>
                    <a:pt x="6280" y="5024"/>
                    <a:pt x="7316" y="9894"/>
                    <a:pt x="8471" y="11966"/>
                  </a:cubicBezTo>
                  <a:lnTo>
                    <a:pt x="7578" y="13085"/>
                  </a:lnTo>
                  <a:cubicBezTo>
                    <a:pt x="7197" y="12323"/>
                    <a:pt x="6435" y="11704"/>
                    <a:pt x="5828" y="11156"/>
                  </a:cubicBezTo>
                  <a:cubicBezTo>
                    <a:pt x="4875" y="10275"/>
                    <a:pt x="3935" y="9394"/>
                    <a:pt x="3066" y="8430"/>
                  </a:cubicBezTo>
                  <a:cubicBezTo>
                    <a:pt x="2589" y="7906"/>
                    <a:pt x="2149" y="7358"/>
                    <a:pt x="1732" y="6787"/>
                  </a:cubicBezTo>
                  <a:lnTo>
                    <a:pt x="1732" y="6787"/>
                  </a:lnTo>
                  <a:cubicBezTo>
                    <a:pt x="2113" y="7549"/>
                    <a:pt x="2089" y="7680"/>
                    <a:pt x="2506" y="8382"/>
                  </a:cubicBezTo>
                  <a:cubicBezTo>
                    <a:pt x="2565" y="8477"/>
                    <a:pt x="3256" y="9323"/>
                    <a:pt x="3268" y="9418"/>
                  </a:cubicBezTo>
                  <a:cubicBezTo>
                    <a:pt x="3720" y="9906"/>
                    <a:pt x="4042" y="10216"/>
                    <a:pt x="4518" y="10668"/>
                  </a:cubicBezTo>
                  <a:cubicBezTo>
                    <a:pt x="5018" y="11156"/>
                    <a:pt x="5542" y="11609"/>
                    <a:pt x="6042" y="12097"/>
                  </a:cubicBezTo>
                  <a:cubicBezTo>
                    <a:pt x="6495" y="12525"/>
                    <a:pt x="6852" y="13025"/>
                    <a:pt x="7280" y="13466"/>
                  </a:cubicBezTo>
                  <a:cubicBezTo>
                    <a:pt x="7018" y="13799"/>
                    <a:pt x="6768" y="14133"/>
                    <a:pt x="6518" y="14478"/>
                  </a:cubicBezTo>
                  <a:cubicBezTo>
                    <a:pt x="6018" y="13942"/>
                    <a:pt x="5232" y="13609"/>
                    <a:pt x="4601" y="13323"/>
                  </a:cubicBezTo>
                  <a:cubicBezTo>
                    <a:pt x="3756" y="12954"/>
                    <a:pt x="2899" y="12632"/>
                    <a:pt x="2018" y="12382"/>
                  </a:cubicBezTo>
                  <a:lnTo>
                    <a:pt x="1387" y="12192"/>
                  </a:lnTo>
                  <a:lnTo>
                    <a:pt x="1387" y="12192"/>
                  </a:lnTo>
                  <a:cubicBezTo>
                    <a:pt x="1434" y="12228"/>
                    <a:pt x="1482" y="12263"/>
                    <a:pt x="1518" y="12311"/>
                  </a:cubicBezTo>
                  <a:cubicBezTo>
                    <a:pt x="1720" y="12490"/>
                    <a:pt x="3089" y="13359"/>
                    <a:pt x="3732" y="13609"/>
                  </a:cubicBezTo>
                  <a:cubicBezTo>
                    <a:pt x="4220" y="13799"/>
                    <a:pt x="4697" y="14014"/>
                    <a:pt x="5161" y="14240"/>
                  </a:cubicBezTo>
                  <a:cubicBezTo>
                    <a:pt x="5530" y="14430"/>
                    <a:pt x="5864" y="14668"/>
                    <a:pt x="6245" y="14835"/>
                  </a:cubicBezTo>
                  <a:cubicBezTo>
                    <a:pt x="6102" y="15038"/>
                    <a:pt x="5959" y="15240"/>
                    <a:pt x="5816" y="15454"/>
                  </a:cubicBezTo>
                  <a:cubicBezTo>
                    <a:pt x="5564" y="15413"/>
                    <a:pt x="5307" y="15396"/>
                    <a:pt x="5047" y="15396"/>
                  </a:cubicBezTo>
                  <a:cubicBezTo>
                    <a:pt x="4189" y="15396"/>
                    <a:pt x="3302" y="15575"/>
                    <a:pt x="2470" y="15621"/>
                  </a:cubicBezTo>
                  <a:cubicBezTo>
                    <a:pt x="2208" y="15645"/>
                    <a:pt x="1934" y="15657"/>
                    <a:pt x="1661" y="15657"/>
                  </a:cubicBezTo>
                  <a:cubicBezTo>
                    <a:pt x="1855" y="15810"/>
                    <a:pt x="2796" y="15955"/>
                    <a:pt x="3359" y="15955"/>
                  </a:cubicBezTo>
                  <a:cubicBezTo>
                    <a:pt x="3452" y="15955"/>
                    <a:pt x="3534" y="15951"/>
                    <a:pt x="3601" y="15942"/>
                  </a:cubicBezTo>
                  <a:cubicBezTo>
                    <a:pt x="3836" y="15910"/>
                    <a:pt x="4093" y="15903"/>
                    <a:pt x="4354" y="15903"/>
                  </a:cubicBezTo>
                  <a:cubicBezTo>
                    <a:pt x="4545" y="15903"/>
                    <a:pt x="4737" y="15906"/>
                    <a:pt x="4925" y="15906"/>
                  </a:cubicBezTo>
                  <a:cubicBezTo>
                    <a:pt x="5132" y="15906"/>
                    <a:pt x="5333" y="15902"/>
                    <a:pt x="5518" y="15883"/>
                  </a:cubicBezTo>
                  <a:lnTo>
                    <a:pt x="5518" y="15883"/>
                  </a:lnTo>
                  <a:cubicBezTo>
                    <a:pt x="4304" y="17764"/>
                    <a:pt x="2018" y="20395"/>
                    <a:pt x="256" y="21812"/>
                  </a:cubicBezTo>
                  <a:cubicBezTo>
                    <a:pt x="1" y="22018"/>
                    <a:pt x="182" y="22393"/>
                    <a:pt x="446" y="22393"/>
                  </a:cubicBezTo>
                  <a:cubicBezTo>
                    <a:pt x="503" y="22393"/>
                    <a:pt x="564" y="22376"/>
                    <a:pt x="625" y="22336"/>
                  </a:cubicBezTo>
                  <a:cubicBezTo>
                    <a:pt x="2375" y="21122"/>
                    <a:pt x="4601" y="18431"/>
                    <a:pt x="5768" y="16681"/>
                  </a:cubicBezTo>
                  <a:cubicBezTo>
                    <a:pt x="5911" y="16454"/>
                    <a:pt x="6066" y="16228"/>
                    <a:pt x="6233" y="16014"/>
                  </a:cubicBezTo>
                  <a:cubicBezTo>
                    <a:pt x="6887" y="16752"/>
                    <a:pt x="7483" y="18990"/>
                    <a:pt x="7578" y="19181"/>
                  </a:cubicBezTo>
                  <a:lnTo>
                    <a:pt x="7721" y="19479"/>
                  </a:lnTo>
                  <a:cubicBezTo>
                    <a:pt x="7685" y="19050"/>
                    <a:pt x="7459" y="16895"/>
                    <a:pt x="6518" y="15621"/>
                  </a:cubicBezTo>
                  <a:cubicBezTo>
                    <a:pt x="6649" y="15442"/>
                    <a:pt x="6685" y="15347"/>
                    <a:pt x="6816" y="15169"/>
                  </a:cubicBezTo>
                  <a:cubicBezTo>
                    <a:pt x="7221" y="15192"/>
                    <a:pt x="7614" y="15288"/>
                    <a:pt x="7995" y="15454"/>
                  </a:cubicBezTo>
                  <a:cubicBezTo>
                    <a:pt x="8542" y="15740"/>
                    <a:pt x="9054" y="16085"/>
                    <a:pt x="9531" y="16490"/>
                  </a:cubicBezTo>
                  <a:cubicBezTo>
                    <a:pt x="10284" y="17108"/>
                    <a:pt x="11832" y="18373"/>
                    <a:pt x="12084" y="18373"/>
                  </a:cubicBezTo>
                  <a:cubicBezTo>
                    <a:pt x="12099" y="18373"/>
                    <a:pt x="12109" y="18369"/>
                    <a:pt x="12114" y="18359"/>
                  </a:cubicBezTo>
                  <a:cubicBezTo>
                    <a:pt x="11781" y="17966"/>
                    <a:pt x="11448" y="17562"/>
                    <a:pt x="11090" y="17193"/>
                  </a:cubicBezTo>
                  <a:cubicBezTo>
                    <a:pt x="10436" y="16490"/>
                    <a:pt x="9685" y="15883"/>
                    <a:pt x="8864" y="15395"/>
                  </a:cubicBezTo>
                  <a:cubicBezTo>
                    <a:pt x="8400" y="15121"/>
                    <a:pt x="7745" y="14788"/>
                    <a:pt x="7126" y="14752"/>
                  </a:cubicBezTo>
                  <a:cubicBezTo>
                    <a:pt x="7399" y="14383"/>
                    <a:pt x="7673" y="14014"/>
                    <a:pt x="7947" y="13645"/>
                  </a:cubicBezTo>
                  <a:cubicBezTo>
                    <a:pt x="9825" y="13723"/>
                    <a:pt x="13213" y="14850"/>
                    <a:pt x="13681" y="14850"/>
                  </a:cubicBezTo>
                  <a:cubicBezTo>
                    <a:pt x="13711" y="14850"/>
                    <a:pt x="13729" y="14845"/>
                    <a:pt x="13734" y="14835"/>
                  </a:cubicBezTo>
                  <a:lnTo>
                    <a:pt x="13376" y="14716"/>
                  </a:lnTo>
                  <a:cubicBezTo>
                    <a:pt x="11882" y="14187"/>
                    <a:pt x="10110" y="13248"/>
                    <a:pt x="8436" y="13248"/>
                  </a:cubicBezTo>
                  <a:cubicBezTo>
                    <a:pt x="8376" y="13248"/>
                    <a:pt x="8316" y="13249"/>
                    <a:pt x="8257" y="13252"/>
                  </a:cubicBezTo>
                  <a:cubicBezTo>
                    <a:pt x="8721" y="12632"/>
                    <a:pt x="9197" y="12013"/>
                    <a:pt x="9674" y="11394"/>
                  </a:cubicBezTo>
                  <a:lnTo>
                    <a:pt x="9697" y="11394"/>
                  </a:lnTo>
                  <a:cubicBezTo>
                    <a:pt x="11436" y="11037"/>
                    <a:pt x="15115" y="10989"/>
                    <a:pt x="15389" y="10882"/>
                  </a:cubicBezTo>
                  <a:lnTo>
                    <a:pt x="15234" y="10882"/>
                  </a:lnTo>
                  <a:cubicBezTo>
                    <a:pt x="14126" y="10835"/>
                    <a:pt x="13031" y="10704"/>
                    <a:pt x="11924" y="10620"/>
                  </a:cubicBezTo>
                  <a:cubicBezTo>
                    <a:pt x="11648" y="10597"/>
                    <a:pt x="11372" y="10577"/>
                    <a:pt x="11100" y="10577"/>
                  </a:cubicBezTo>
                  <a:cubicBezTo>
                    <a:pt x="10808" y="10577"/>
                    <a:pt x="10522" y="10600"/>
                    <a:pt x="10245" y="10668"/>
                  </a:cubicBezTo>
                  <a:cubicBezTo>
                    <a:pt x="11055" y="9620"/>
                    <a:pt x="12210" y="8346"/>
                    <a:pt x="13067" y="7322"/>
                  </a:cubicBezTo>
                  <a:cubicBezTo>
                    <a:pt x="14162" y="6929"/>
                    <a:pt x="16508" y="6286"/>
                    <a:pt x="16662" y="6156"/>
                  </a:cubicBezTo>
                  <a:lnTo>
                    <a:pt x="16662" y="6156"/>
                  </a:lnTo>
                  <a:cubicBezTo>
                    <a:pt x="15710" y="6203"/>
                    <a:pt x="14567" y="6239"/>
                    <a:pt x="13591" y="6548"/>
                  </a:cubicBezTo>
                  <a:cubicBezTo>
                    <a:pt x="13960" y="6132"/>
                    <a:pt x="14317" y="5715"/>
                    <a:pt x="14674" y="5298"/>
                  </a:cubicBezTo>
                  <a:cubicBezTo>
                    <a:pt x="15484" y="4370"/>
                    <a:pt x="16270" y="3453"/>
                    <a:pt x="17020" y="2500"/>
                  </a:cubicBezTo>
                  <a:cubicBezTo>
                    <a:pt x="17651" y="1691"/>
                    <a:pt x="18460" y="1048"/>
                    <a:pt x="18865" y="83"/>
                  </a:cubicBezTo>
                  <a:cubicBezTo>
                    <a:pt x="18873" y="37"/>
                    <a:pt x="18835" y="0"/>
                    <a:pt x="1879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599209" y="2398389"/>
              <a:ext cx="1054682" cy="1012660"/>
            </a:xfrm>
            <a:custGeom>
              <a:avLst/>
              <a:gdLst/>
              <a:ahLst/>
              <a:cxnLst/>
              <a:rect l="l" t="t" r="r" b="b"/>
              <a:pathLst>
                <a:path w="28386" h="27255" extrusionOk="0">
                  <a:moveTo>
                    <a:pt x="19563" y="2385"/>
                  </a:moveTo>
                  <a:cubicBezTo>
                    <a:pt x="19634" y="2408"/>
                    <a:pt x="19706" y="2432"/>
                    <a:pt x="19765" y="2456"/>
                  </a:cubicBezTo>
                  <a:lnTo>
                    <a:pt x="19777" y="2456"/>
                  </a:lnTo>
                  <a:cubicBezTo>
                    <a:pt x="20111" y="2611"/>
                    <a:pt x="20432" y="2968"/>
                    <a:pt x="20634" y="3170"/>
                  </a:cubicBezTo>
                  <a:cubicBezTo>
                    <a:pt x="20992" y="3504"/>
                    <a:pt x="21277" y="3909"/>
                    <a:pt x="21492" y="4349"/>
                  </a:cubicBezTo>
                  <a:cubicBezTo>
                    <a:pt x="21980" y="5468"/>
                    <a:pt x="22075" y="7028"/>
                    <a:pt x="21516" y="8135"/>
                  </a:cubicBezTo>
                  <a:cubicBezTo>
                    <a:pt x="21410" y="8338"/>
                    <a:pt x="21272" y="8540"/>
                    <a:pt x="21112" y="8540"/>
                  </a:cubicBezTo>
                  <a:cubicBezTo>
                    <a:pt x="21036" y="8540"/>
                    <a:pt x="20956" y="8496"/>
                    <a:pt x="20873" y="8385"/>
                  </a:cubicBezTo>
                  <a:cubicBezTo>
                    <a:pt x="20634" y="8064"/>
                    <a:pt x="20515" y="7647"/>
                    <a:pt x="20408" y="7278"/>
                  </a:cubicBezTo>
                  <a:cubicBezTo>
                    <a:pt x="20182" y="6421"/>
                    <a:pt x="20015" y="5552"/>
                    <a:pt x="19944" y="4671"/>
                  </a:cubicBezTo>
                  <a:cubicBezTo>
                    <a:pt x="19861" y="3909"/>
                    <a:pt x="19789" y="3123"/>
                    <a:pt x="19563" y="2385"/>
                  </a:cubicBezTo>
                  <a:close/>
                  <a:moveTo>
                    <a:pt x="14631" y="10936"/>
                  </a:moveTo>
                  <a:cubicBezTo>
                    <a:pt x="14760" y="10936"/>
                    <a:pt x="14886" y="11005"/>
                    <a:pt x="14955" y="11124"/>
                  </a:cubicBezTo>
                  <a:cubicBezTo>
                    <a:pt x="14955" y="11136"/>
                    <a:pt x="14967" y="11136"/>
                    <a:pt x="14979" y="11148"/>
                  </a:cubicBezTo>
                  <a:cubicBezTo>
                    <a:pt x="15062" y="11243"/>
                    <a:pt x="15134" y="11362"/>
                    <a:pt x="15169" y="11481"/>
                  </a:cubicBezTo>
                  <a:cubicBezTo>
                    <a:pt x="15205" y="11707"/>
                    <a:pt x="15122" y="11957"/>
                    <a:pt x="14884" y="12017"/>
                  </a:cubicBezTo>
                  <a:cubicBezTo>
                    <a:pt x="14835" y="12028"/>
                    <a:pt x="14787" y="12034"/>
                    <a:pt x="14739" y="12034"/>
                  </a:cubicBezTo>
                  <a:cubicBezTo>
                    <a:pt x="14451" y="12034"/>
                    <a:pt x="14200" y="11825"/>
                    <a:pt x="14169" y="11529"/>
                  </a:cubicBezTo>
                  <a:lnTo>
                    <a:pt x="14181" y="11529"/>
                  </a:lnTo>
                  <a:cubicBezTo>
                    <a:pt x="14169" y="11290"/>
                    <a:pt x="14312" y="11005"/>
                    <a:pt x="14550" y="10945"/>
                  </a:cubicBezTo>
                  <a:cubicBezTo>
                    <a:pt x="14577" y="10939"/>
                    <a:pt x="14604" y="10936"/>
                    <a:pt x="14631" y="10936"/>
                  </a:cubicBezTo>
                  <a:close/>
                  <a:moveTo>
                    <a:pt x="17563" y="10767"/>
                  </a:moveTo>
                  <a:cubicBezTo>
                    <a:pt x="17777" y="10790"/>
                    <a:pt x="17967" y="10874"/>
                    <a:pt x="18122" y="11005"/>
                  </a:cubicBezTo>
                  <a:lnTo>
                    <a:pt x="18158" y="11029"/>
                  </a:lnTo>
                  <a:cubicBezTo>
                    <a:pt x="18432" y="11255"/>
                    <a:pt x="18646" y="11683"/>
                    <a:pt x="18563" y="12052"/>
                  </a:cubicBezTo>
                  <a:cubicBezTo>
                    <a:pt x="18499" y="12308"/>
                    <a:pt x="18311" y="12601"/>
                    <a:pt x="18034" y="12601"/>
                  </a:cubicBezTo>
                  <a:cubicBezTo>
                    <a:pt x="18001" y="12601"/>
                    <a:pt x="17967" y="12597"/>
                    <a:pt x="17932" y="12588"/>
                  </a:cubicBezTo>
                  <a:cubicBezTo>
                    <a:pt x="17646" y="12517"/>
                    <a:pt x="17503" y="12207"/>
                    <a:pt x="17420" y="11957"/>
                  </a:cubicBezTo>
                  <a:cubicBezTo>
                    <a:pt x="17372" y="11779"/>
                    <a:pt x="17336" y="11588"/>
                    <a:pt x="17313" y="11410"/>
                  </a:cubicBezTo>
                  <a:cubicBezTo>
                    <a:pt x="17277" y="11267"/>
                    <a:pt x="17265" y="11124"/>
                    <a:pt x="17289" y="10981"/>
                  </a:cubicBezTo>
                  <a:cubicBezTo>
                    <a:pt x="17325" y="10850"/>
                    <a:pt x="17432" y="10767"/>
                    <a:pt x="17563" y="10767"/>
                  </a:cubicBezTo>
                  <a:close/>
                  <a:moveTo>
                    <a:pt x="20180" y="11092"/>
                  </a:moveTo>
                  <a:cubicBezTo>
                    <a:pt x="20291" y="11092"/>
                    <a:pt x="20400" y="11160"/>
                    <a:pt x="20444" y="11279"/>
                  </a:cubicBezTo>
                  <a:lnTo>
                    <a:pt x="20456" y="11267"/>
                  </a:lnTo>
                  <a:cubicBezTo>
                    <a:pt x="20765" y="11624"/>
                    <a:pt x="20742" y="12279"/>
                    <a:pt x="20551" y="12672"/>
                  </a:cubicBezTo>
                  <a:cubicBezTo>
                    <a:pt x="20490" y="12774"/>
                    <a:pt x="20390" y="12829"/>
                    <a:pt x="20289" y="12829"/>
                  </a:cubicBezTo>
                  <a:cubicBezTo>
                    <a:pt x="20213" y="12829"/>
                    <a:pt x="20136" y="12798"/>
                    <a:pt x="20075" y="12731"/>
                  </a:cubicBezTo>
                  <a:cubicBezTo>
                    <a:pt x="19753" y="12350"/>
                    <a:pt x="19587" y="11564"/>
                    <a:pt x="19992" y="11171"/>
                  </a:cubicBezTo>
                  <a:cubicBezTo>
                    <a:pt x="20046" y="11117"/>
                    <a:pt x="20113" y="11092"/>
                    <a:pt x="20180" y="11092"/>
                  </a:cubicBezTo>
                  <a:close/>
                  <a:moveTo>
                    <a:pt x="15878" y="14241"/>
                  </a:moveTo>
                  <a:cubicBezTo>
                    <a:pt x="15891" y="14241"/>
                    <a:pt x="15905" y="14242"/>
                    <a:pt x="15920" y="14243"/>
                  </a:cubicBezTo>
                  <a:cubicBezTo>
                    <a:pt x="16003" y="14243"/>
                    <a:pt x="16098" y="14255"/>
                    <a:pt x="16158" y="14362"/>
                  </a:cubicBezTo>
                  <a:cubicBezTo>
                    <a:pt x="16301" y="14708"/>
                    <a:pt x="16098" y="15148"/>
                    <a:pt x="15860" y="15410"/>
                  </a:cubicBezTo>
                  <a:cubicBezTo>
                    <a:pt x="15717" y="15553"/>
                    <a:pt x="15509" y="15660"/>
                    <a:pt x="15321" y="15660"/>
                  </a:cubicBezTo>
                  <a:cubicBezTo>
                    <a:pt x="15179" y="15660"/>
                    <a:pt x="15049" y="15599"/>
                    <a:pt x="14967" y="15446"/>
                  </a:cubicBezTo>
                  <a:cubicBezTo>
                    <a:pt x="14800" y="15172"/>
                    <a:pt x="15050" y="14839"/>
                    <a:pt x="15217" y="14636"/>
                  </a:cubicBezTo>
                  <a:cubicBezTo>
                    <a:pt x="15387" y="14444"/>
                    <a:pt x="15620" y="14241"/>
                    <a:pt x="15878" y="14241"/>
                  </a:cubicBezTo>
                  <a:close/>
                  <a:moveTo>
                    <a:pt x="20202" y="15522"/>
                  </a:moveTo>
                  <a:cubicBezTo>
                    <a:pt x="20263" y="15522"/>
                    <a:pt x="20322" y="15545"/>
                    <a:pt x="20367" y="15605"/>
                  </a:cubicBezTo>
                  <a:lnTo>
                    <a:pt x="20367" y="15605"/>
                  </a:lnTo>
                  <a:cubicBezTo>
                    <a:pt x="20381" y="15626"/>
                    <a:pt x="20402" y="15660"/>
                    <a:pt x="20408" y="15672"/>
                  </a:cubicBezTo>
                  <a:cubicBezTo>
                    <a:pt x="20432" y="15720"/>
                    <a:pt x="20444" y="15755"/>
                    <a:pt x="20456" y="15803"/>
                  </a:cubicBezTo>
                  <a:cubicBezTo>
                    <a:pt x="20480" y="15898"/>
                    <a:pt x="20503" y="15993"/>
                    <a:pt x="20503" y="16089"/>
                  </a:cubicBezTo>
                  <a:cubicBezTo>
                    <a:pt x="20527" y="16279"/>
                    <a:pt x="20515" y="16470"/>
                    <a:pt x="20480" y="16648"/>
                  </a:cubicBezTo>
                  <a:cubicBezTo>
                    <a:pt x="20425" y="16910"/>
                    <a:pt x="20191" y="17302"/>
                    <a:pt x="19887" y="17302"/>
                  </a:cubicBezTo>
                  <a:cubicBezTo>
                    <a:pt x="19859" y="17302"/>
                    <a:pt x="19830" y="17298"/>
                    <a:pt x="19801" y="17291"/>
                  </a:cubicBezTo>
                  <a:cubicBezTo>
                    <a:pt x="19206" y="17160"/>
                    <a:pt x="19622" y="16077"/>
                    <a:pt x="19884" y="15732"/>
                  </a:cubicBezTo>
                  <a:cubicBezTo>
                    <a:pt x="19925" y="15635"/>
                    <a:pt x="20069" y="15522"/>
                    <a:pt x="20202" y="15522"/>
                  </a:cubicBezTo>
                  <a:close/>
                  <a:moveTo>
                    <a:pt x="18191" y="15040"/>
                  </a:moveTo>
                  <a:cubicBezTo>
                    <a:pt x="18204" y="15040"/>
                    <a:pt x="18216" y="15041"/>
                    <a:pt x="18229" y="15041"/>
                  </a:cubicBezTo>
                  <a:cubicBezTo>
                    <a:pt x="18396" y="15041"/>
                    <a:pt x="18539" y="15184"/>
                    <a:pt x="18539" y="15362"/>
                  </a:cubicBezTo>
                  <a:cubicBezTo>
                    <a:pt x="18527" y="15446"/>
                    <a:pt x="18515" y="15529"/>
                    <a:pt x="18503" y="15612"/>
                  </a:cubicBezTo>
                  <a:cubicBezTo>
                    <a:pt x="18408" y="15982"/>
                    <a:pt x="18229" y="16339"/>
                    <a:pt x="18003" y="16660"/>
                  </a:cubicBezTo>
                  <a:cubicBezTo>
                    <a:pt x="17753" y="16994"/>
                    <a:pt x="17432" y="17279"/>
                    <a:pt x="17063" y="17482"/>
                  </a:cubicBezTo>
                  <a:cubicBezTo>
                    <a:pt x="17015" y="17507"/>
                    <a:pt x="16964" y="17519"/>
                    <a:pt x="16915" y="17519"/>
                  </a:cubicBezTo>
                  <a:cubicBezTo>
                    <a:pt x="16780" y="17519"/>
                    <a:pt x="16654" y="17431"/>
                    <a:pt x="16610" y="17291"/>
                  </a:cubicBezTo>
                  <a:cubicBezTo>
                    <a:pt x="16469" y="16410"/>
                    <a:pt x="17187" y="15040"/>
                    <a:pt x="18191" y="15040"/>
                  </a:cubicBezTo>
                  <a:close/>
                  <a:moveTo>
                    <a:pt x="16626" y="0"/>
                  </a:moveTo>
                  <a:cubicBezTo>
                    <a:pt x="16084" y="0"/>
                    <a:pt x="15526" y="83"/>
                    <a:pt x="14991" y="146"/>
                  </a:cubicBezTo>
                  <a:cubicBezTo>
                    <a:pt x="14812" y="158"/>
                    <a:pt x="13931" y="372"/>
                    <a:pt x="14086" y="468"/>
                  </a:cubicBezTo>
                  <a:cubicBezTo>
                    <a:pt x="14669" y="825"/>
                    <a:pt x="15134" y="1325"/>
                    <a:pt x="15443" y="1932"/>
                  </a:cubicBezTo>
                  <a:cubicBezTo>
                    <a:pt x="15741" y="2516"/>
                    <a:pt x="16122" y="3254"/>
                    <a:pt x="16372" y="3849"/>
                  </a:cubicBezTo>
                  <a:cubicBezTo>
                    <a:pt x="16848" y="5004"/>
                    <a:pt x="17265" y="6183"/>
                    <a:pt x="17622" y="7385"/>
                  </a:cubicBezTo>
                  <a:cubicBezTo>
                    <a:pt x="17789" y="7909"/>
                    <a:pt x="17908" y="8576"/>
                    <a:pt x="17682" y="9100"/>
                  </a:cubicBezTo>
                  <a:cubicBezTo>
                    <a:pt x="17639" y="9208"/>
                    <a:pt x="17578" y="9248"/>
                    <a:pt x="17512" y="9248"/>
                  </a:cubicBezTo>
                  <a:cubicBezTo>
                    <a:pt x="17395" y="9248"/>
                    <a:pt x="17261" y="9123"/>
                    <a:pt x="17170" y="9016"/>
                  </a:cubicBezTo>
                  <a:cubicBezTo>
                    <a:pt x="16634" y="8469"/>
                    <a:pt x="16277" y="7683"/>
                    <a:pt x="15955" y="6992"/>
                  </a:cubicBezTo>
                  <a:cubicBezTo>
                    <a:pt x="15241" y="5492"/>
                    <a:pt x="14729" y="3837"/>
                    <a:pt x="13729" y="2480"/>
                  </a:cubicBezTo>
                  <a:cubicBezTo>
                    <a:pt x="13211" y="1796"/>
                    <a:pt x="12539" y="1133"/>
                    <a:pt x="11687" y="1133"/>
                  </a:cubicBezTo>
                  <a:cubicBezTo>
                    <a:pt x="11619" y="1133"/>
                    <a:pt x="11549" y="1138"/>
                    <a:pt x="11479" y="1146"/>
                  </a:cubicBezTo>
                  <a:cubicBezTo>
                    <a:pt x="10764" y="1230"/>
                    <a:pt x="8692" y="1968"/>
                    <a:pt x="8692" y="1968"/>
                  </a:cubicBezTo>
                  <a:cubicBezTo>
                    <a:pt x="8776" y="2051"/>
                    <a:pt x="8883" y="2123"/>
                    <a:pt x="8990" y="2170"/>
                  </a:cubicBezTo>
                  <a:lnTo>
                    <a:pt x="8990" y="2182"/>
                  </a:lnTo>
                  <a:cubicBezTo>
                    <a:pt x="9347" y="2385"/>
                    <a:pt x="9847" y="2956"/>
                    <a:pt x="10121" y="3194"/>
                  </a:cubicBezTo>
                  <a:cubicBezTo>
                    <a:pt x="10717" y="3694"/>
                    <a:pt x="11443" y="4766"/>
                    <a:pt x="11740" y="5147"/>
                  </a:cubicBezTo>
                  <a:cubicBezTo>
                    <a:pt x="12622" y="6302"/>
                    <a:pt x="12657" y="6742"/>
                    <a:pt x="13348" y="8028"/>
                  </a:cubicBezTo>
                  <a:cubicBezTo>
                    <a:pt x="13645" y="8576"/>
                    <a:pt x="13681" y="9052"/>
                    <a:pt x="13812" y="9659"/>
                  </a:cubicBezTo>
                  <a:cubicBezTo>
                    <a:pt x="13860" y="9933"/>
                    <a:pt x="13896" y="10243"/>
                    <a:pt x="13753" y="10493"/>
                  </a:cubicBezTo>
                  <a:cubicBezTo>
                    <a:pt x="13683" y="10618"/>
                    <a:pt x="13575" y="10663"/>
                    <a:pt x="13458" y="10663"/>
                  </a:cubicBezTo>
                  <a:cubicBezTo>
                    <a:pt x="13296" y="10663"/>
                    <a:pt x="13115" y="10576"/>
                    <a:pt x="12991" y="10493"/>
                  </a:cubicBezTo>
                  <a:cubicBezTo>
                    <a:pt x="12574" y="10219"/>
                    <a:pt x="12264" y="9778"/>
                    <a:pt x="11955" y="9385"/>
                  </a:cubicBezTo>
                  <a:cubicBezTo>
                    <a:pt x="11514" y="8802"/>
                    <a:pt x="11133" y="8171"/>
                    <a:pt x="10800" y="7528"/>
                  </a:cubicBezTo>
                  <a:cubicBezTo>
                    <a:pt x="10478" y="6897"/>
                    <a:pt x="10109" y="6290"/>
                    <a:pt x="9693" y="5706"/>
                  </a:cubicBezTo>
                  <a:cubicBezTo>
                    <a:pt x="9276" y="5159"/>
                    <a:pt x="8800" y="4671"/>
                    <a:pt x="8252" y="4254"/>
                  </a:cubicBezTo>
                  <a:cubicBezTo>
                    <a:pt x="7577" y="3736"/>
                    <a:pt x="6772" y="3325"/>
                    <a:pt x="5950" y="3325"/>
                  </a:cubicBezTo>
                  <a:cubicBezTo>
                    <a:pt x="5582" y="3325"/>
                    <a:pt x="5211" y="3408"/>
                    <a:pt x="4847" y="3599"/>
                  </a:cubicBezTo>
                  <a:cubicBezTo>
                    <a:pt x="4787" y="3647"/>
                    <a:pt x="4740" y="3694"/>
                    <a:pt x="4680" y="3754"/>
                  </a:cubicBezTo>
                  <a:cubicBezTo>
                    <a:pt x="4644" y="3790"/>
                    <a:pt x="4120" y="4349"/>
                    <a:pt x="3906" y="4599"/>
                  </a:cubicBezTo>
                  <a:lnTo>
                    <a:pt x="3799" y="4718"/>
                  </a:lnTo>
                  <a:lnTo>
                    <a:pt x="3966" y="4790"/>
                  </a:lnTo>
                  <a:cubicBezTo>
                    <a:pt x="4335" y="4956"/>
                    <a:pt x="4704" y="5147"/>
                    <a:pt x="5049" y="5349"/>
                  </a:cubicBezTo>
                  <a:cubicBezTo>
                    <a:pt x="5811" y="5778"/>
                    <a:pt x="6537" y="6278"/>
                    <a:pt x="7216" y="6838"/>
                  </a:cubicBezTo>
                  <a:cubicBezTo>
                    <a:pt x="7573" y="7159"/>
                    <a:pt x="7966" y="7516"/>
                    <a:pt x="8181" y="7945"/>
                  </a:cubicBezTo>
                  <a:cubicBezTo>
                    <a:pt x="8347" y="8266"/>
                    <a:pt x="8407" y="8766"/>
                    <a:pt x="8002" y="8957"/>
                  </a:cubicBezTo>
                  <a:cubicBezTo>
                    <a:pt x="7913" y="9002"/>
                    <a:pt x="7818" y="9020"/>
                    <a:pt x="7722" y="9020"/>
                  </a:cubicBezTo>
                  <a:cubicBezTo>
                    <a:pt x="7433" y="9020"/>
                    <a:pt x="7127" y="8853"/>
                    <a:pt x="6895" y="8719"/>
                  </a:cubicBezTo>
                  <a:cubicBezTo>
                    <a:pt x="6490" y="8481"/>
                    <a:pt x="6109" y="8207"/>
                    <a:pt x="5740" y="7909"/>
                  </a:cubicBezTo>
                  <a:cubicBezTo>
                    <a:pt x="4962" y="7293"/>
                    <a:pt x="4174" y="6158"/>
                    <a:pt x="3234" y="6158"/>
                  </a:cubicBezTo>
                  <a:cubicBezTo>
                    <a:pt x="3138" y="6158"/>
                    <a:pt x="3041" y="6169"/>
                    <a:pt x="2942" y="6195"/>
                  </a:cubicBezTo>
                  <a:cubicBezTo>
                    <a:pt x="2323" y="6338"/>
                    <a:pt x="2215" y="6802"/>
                    <a:pt x="1537" y="7278"/>
                  </a:cubicBezTo>
                  <a:cubicBezTo>
                    <a:pt x="1049" y="7635"/>
                    <a:pt x="537" y="7945"/>
                    <a:pt x="1" y="8231"/>
                  </a:cubicBezTo>
                  <a:cubicBezTo>
                    <a:pt x="239" y="8707"/>
                    <a:pt x="430" y="9219"/>
                    <a:pt x="561" y="9731"/>
                  </a:cubicBezTo>
                  <a:cubicBezTo>
                    <a:pt x="715" y="10350"/>
                    <a:pt x="596" y="10969"/>
                    <a:pt x="1096" y="11207"/>
                  </a:cubicBezTo>
                  <a:cubicBezTo>
                    <a:pt x="1299" y="11290"/>
                    <a:pt x="1513" y="11350"/>
                    <a:pt x="1727" y="11386"/>
                  </a:cubicBezTo>
                  <a:cubicBezTo>
                    <a:pt x="1926" y="11413"/>
                    <a:pt x="2124" y="11425"/>
                    <a:pt x="2323" y="11425"/>
                  </a:cubicBezTo>
                  <a:cubicBezTo>
                    <a:pt x="2565" y="11425"/>
                    <a:pt x="2807" y="11407"/>
                    <a:pt x="3049" y="11374"/>
                  </a:cubicBezTo>
                  <a:cubicBezTo>
                    <a:pt x="3583" y="11262"/>
                    <a:pt x="4024" y="11181"/>
                    <a:pt x="4520" y="11181"/>
                  </a:cubicBezTo>
                  <a:cubicBezTo>
                    <a:pt x="4709" y="11181"/>
                    <a:pt x="4907" y="11193"/>
                    <a:pt x="5121" y="11219"/>
                  </a:cubicBezTo>
                  <a:cubicBezTo>
                    <a:pt x="5252" y="11243"/>
                    <a:pt x="5585" y="11445"/>
                    <a:pt x="5561" y="11576"/>
                  </a:cubicBezTo>
                  <a:cubicBezTo>
                    <a:pt x="5371" y="12398"/>
                    <a:pt x="4132" y="12481"/>
                    <a:pt x="3454" y="12529"/>
                  </a:cubicBezTo>
                  <a:cubicBezTo>
                    <a:pt x="3244" y="12542"/>
                    <a:pt x="3034" y="12549"/>
                    <a:pt x="2824" y="12549"/>
                  </a:cubicBezTo>
                  <a:cubicBezTo>
                    <a:pt x="2284" y="12549"/>
                    <a:pt x="1747" y="12504"/>
                    <a:pt x="1215" y="12410"/>
                  </a:cubicBezTo>
                  <a:lnTo>
                    <a:pt x="1025" y="12374"/>
                  </a:lnTo>
                  <a:lnTo>
                    <a:pt x="1025" y="12374"/>
                  </a:lnTo>
                  <a:cubicBezTo>
                    <a:pt x="1120" y="12779"/>
                    <a:pt x="1287" y="13160"/>
                    <a:pt x="1525" y="13493"/>
                  </a:cubicBezTo>
                  <a:cubicBezTo>
                    <a:pt x="1990" y="14095"/>
                    <a:pt x="2832" y="14257"/>
                    <a:pt x="3602" y="14257"/>
                  </a:cubicBezTo>
                  <a:cubicBezTo>
                    <a:pt x="3838" y="14257"/>
                    <a:pt x="4066" y="14242"/>
                    <a:pt x="4275" y="14219"/>
                  </a:cubicBezTo>
                  <a:cubicBezTo>
                    <a:pt x="5644" y="14088"/>
                    <a:pt x="6859" y="13374"/>
                    <a:pt x="8204" y="13124"/>
                  </a:cubicBezTo>
                  <a:cubicBezTo>
                    <a:pt x="8443" y="13080"/>
                    <a:pt x="8688" y="13055"/>
                    <a:pt x="8934" y="13055"/>
                  </a:cubicBezTo>
                  <a:cubicBezTo>
                    <a:pt x="9020" y="13055"/>
                    <a:pt x="9106" y="13058"/>
                    <a:pt x="9193" y="13065"/>
                  </a:cubicBezTo>
                  <a:cubicBezTo>
                    <a:pt x="9205" y="13064"/>
                    <a:pt x="9217" y="13063"/>
                    <a:pt x="9229" y="13063"/>
                  </a:cubicBezTo>
                  <a:cubicBezTo>
                    <a:pt x="9381" y="13063"/>
                    <a:pt x="9521" y="13133"/>
                    <a:pt x="9609" y="13243"/>
                  </a:cubicBezTo>
                  <a:cubicBezTo>
                    <a:pt x="9716" y="13398"/>
                    <a:pt x="9609" y="13624"/>
                    <a:pt x="9514" y="13743"/>
                  </a:cubicBezTo>
                  <a:cubicBezTo>
                    <a:pt x="9109" y="14231"/>
                    <a:pt x="8300" y="14338"/>
                    <a:pt x="7740" y="14541"/>
                  </a:cubicBezTo>
                  <a:cubicBezTo>
                    <a:pt x="6311" y="15053"/>
                    <a:pt x="4978" y="15827"/>
                    <a:pt x="3513" y="16220"/>
                  </a:cubicBezTo>
                  <a:cubicBezTo>
                    <a:pt x="3299" y="16279"/>
                    <a:pt x="3097" y="16315"/>
                    <a:pt x="2882" y="16363"/>
                  </a:cubicBezTo>
                  <a:cubicBezTo>
                    <a:pt x="2751" y="16386"/>
                    <a:pt x="2608" y="16398"/>
                    <a:pt x="2477" y="16398"/>
                  </a:cubicBezTo>
                  <a:cubicBezTo>
                    <a:pt x="2446" y="16394"/>
                    <a:pt x="2420" y="16393"/>
                    <a:pt x="2398" y="16393"/>
                  </a:cubicBezTo>
                  <a:cubicBezTo>
                    <a:pt x="2151" y="16393"/>
                    <a:pt x="2450" y="16625"/>
                    <a:pt x="2549" y="16767"/>
                  </a:cubicBezTo>
                  <a:cubicBezTo>
                    <a:pt x="2632" y="16875"/>
                    <a:pt x="2692" y="16994"/>
                    <a:pt x="2751" y="17113"/>
                  </a:cubicBezTo>
                  <a:cubicBezTo>
                    <a:pt x="2930" y="17410"/>
                    <a:pt x="3108" y="17708"/>
                    <a:pt x="3311" y="17994"/>
                  </a:cubicBezTo>
                  <a:cubicBezTo>
                    <a:pt x="3609" y="18446"/>
                    <a:pt x="4049" y="18780"/>
                    <a:pt x="4561" y="18958"/>
                  </a:cubicBezTo>
                  <a:cubicBezTo>
                    <a:pt x="4812" y="19037"/>
                    <a:pt x="5066" y="19071"/>
                    <a:pt x="5321" y="19071"/>
                  </a:cubicBezTo>
                  <a:cubicBezTo>
                    <a:pt x="6300" y="19071"/>
                    <a:pt x="7285" y="18561"/>
                    <a:pt x="8097" y="18089"/>
                  </a:cubicBezTo>
                  <a:cubicBezTo>
                    <a:pt x="8835" y="17637"/>
                    <a:pt x="9514" y="17148"/>
                    <a:pt x="10216" y="16636"/>
                  </a:cubicBezTo>
                  <a:cubicBezTo>
                    <a:pt x="10943" y="16113"/>
                    <a:pt x="11729" y="15529"/>
                    <a:pt x="12598" y="15255"/>
                  </a:cubicBezTo>
                  <a:cubicBezTo>
                    <a:pt x="12707" y="15219"/>
                    <a:pt x="12853" y="15179"/>
                    <a:pt x="12991" y="15179"/>
                  </a:cubicBezTo>
                  <a:cubicBezTo>
                    <a:pt x="13124" y="15179"/>
                    <a:pt x="13248" y="15216"/>
                    <a:pt x="13324" y="15327"/>
                  </a:cubicBezTo>
                  <a:cubicBezTo>
                    <a:pt x="13526" y="15612"/>
                    <a:pt x="13407" y="15958"/>
                    <a:pt x="13241" y="16220"/>
                  </a:cubicBezTo>
                  <a:cubicBezTo>
                    <a:pt x="12764" y="16970"/>
                    <a:pt x="11871" y="17482"/>
                    <a:pt x="11133" y="17898"/>
                  </a:cubicBezTo>
                  <a:cubicBezTo>
                    <a:pt x="10383" y="18327"/>
                    <a:pt x="9562" y="18696"/>
                    <a:pt x="8764" y="19077"/>
                  </a:cubicBezTo>
                  <a:cubicBezTo>
                    <a:pt x="7665" y="19594"/>
                    <a:pt x="6508" y="20082"/>
                    <a:pt x="5274" y="20082"/>
                  </a:cubicBezTo>
                  <a:cubicBezTo>
                    <a:pt x="5145" y="20082"/>
                    <a:pt x="5014" y="20077"/>
                    <a:pt x="4882" y="20065"/>
                  </a:cubicBezTo>
                  <a:cubicBezTo>
                    <a:pt x="4871" y="20053"/>
                    <a:pt x="4859" y="20053"/>
                    <a:pt x="4835" y="20053"/>
                  </a:cubicBezTo>
                  <a:lnTo>
                    <a:pt x="4752" y="20053"/>
                  </a:lnTo>
                  <a:cubicBezTo>
                    <a:pt x="4537" y="20053"/>
                    <a:pt x="4323" y="20030"/>
                    <a:pt x="4120" y="19994"/>
                  </a:cubicBezTo>
                  <a:cubicBezTo>
                    <a:pt x="4120" y="19994"/>
                    <a:pt x="4120" y="19994"/>
                    <a:pt x="4119" y="19994"/>
                  </a:cubicBezTo>
                  <a:cubicBezTo>
                    <a:pt x="4049" y="19994"/>
                    <a:pt x="5352" y="22522"/>
                    <a:pt x="6442" y="23304"/>
                  </a:cubicBezTo>
                  <a:cubicBezTo>
                    <a:pt x="7004" y="23709"/>
                    <a:pt x="7626" y="23902"/>
                    <a:pt x="8258" y="23902"/>
                  </a:cubicBezTo>
                  <a:cubicBezTo>
                    <a:pt x="8779" y="23902"/>
                    <a:pt x="9306" y="23771"/>
                    <a:pt x="9812" y="23518"/>
                  </a:cubicBezTo>
                  <a:cubicBezTo>
                    <a:pt x="10883" y="22970"/>
                    <a:pt x="11717" y="22042"/>
                    <a:pt x="12538" y="21196"/>
                  </a:cubicBezTo>
                  <a:cubicBezTo>
                    <a:pt x="12943" y="20792"/>
                    <a:pt x="13372" y="20411"/>
                    <a:pt x="13800" y="20018"/>
                  </a:cubicBezTo>
                  <a:cubicBezTo>
                    <a:pt x="14277" y="19589"/>
                    <a:pt x="14741" y="19125"/>
                    <a:pt x="15348" y="18887"/>
                  </a:cubicBezTo>
                  <a:cubicBezTo>
                    <a:pt x="15503" y="18832"/>
                    <a:pt x="15638" y="18756"/>
                    <a:pt x="15805" y="18756"/>
                  </a:cubicBezTo>
                  <a:cubicBezTo>
                    <a:pt x="15855" y="18756"/>
                    <a:pt x="15909" y="18763"/>
                    <a:pt x="15967" y="18780"/>
                  </a:cubicBezTo>
                  <a:lnTo>
                    <a:pt x="15979" y="18780"/>
                  </a:lnTo>
                  <a:cubicBezTo>
                    <a:pt x="16051" y="18839"/>
                    <a:pt x="16074" y="18934"/>
                    <a:pt x="16039" y="19018"/>
                  </a:cubicBezTo>
                  <a:cubicBezTo>
                    <a:pt x="16015" y="19089"/>
                    <a:pt x="15991" y="19149"/>
                    <a:pt x="15943" y="19220"/>
                  </a:cubicBezTo>
                  <a:cubicBezTo>
                    <a:pt x="15801" y="19434"/>
                    <a:pt x="15634" y="19637"/>
                    <a:pt x="15455" y="19815"/>
                  </a:cubicBezTo>
                  <a:cubicBezTo>
                    <a:pt x="14967" y="20315"/>
                    <a:pt x="14515" y="20815"/>
                    <a:pt x="14074" y="21351"/>
                  </a:cubicBezTo>
                  <a:cubicBezTo>
                    <a:pt x="13574" y="22018"/>
                    <a:pt x="13014" y="22649"/>
                    <a:pt x="12419" y="23232"/>
                  </a:cubicBezTo>
                  <a:cubicBezTo>
                    <a:pt x="11901" y="23707"/>
                    <a:pt x="11237" y="24201"/>
                    <a:pt x="10514" y="24201"/>
                  </a:cubicBezTo>
                  <a:cubicBezTo>
                    <a:pt x="10439" y="24201"/>
                    <a:pt x="10364" y="24196"/>
                    <a:pt x="10288" y="24185"/>
                  </a:cubicBezTo>
                  <a:cubicBezTo>
                    <a:pt x="10240" y="24185"/>
                    <a:pt x="11693" y="26388"/>
                    <a:pt x="12895" y="26661"/>
                  </a:cubicBezTo>
                  <a:cubicBezTo>
                    <a:pt x="13100" y="26706"/>
                    <a:pt x="13302" y="26727"/>
                    <a:pt x="13499" y="26727"/>
                  </a:cubicBezTo>
                  <a:cubicBezTo>
                    <a:pt x="14462" y="26727"/>
                    <a:pt x="15329" y="26226"/>
                    <a:pt x="15991" y="25495"/>
                  </a:cubicBezTo>
                  <a:cubicBezTo>
                    <a:pt x="16717" y="24685"/>
                    <a:pt x="17074" y="23709"/>
                    <a:pt x="17384" y="22685"/>
                  </a:cubicBezTo>
                  <a:cubicBezTo>
                    <a:pt x="17539" y="22125"/>
                    <a:pt x="17741" y="21577"/>
                    <a:pt x="17979" y="21054"/>
                  </a:cubicBezTo>
                  <a:cubicBezTo>
                    <a:pt x="18170" y="20625"/>
                    <a:pt x="18444" y="20161"/>
                    <a:pt x="18896" y="19982"/>
                  </a:cubicBezTo>
                  <a:cubicBezTo>
                    <a:pt x="18969" y="19954"/>
                    <a:pt x="19035" y="19940"/>
                    <a:pt x="19094" y="19940"/>
                  </a:cubicBezTo>
                  <a:cubicBezTo>
                    <a:pt x="19885" y="19940"/>
                    <a:pt x="19583" y="22276"/>
                    <a:pt x="19527" y="22697"/>
                  </a:cubicBezTo>
                  <a:cubicBezTo>
                    <a:pt x="19456" y="23435"/>
                    <a:pt x="19277" y="24161"/>
                    <a:pt x="18991" y="24864"/>
                  </a:cubicBezTo>
                  <a:cubicBezTo>
                    <a:pt x="18563" y="25864"/>
                    <a:pt x="17801" y="26566"/>
                    <a:pt x="16920" y="27161"/>
                  </a:cubicBezTo>
                  <a:cubicBezTo>
                    <a:pt x="16895" y="27180"/>
                    <a:pt x="17521" y="27254"/>
                    <a:pt x="18275" y="27254"/>
                  </a:cubicBezTo>
                  <a:cubicBezTo>
                    <a:pt x="18964" y="27254"/>
                    <a:pt x="19760" y="27193"/>
                    <a:pt x="20265" y="26971"/>
                  </a:cubicBezTo>
                  <a:cubicBezTo>
                    <a:pt x="21123" y="26590"/>
                    <a:pt x="21908" y="25983"/>
                    <a:pt x="22289" y="25102"/>
                  </a:cubicBezTo>
                  <a:cubicBezTo>
                    <a:pt x="22670" y="24221"/>
                    <a:pt x="22516" y="23328"/>
                    <a:pt x="22313" y="22447"/>
                  </a:cubicBezTo>
                  <a:cubicBezTo>
                    <a:pt x="22147" y="21697"/>
                    <a:pt x="21837" y="20613"/>
                    <a:pt x="22218" y="19863"/>
                  </a:cubicBezTo>
                  <a:cubicBezTo>
                    <a:pt x="22242" y="19827"/>
                    <a:pt x="22254" y="19803"/>
                    <a:pt x="22266" y="19768"/>
                  </a:cubicBezTo>
                  <a:cubicBezTo>
                    <a:pt x="22389" y="19637"/>
                    <a:pt x="22514" y="19583"/>
                    <a:pt x="22633" y="19583"/>
                  </a:cubicBezTo>
                  <a:cubicBezTo>
                    <a:pt x="22905" y="19583"/>
                    <a:pt x="23143" y="19866"/>
                    <a:pt x="23242" y="20173"/>
                  </a:cubicBezTo>
                  <a:cubicBezTo>
                    <a:pt x="23349" y="20577"/>
                    <a:pt x="23397" y="20994"/>
                    <a:pt x="23385" y="21411"/>
                  </a:cubicBezTo>
                  <a:cubicBezTo>
                    <a:pt x="23397" y="21816"/>
                    <a:pt x="23349" y="22232"/>
                    <a:pt x="23266" y="22625"/>
                  </a:cubicBezTo>
                  <a:cubicBezTo>
                    <a:pt x="23135" y="23161"/>
                    <a:pt x="22849" y="23649"/>
                    <a:pt x="22694" y="24173"/>
                  </a:cubicBezTo>
                  <a:cubicBezTo>
                    <a:pt x="22693" y="24177"/>
                    <a:pt x="22696" y="24179"/>
                    <a:pt x="22702" y="24179"/>
                  </a:cubicBezTo>
                  <a:cubicBezTo>
                    <a:pt x="22842" y="24179"/>
                    <a:pt x="24760" y="23162"/>
                    <a:pt x="25171" y="22101"/>
                  </a:cubicBezTo>
                  <a:cubicBezTo>
                    <a:pt x="25599" y="21006"/>
                    <a:pt x="25945" y="19851"/>
                    <a:pt x="25897" y="18649"/>
                  </a:cubicBezTo>
                  <a:cubicBezTo>
                    <a:pt x="25873" y="17887"/>
                    <a:pt x="25790" y="17386"/>
                    <a:pt x="25337" y="16803"/>
                  </a:cubicBezTo>
                  <a:cubicBezTo>
                    <a:pt x="25040" y="16434"/>
                    <a:pt x="24706" y="16101"/>
                    <a:pt x="24313" y="15839"/>
                  </a:cubicBezTo>
                  <a:cubicBezTo>
                    <a:pt x="23415" y="15307"/>
                    <a:pt x="24030" y="14517"/>
                    <a:pt x="25495" y="14517"/>
                  </a:cubicBezTo>
                  <a:cubicBezTo>
                    <a:pt x="25506" y="14517"/>
                    <a:pt x="25517" y="14517"/>
                    <a:pt x="25528" y="14517"/>
                  </a:cubicBezTo>
                  <a:cubicBezTo>
                    <a:pt x="25534" y="14517"/>
                    <a:pt x="25540" y="14517"/>
                    <a:pt x="25546" y="14517"/>
                  </a:cubicBezTo>
                  <a:cubicBezTo>
                    <a:pt x="26560" y="14517"/>
                    <a:pt x="27269" y="13500"/>
                    <a:pt x="27695" y="12612"/>
                  </a:cubicBezTo>
                  <a:cubicBezTo>
                    <a:pt x="28159" y="11648"/>
                    <a:pt x="28385" y="10052"/>
                    <a:pt x="28112" y="9040"/>
                  </a:cubicBezTo>
                  <a:cubicBezTo>
                    <a:pt x="27850" y="8076"/>
                    <a:pt x="26433" y="5849"/>
                    <a:pt x="25683" y="5468"/>
                  </a:cubicBezTo>
                  <a:lnTo>
                    <a:pt x="25683" y="5468"/>
                  </a:lnTo>
                  <a:cubicBezTo>
                    <a:pt x="25790" y="6397"/>
                    <a:pt x="26004" y="8445"/>
                    <a:pt x="25278" y="9647"/>
                  </a:cubicBezTo>
                  <a:cubicBezTo>
                    <a:pt x="24849" y="10362"/>
                    <a:pt x="24159" y="10886"/>
                    <a:pt x="23349" y="11124"/>
                  </a:cubicBezTo>
                  <a:cubicBezTo>
                    <a:pt x="24123" y="10017"/>
                    <a:pt x="24433" y="8659"/>
                    <a:pt x="24778" y="7373"/>
                  </a:cubicBezTo>
                  <a:cubicBezTo>
                    <a:pt x="25040" y="6397"/>
                    <a:pt x="25266" y="5325"/>
                    <a:pt x="24909" y="4349"/>
                  </a:cubicBezTo>
                  <a:cubicBezTo>
                    <a:pt x="24540" y="3373"/>
                    <a:pt x="23587" y="2801"/>
                    <a:pt x="22635" y="2480"/>
                  </a:cubicBezTo>
                  <a:cubicBezTo>
                    <a:pt x="22063" y="2289"/>
                    <a:pt x="21480" y="2158"/>
                    <a:pt x="20884" y="2111"/>
                  </a:cubicBezTo>
                  <a:cubicBezTo>
                    <a:pt x="20753" y="2094"/>
                    <a:pt x="20622" y="2086"/>
                    <a:pt x="20492" y="2086"/>
                  </a:cubicBezTo>
                  <a:cubicBezTo>
                    <a:pt x="20161" y="2086"/>
                    <a:pt x="19835" y="2139"/>
                    <a:pt x="19527" y="2242"/>
                  </a:cubicBezTo>
                  <a:cubicBezTo>
                    <a:pt x="19360" y="1730"/>
                    <a:pt x="19099" y="1242"/>
                    <a:pt x="18753" y="837"/>
                  </a:cubicBezTo>
                  <a:cubicBezTo>
                    <a:pt x="18161" y="175"/>
                    <a:pt x="17411" y="0"/>
                    <a:pt x="16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714245" y="2701545"/>
              <a:ext cx="1037591" cy="526895"/>
            </a:xfrm>
            <a:custGeom>
              <a:avLst/>
              <a:gdLst/>
              <a:ahLst/>
              <a:cxnLst/>
              <a:rect l="l" t="t" r="r" b="b"/>
              <a:pathLst>
                <a:path w="27926" h="14181" extrusionOk="0">
                  <a:moveTo>
                    <a:pt x="15658" y="0"/>
                  </a:moveTo>
                  <a:cubicBezTo>
                    <a:pt x="15658" y="0"/>
                    <a:pt x="15658" y="0"/>
                    <a:pt x="15657" y="0"/>
                  </a:cubicBezTo>
                  <a:cubicBezTo>
                    <a:pt x="15669" y="119"/>
                    <a:pt x="15669" y="238"/>
                    <a:pt x="15681" y="369"/>
                  </a:cubicBezTo>
                  <a:cubicBezTo>
                    <a:pt x="15776" y="2000"/>
                    <a:pt x="15574" y="4084"/>
                    <a:pt x="16300" y="5668"/>
                  </a:cubicBezTo>
                  <a:cubicBezTo>
                    <a:pt x="15550" y="5465"/>
                    <a:pt x="14800" y="5263"/>
                    <a:pt x="14050" y="5072"/>
                  </a:cubicBezTo>
                  <a:cubicBezTo>
                    <a:pt x="14050" y="5060"/>
                    <a:pt x="14038" y="5048"/>
                    <a:pt x="14038" y="5048"/>
                  </a:cubicBezTo>
                  <a:cubicBezTo>
                    <a:pt x="13026" y="3584"/>
                    <a:pt x="11573" y="214"/>
                    <a:pt x="11359" y="0"/>
                  </a:cubicBezTo>
                  <a:lnTo>
                    <a:pt x="11359" y="0"/>
                  </a:lnTo>
                  <a:lnTo>
                    <a:pt x="11407" y="143"/>
                  </a:lnTo>
                  <a:cubicBezTo>
                    <a:pt x="11800" y="1191"/>
                    <a:pt x="12097" y="2250"/>
                    <a:pt x="12454" y="3298"/>
                  </a:cubicBezTo>
                  <a:cubicBezTo>
                    <a:pt x="12633" y="3834"/>
                    <a:pt x="12824" y="4382"/>
                    <a:pt x="13157" y="4834"/>
                  </a:cubicBezTo>
                  <a:cubicBezTo>
                    <a:pt x="11871" y="4489"/>
                    <a:pt x="10252" y="3905"/>
                    <a:pt x="8990" y="3512"/>
                  </a:cubicBezTo>
                  <a:cubicBezTo>
                    <a:pt x="8204" y="2655"/>
                    <a:pt x="6704" y="750"/>
                    <a:pt x="6513" y="655"/>
                  </a:cubicBezTo>
                  <a:lnTo>
                    <a:pt x="6513" y="655"/>
                  </a:lnTo>
                  <a:cubicBezTo>
                    <a:pt x="6930" y="1512"/>
                    <a:pt x="7406" y="2548"/>
                    <a:pt x="8061" y="3334"/>
                  </a:cubicBezTo>
                  <a:cubicBezTo>
                    <a:pt x="7537" y="3155"/>
                    <a:pt x="7013" y="2989"/>
                    <a:pt x="6489" y="2810"/>
                  </a:cubicBezTo>
                  <a:cubicBezTo>
                    <a:pt x="5335" y="2429"/>
                    <a:pt x="4180" y="2060"/>
                    <a:pt x="3001" y="1727"/>
                  </a:cubicBezTo>
                  <a:cubicBezTo>
                    <a:pt x="2024" y="1456"/>
                    <a:pt x="1129" y="964"/>
                    <a:pt x="108" y="964"/>
                  </a:cubicBezTo>
                  <a:cubicBezTo>
                    <a:pt x="96" y="964"/>
                    <a:pt x="84" y="964"/>
                    <a:pt x="72" y="965"/>
                  </a:cubicBezTo>
                  <a:cubicBezTo>
                    <a:pt x="1" y="976"/>
                    <a:pt x="1" y="1072"/>
                    <a:pt x="72" y="1084"/>
                  </a:cubicBezTo>
                  <a:cubicBezTo>
                    <a:pt x="1167" y="1155"/>
                    <a:pt x="2084" y="1643"/>
                    <a:pt x="3049" y="2131"/>
                  </a:cubicBezTo>
                  <a:cubicBezTo>
                    <a:pt x="3799" y="2489"/>
                    <a:pt x="4561" y="2798"/>
                    <a:pt x="5346" y="3048"/>
                  </a:cubicBezTo>
                  <a:cubicBezTo>
                    <a:pt x="5156" y="3143"/>
                    <a:pt x="4989" y="3251"/>
                    <a:pt x="4811" y="3346"/>
                  </a:cubicBezTo>
                  <a:cubicBezTo>
                    <a:pt x="4323" y="3596"/>
                    <a:pt x="3834" y="3858"/>
                    <a:pt x="3346" y="4108"/>
                  </a:cubicBezTo>
                  <a:lnTo>
                    <a:pt x="3215" y="4179"/>
                  </a:lnTo>
                  <a:cubicBezTo>
                    <a:pt x="3226" y="4191"/>
                    <a:pt x="3254" y="4196"/>
                    <a:pt x="3296" y="4196"/>
                  </a:cubicBezTo>
                  <a:cubicBezTo>
                    <a:pt x="3730" y="4196"/>
                    <a:pt x="5686" y="3629"/>
                    <a:pt x="6239" y="3358"/>
                  </a:cubicBezTo>
                  <a:lnTo>
                    <a:pt x="6311" y="3382"/>
                  </a:lnTo>
                  <a:cubicBezTo>
                    <a:pt x="7501" y="3786"/>
                    <a:pt x="8692" y="4191"/>
                    <a:pt x="9895" y="4560"/>
                  </a:cubicBezTo>
                  <a:cubicBezTo>
                    <a:pt x="9371" y="4798"/>
                    <a:pt x="8859" y="5191"/>
                    <a:pt x="8418" y="5489"/>
                  </a:cubicBezTo>
                  <a:cubicBezTo>
                    <a:pt x="7752" y="5941"/>
                    <a:pt x="7120" y="6430"/>
                    <a:pt x="6478" y="6894"/>
                  </a:cubicBezTo>
                  <a:cubicBezTo>
                    <a:pt x="6144" y="7132"/>
                    <a:pt x="5811" y="7358"/>
                    <a:pt x="5477" y="7573"/>
                  </a:cubicBezTo>
                  <a:cubicBezTo>
                    <a:pt x="5656" y="7525"/>
                    <a:pt x="5835" y="7477"/>
                    <a:pt x="6013" y="7418"/>
                  </a:cubicBezTo>
                  <a:cubicBezTo>
                    <a:pt x="6811" y="7072"/>
                    <a:pt x="7585" y="6668"/>
                    <a:pt x="8323" y="6203"/>
                  </a:cubicBezTo>
                  <a:cubicBezTo>
                    <a:pt x="9085" y="5668"/>
                    <a:pt x="10073" y="5441"/>
                    <a:pt x="10764" y="4822"/>
                  </a:cubicBezTo>
                  <a:cubicBezTo>
                    <a:pt x="11573" y="5072"/>
                    <a:pt x="12395" y="5298"/>
                    <a:pt x="13228" y="5501"/>
                  </a:cubicBezTo>
                  <a:cubicBezTo>
                    <a:pt x="13609" y="5584"/>
                    <a:pt x="13978" y="5691"/>
                    <a:pt x="14359" y="5798"/>
                  </a:cubicBezTo>
                  <a:cubicBezTo>
                    <a:pt x="13693" y="6334"/>
                    <a:pt x="13205" y="7203"/>
                    <a:pt x="12597" y="7763"/>
                  </a:cubicBezTo>
                  <a:cubicBezTo>
                    <a:pt x="11728" y="8549"/>
                    <a:pt x="10811" y="9287"/>
                    <a:pt x="9895" y="10025"/>
                  </a:cubicBezTo>
                  <a:cubicBezTo>
                    <a:pt x="9418" y="10406"/>
                    <a:pt x="8954" y="10799"/>
                    <a:pt x="8478" y="11192"/>
                  </a:cubicBezTo>
                  <a:cubicBezTo>
                    <a:pt x="8740" y="11061"/>
                    <a:pt x="8990" y="10930"/>
                    <a:pt x="9240" y="10811"/>
                  </a:cubicBezTo>
                  <a:cubicBezTo>
                    <a:pt x="9478" y="10680"/>
                    <a:pt x="13586" y="7834"/>
                    <a:pt x="15038" y="5977"/>
                  </a:cubicBezTo>
                  <a:lnTo>
                    <a:pt x="16419" y="6358"/>
                  </a:lnTo>
                  <a:cubicBezTo>
                    <a:pt x="15860" y="7013"/>
                    <a:pt x="15586" y="7954"/>
                    <a:pt x="15312" y="8716"/>
                  </a:cubicBezTo>
                  <a:cubicBezTo>
                    <a:pt x="14871" y="9942"/>
                    <a:pt x="14419" y="11144"/>
                    <a:pt x="13859" y="12323"/>
                  </a:cubicBezTo>
                  <a:cubicBezTo>
                    <a:pt x="13562" y="12954"/>
                    <a:pt x="13228" y="13585"/>
                    <a:pt x="12859" y="14180"/>
                  </a:cubicBezTo>
                  <a:cubicBezTo>
                    <a:pt x="13419" y="13538"/>
                    <a:pt x="13538" y="13502"/>
                    <a:pt x="14026" y="12847"/>
                  </a:cubicBezTo>
                  <a:cubicBezTo>
                    <a:pt x="14086" y="12764"/>
                    <a:pt x="14621" y="11811"/>
                    <a:pt x="14693" y="11752"/>
                  </a:cubicBezTo>
                  <a:cubicBezTo>
                    <a:pt x="14967" y="11144"/>
                    <a:pt x="15133" y="10728"/>
                    <a:pt x="15372" y="10120"/>
                  </a:cubicBezTo>
                  <a:cubicBezTo>
                    <a:pt x="15610" y="9466"/>
                    <a:pt x="15836" y="8811"/>
                    <a:pt x="16086" y="8168"/>
                  </a:cubicBezTo>
                  <a:cubicBezTo>
                    <a:pt x="16312" y="7584"/>
                    <a:pt x="16634" y="7061"/>
                    <a:pt x="16872" y="6489"/>
                  </a:cubicBezTo>
                  <a:cubicBezTo>
                    <a:pt x="17277" y="6596"/>
                    <a:pt x="17693" y="6703"/>
                    <a:pt x="18098" y="6811"/>
                  </a:cubicBezTo>
                  <a:cubicBezTo>
                    <a:pt x="17800" y="7477"/>
                    <a:pt x="17800" y="8323"/>
                    <a:pt x="17777" y="9013"/>
                  </a:cubicBezTo>
                  <a:cubicBezTo>
                    <a:pt x="17753" y="9930"/>
                    <a:pt x="17800" y="10847"/>
                    <a:pt x="17908" y="11764"/>
                  </a:cubicBezTo>
                  <a:cubicBezTo>
                    <a:pt x="17931" y="11978"/>
                    <a:pt x="17955" y="12192"/>
                    <a:pt x="17967" y="12418"/>
                  </a:cubicBezTo>
                  <a:cubicBezTo>
                    <a:pt x="17991" y="12359"/>
                    <a:pt x="18003" y="12299"/>
                    <a:pt x="18027" y="12252"/>
                  </a:cubicBezTo>
                  <a:cubicBezTo>
                    <a:pt x="18110" y="11990"/>
                    <a:pt x="18396" y="10406"/>
                    <a:pt x="18372" y="9704"/>
                  </a:cubicBezTo>
                  <a:cubicBezTo>
                    <a:pt x="18360" y="9192"/>
                    <a:pt x="18372" y="8668"/>
                    <a:pt x="18408" y="8144"/>
                  </a:cubicBezTo>
                  <a:cubicBezTo>
                    <a:pt x="18443" y="7739"/>
                    <a:pt x="18527" y="7322"/>
                    <a:pt x="18539" y="6918"/>
                  </a:cubicBezTo>
                  <a:cubicBezTo>
                    <a:pt x="18789" y="6977"/>
                    <a:pt x="19027" y="7025"/>
                    <a:pt x="19265" y="7072"/>
                  </a:cubicBezTo>
                  <a:cubicBezTo>
                    <a:pt x="19527" y="8144"/>
                    <a:pt x="20241" y="9120"/>
                    <a:pt x="20717" y="10097"/>
                  </a:cubicBezTo>
                  <a:cubicBezTo>
                    <a:pt x="20836" y="10335"/>
                    <a:pt x="20956" y="10573"/>
                    <a:pt x="21063" y="10835"/>
                  </a:cubicBezTo>
                  <a:cubicBezTo>
                    <a:pt x="21134" y="10561"/>
                    <a:pt x="20825" y="9347"/>
                    <a:pt x="20575" y="8930"/>
                  </a:cubicBezTo>
                  <a:cubicBezTo>
                    <a:pt x="20277" y="8418"/>
                    <a:pt x="20063" y="7703"/>
                    <a:pt x="19789" y="7180"/>
                  </a:cubicBezTo>
                  <a:lnTo>
                    <a:pt x="19789" y="7180"/>
                  </a:lnTo>
                  <a:cubicBezTo>
                    <a:pt x="22003" y="7584"/>
                    <a:pt x="25313" y="8668"/>
                    <a:pt x="27290" y="9751"/>
                  </a:cubicBezTo>
                  <a:cubicBezTo>
                    <a:pt x="27347" y="9784"/>
                    <a:pt x="27403" y="9798"/>
                    <a:pt x="27456" y="9798"/>
                  </a:cubicBezTo>
                  <a:cubicBezTo>
                    <a:pt x="27736" y="9798"/>
                    <a:pt x="27925" y="9408"/>
                    <a:pt x="27635" y="9227"/>
                  </a:cubicBezTo>
                  <a:cubicBezTo>
                    <a:pt x="25837" y="8061"/>
                    <a:pt x="22491" y="7049"/>
                    <a:pt x="20432" y="6644"/>
                  </a:cubicBezTo>
                  <a:cubicBezTo>
                    <a:pt x="20158" y="6584"/>
                    <a:pt x="19896" y="6525"/>
                    <a:pt x="19634" y="6477"/>
                  </a:cubicBezTo>
                  <a:cubicBezTo>
                    <a:pt x="20063" y="5584"/>
                    <a:pt x="21896" y="4167"/>
                    <a:pt x="22027" y="4001"/>
                  </a:cubicBezTo>
                  <a:lnTo>
                    <a:pt x="22253" y="3751"/>
                  </a:lnTo>
                  <a:lnTo>
                    <a:pt x="22253" y="3751"/>
                  </a:lnTo>
                  <a:cubicBezTo>
                    <a:pt x="21872" y="3941"/>
                    <a:pt x="19979" y="4989"/>
                    <a:pt x="19158" y="6346"/>
                  </a:cubicBezTo>
                  <a:cubicBezTo>
                    <a:pt x="18943" y="6299"/>
                    <a:pt x="18848" y="6299"/>
                    <a:pt x="18634" y="6251"/>
                  </a:cubicBezTo>
                  <a:cubicBezTo>
                    <a:pt x="18503" y="5870"/>
                    <a:pt x="18431" y="5465"/>
                    <a:pt x="18443" y="5060"/>
                  </a:cubicBezTo>
                  <a:cubicBezTo>
                    <a:pt x="18491" y="4441"/>
                    <a:pt x="18610" y="3834"/>
                    <a:pt x="18812" y="3239"/>
                  </a:cubicBezTo>
                  <a:cubicBezTo>
                    <a:pt x="19098" y="2250"/>
                    <a:pt x="19717" y="167"/>
                    <a:pt x="19527" y="131"/>
                  </a:cubicBezTo>
                  <a:lnTo>
                    <a:pt x="19527" y="131"/>
                  </a:lnTo>
                  <a:cubicBezTo>
                    <a:pt x="19301" y="595"/>
                    <a:pt x="19062" y="1060"/>
                    <a:pt x="18848" y="1524"/>
                  </a:cubicBezTo>
                  <a:cubicBezTo>
                    <a:pt x="18455" y="2405"/>
                    <a:pt x="18181" y="3322"/>
                    <a:pt x="18050" y="4274"/>
                  </a:cubicBezTo>
                  <a:cubicBezTo>
                    <a:pt x="17979" y="4810"/>
                    <a:pt x="17919" y="5537"/>
                    <a:pt x="18122" y="6120"/>
                  </a:cubicBezTo>
                  <a:cubicBezTo>
                    <a:pt x="17681" y="6013"/>
                    <a:pt x="17229" y="5906"/>
                    <a:pt x="16788" y="5787"/>
                  </a:cubicBezTo>
                  <a:cubicBezTo>
                    <a:pt x="16087" y="3920"/>
                    <a:pt x="15825" y="0"/>
                    <a:pt x="15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3791525" y="3536035"/>
              <a:ext cx="795860" cy="768031"/>
            </a:xfrm>
            <a:custGeom>
              <a:avLst/>
              <a:gdLst/>
              <a:ahLst/>
              <a:cxnLst/>
              <a:rect l="l" t="t" r="r" b="b"/>
              <a:pathLst>
                <a:path w="21420" h="20671" extrusionOk="0">
                  <a:moveTo>
                    <a:pt x="6215" y="8747"/>
                  </a:moveTo>
                  <a:lnTo>
                    <a:pt x="6215" y="8747"/>
                  </a:lnTo>
                  <a:cubicBezTo>
                    <a:pt x="6217" y="8749"/>
                    <a:pt x="6218" y="8751"/>
                    <a:pt x="6219" y="8753"/>
                  </a:cubicBezTo>
                  <a:lnTo>
                    <a:pt x="6219" y="8753"/>
                  </a:lnTo>
                  <a:cubicBezTo>
                    <a:pt x="6218" y="8752"/>
                    <a:pt x="6217" y="8750"/>
                    <a:pt x="6215" y="8747"/>
                  </a:cubicBezTo>
                  <a:close/>
                  <a:moveTo>
                    <a:pt x="6617" y="7487"/>
                  </a:moveTo>
                  <a:cubicBezTo>
                    <a:pt x="6641" y="7487"/>
                    <a:pt x="6666" y="7490"/>
                    <a:pt x="6692" y="7497"/>
                  </a:cubicBezTo>
                  <a:cubicBezTo>
                    <a:pt x="7144" y="7616"/>
                    <a:pt x="6787" y="8414"/>
                    <a:pt x="6585" y="8676"/>
                  </a:cubicBezTo>
                  <a:cubicBezTo>
                    <a:pt x="6553" y="8746"/>
                    <a:pt x="6445" y="8827"/>
                    <a:pt x="6348" y="8827"/>
                  </a:cubicBezTo>
                  <a:cubicBezTo>
                    <a:pt x="6298" y="8827"/>
                    <a:pt x="6252" y="8806"/>
                    <a:pt x="6219" y="8753"/>
                  </a:cubicBezTo>
                  <a:lnTo>
                    <a:pt x="6219" y="8753"/>
                  </a:lnTo>
                  <a:cubicBezTo>
                    <a:pt x="6225" y="8764"/>
                    <a:pt x="6227" y="8768"/>
                    <a:pt x="6227" y="8768"/>
                  </a:cubicBezTo>
                  <a:cubicBezTo>
                    <a:pt x="6225" y="8768"/>
                    <a:pt x="6192" y="8718"/>
                    <a:pt x="6192" y="8700"/>
                  </a:cubicBezTo>
                  <a:cubicBezTo>
                    <a:pt x="6168" y="8664"/>
                    <a:pt x="6156" y="8640"/>
                    <a:pt x="6156" y="8604"/>
                  </a:cubicBezTo>
                  <a:cubicBezTo>
                    <a:pt x="6132" y="8533"/>
                    <a:pt x="6132" y="8462"/>
                    <a:pt x="6120" y="8390"/>
                  </a:cubicBezTo>
                  <a:cubicBezTo>
                    <a:pt x="6120" y="8247"/>
                    <a:pt x="6120" y="8093"/>
                    <a:pt x="6156" y="7962"/>
                  </a:cubicBezTo>
                  <a:cubicBezTo>
                    <a:pt x="6210" y="7768"/>
                    <a:pt x="6390" y="7487"/>
                    <a:pt x="6617" y="7487"/>
                  </a:cubicBezTo>
                  <a:close/>
                  <a:moveTo>
                    <a:pt x="8883" y="7412"/>
                  </a:moveTo>
                  <a:cubicBezTo>
                    <a:pt x="8988" y="7412"/>
                    <a:pt x="9082" y="7485"/>
                    <a:pt x="9109" y="7592"/>
                  </a:cubicBezTo>
                  <a:cubicBezTo>
                    <a:pt x="9190" y="8252"/>
                    <a:pt x="8629" y="9250"/>
                    <a:pt x="7887" y="9250"/>
                  </a:cubicBezTo>
                  <a:cubicBezTo>
                    <a:pt x="7866" y="9250"/>
                    <a:pt x="7844" y="9249"/>
                    <a:pt x="7823" y="9247"/>
                  </a:cubicBezTo>
                  <a:cubicBezTo>
                    <a:pt x="7692" y="9247"/>
                    <a:pt x="7597" y="9128"/>
                    <a:pt x="7609" y="8997"/>
                  </a:cubicBezTo>
                  <a:lnTo>
                    <a:pt x="7597" y="8997"/>
                  </a:lnTo>
                  <a:cubicBezTo>
                    <a:pt x="7609" y="8938"/>
                    <a:pt x="7620" y="8866"/>
                    <a:pt x="7632" y="8807"/>
                  </a:cubicBezTo>
                  <a:cubicBezTo>
                    <a:pt x="7716" y="8521"/>
                    <a:pt x="7859" y="8259"/>
                    <a:pt x="8037" y="8033"/>
                  </a:cubicBezTo>
                  <a:cubicBezTo>
                    <a:pt x="8240" y="7783"/>
                    <a:pt x="8490" y="7581"/>
                    <a:pt x="8775" y="7438"/>
                  </a:cubicBezTo>
                  <a:cubicBezTo>
                    <a:pt x="8811" y="7420"/>
                    <a:pt x="8847" y="7412"/>
                    <a:pt x="8883" y="7412"/>
                  </a:cubicBezTo>
                  <a:close/>
                  <a:moveTo>
                    <a:pt x="10021" y="8863"/>
                  </a:moveTo>
                  <a:cubicBezTo>
                    <a:pt x="10132" y="8863"/>
                    <a:pt x="10236" y="8911"/>
                    <a:pt x="10299" y="9033"/>
                  </a:cubicBezTo>
                  <a:cubicBezTo>
                    <a:pt x="10418" y="9247"/>
                    <a:pt x="10216" y="9486"/>
                    <a:pt x="10085" y="9640"/>
                  </a:cubicBezTo>
                  <a:cubicBezTo>
                    <a:pt x="9963" y="9773"/>
                    <a:pt x="9779" y="9917"/>
                    <a:pt x="9591" y="9917"/>
                  </a:cubicBezTo>
                  <a:cubicBezTo>
                    <a:pt x="9577" y="9917"/>
                    <a:pt x="9563" y="9916"/>
                    <a:pt x="9549" y="9914"/>
                  </a:cubicBezTo>
                  <a:cubicBezTo>
                    <a:pt x="9478" y="9914"/>
                    <a:pt x="9418" y="9902"/>
                    <a:pt x="9383" y="9819"/>
                  </a:cubicBezTo>
                  <a:lnTo>
                    <a:pt x="9371" y="9819"/>
                  </a:lnTo>
                  <a:cubicBezTo>
                    <a:pt x="9275" y="9557"/>
                    <a:pt x="9442" y="9224"/>
                    <a:pt x="9633" y="9045"/>
                  </a:cubicBezTo>
                  <a:cubicBezTo>
                    <a:pt x="9732" y="8939"/>
                    <a:pt x="9883" y="8863"/>
                    <a:pt x="10021" y="8863"/>
                  </a:cubicBezTo>
                  <a:close/>
                  <a:moveTo>
                    <a:pt x="6195" y="10866"/>
                  </a:moveTo>
                  <a:cubicBezTo>
                    <a:pt x="6256" y="10866"/>
                    <a:pt x="6315" y="10890"/>
                    <a:pt x="6358" y="10938"/>
                  </a:cubicBezTo>
                  <a:cubicBezTo>
                    <a:pt x="6585" y="11236"/>
                    <a:pt x="6704" y="11843"/>
                    <a:pt x="6370" y="12129"/>
                  </a:cubicBezTo>
                  <a:cubicBezTo>
                    <a:pt x="6332" y="12162"/>
                    <a:pt x="6285" y="12178"/>
                    <a:pt x="6238" y="12178"/>
                  </a:cubicBezTo>
                  <a:cubicBezTo>
                    <a:pt x="6153" y="12178"/>
                    <a:pt x="6068" y="12126"/>
                    <a:pt x="6037" y="12033"/>
                  </a:cubicBezTo>
                  <a:cubicBezTo>
                    <a:pt x="5811" y="11760"/>
                    <a:pt x="5846" y="11260"/>
                    <a:pt x="6001" y="10974"/>
                  </a:cubicBezTo>
                  <a:cubicBezTo>
                    <a:pt x="6047" y="10902"/>
                    <a:pt x="6122" y="10866"/>
                    <a:pt x="6195" y="10866"/>
                  </a:cubicBezTo>
                  <a:close/>
                  <a:moveTo>
                    <a:pt x="10361" y="11618"/>
                  </a:moveTo>
                  <a:cubicBezTo>
                    <a:pt x="10584" y="11618"/>
                    <a:pt x="10777" y="11792"/>
                    <a:pt x="10787" y="12022"/>
                  </a:cubicBezTo>
                  <a:cubicBezTo>
                    <a:pt x="10799" y="12212"/>
                    <a:pt x="10668" y="12391"/>
                    <a:pt x="10490" y="12450"/>
                  </a:cubicBezTo>
                  <a:cubicBezTo>
                    <a:pt x="10472" y="12454"/>
                    <a:pt x="10454" y="12455"/>
                    <a:pt x="10437" y="12455"/>
                  </a:cubicBezTo>
                  <a:cubicBezTo>
                    <a:pt x="10334" y="12455"/>
                    <a:pt x="10231" y="12399"/>
                    <a:pt x="10180" y="12307"/>
                  </a:cubicBezTo>
                  <a:cubicBezTo>
                    <a:pt x="10180" y="12307"/>
                    <a:pt x="10180" y="12284"/>
                    <a:pt x="10168" y="12284"/>
                  </a:cubicBezTo>
                  <a:cubicBezTo>
                    <a:pt x="10109" y="12212"/>
                    <a:pt x="10061" y="12117"/>
                    <a:pt x="10037" y="12022"/>
                  </a:cubicBezTo>
                  <a:cubicBezTo>
                    <a:pt x="9990" y="11843"/>
                    <a:pt x="10097" y="11676"/>
                    <a:pt x="10264" y="11629"/>
                  </a:cubicBezTo>
                  <a:cubicBezTo>
                    <a:pt x="10296" y="11621"/>
                    <a:pt x="10329" y="11618"/>
                    <a:pt x="10361" y="11618"/>
                  </a:cubicBezTo>
                  <a:close/>
                  <a:moveTo>
                    <a:pt x="7891" y="11092"/>
                  </a:moveTo>
                  <a:cubicBezTo>
                    <a:pt x="7919" y="11092"/>
                    <a:pt x="7948" y="11096"/>
                    <a:pt x="7978" y="11105"/>
                  </a:cubicBezTo>
                  <a:lnTo>
                    <a:pt x="7978" y="11117"/>
                  </a:lnTo>
                  <a:cubicBezTo>
                    <a:pt x="8192" y="11176"/>
                    <a:pt x="8287" y="11414"/>
                    <a:pt x="8347" y="11605"/>
                  </a:cubicBezTo>
                  <a:cubicBezTo>
                    <a:pt x="8382" y="11736"/>
                    <a:pt x="8394" y="11879"/>
                    <a:pt x="8406" y="12022"/>
                  </a:cubicBezTo>
                  <a:cubicBezTo>
                    <a:pt x="8430" y="12129"/>
                    <a:pt x="8442" y="12236"/>
                    <a:pt x="8418" y="12343"/>
                  </a:cubicBezTo>
                  <a:cubicBezTo>
                    <a:pt x="8382" y="12438"/>
                    <a:pt x="8299" y="12498"/>
                    <a:pt x="8204" y="12498"/>
                  </a:cubicBezTo>
                  <a:cubicBezTo>
                    <a:pt x="8049" y="12474"/>
                    <a:pt x="7906" y="12414"/>
                    <a:pt x="7787" y="12307"/>
                  </a:cubicBezTo>
                  <a:lnTo>
                    <a:pt x="7763" y="12284"/>
                  </a:lnTo>
                  <a:cubicBezTo>
                    <a:pt x="7549" y="12093"/>
                    <a:pt x="7442" y="11795"/>
                    <a:pt x="7489" y="11498"/>
                  </a:cubicBezTo>
                  <a:cubicBezTo>
                    <a:pt x="7531" y="11309"/>
                    <a:pt x="7684" y="11092"/>
                    <a:pt x="7891" y="11092"/>
                  </a:cubicBezTo>
                  <a:close/>
                  <a:moveTo>
                    <a:pt x="5446" y="14078"/>
                  </a:moveTo>
                  <a:cubicBezTo>
                    <a:pt x="5506" y="14078"/>
                    <a:pt x="5568" y="14117"/>
                    <a:pt x="5632" y="14212"/>
                  </a:cubicBezTo>
                  <a:cubicBezTo>
                    <a:pt x="5787" y="14474"/>
                    <a:pt x="5894" y="14760"/>
                    <a:pt x="5954" y="15058"/>
                  </a:cubicBezTo>
                  <a:cubicBezTo>
                    <a:pt x="6096" y="15713"/>
                    <a:pt x="6192" y="16379"/>
                    <a:pt x="6227" y="17046"/>
                  </a:cubicBezTo>
                  <a:cubicBezTo>
                    <a:pt x="6251" y="17629"/>
                    <a:pt x="6323" y="18213"/>
                    <a:pt x="6454" y="18784"/>
                  </a:cubicBezTo>
                  <a:cubicBezTo>
                    <a:pt x="6394" y="18772"/>
                    <a:pt x="6346" y="18749"/>
                    <a:pt x="6299" y="18713"/>
                  </a:cubicBezTo>
                  <a:lnTo>
                    <a:pt x="6299" y="18725"/>
                  </a:lnTo>
                  <a:cubicBezTo>
                    <a:pt x="6061" y="18570"/>
                    <a:pt x="5846" y="18380"/>
                    <a:pt x="5668" y="18153"/>
                  </a:cubicBezTo>
                  <a:cubicBezTo>
                    <a:pt x="5406" y="17891"/>
                    <a:pt x="5203" y="17582"/>
                    <a:pt x="5049" y="17248"/>
                  </a:cubicBezTo>
                  <a:cubicBezTo>
                    <a:pt x="4715" y="16379"/>
                    <a:pt x="4691" y="15201"/>
                    <a:pt x="5144" y="14379"/>
                  </a:cubicBezTo>
                  <a:cubicBezTo>
                    <a:pt x="5223" y="14229"/>
                    <a:pt x="5329" y="14078"/>
                    <a:pt x="5446" y="14078"/>
                  </a:cubicBezTo>
                  <a:close/>
                  <a:moveTo>
                    <a:pt x="7820" y="0"/>
                  </a:moveTo>
                  <a:cubicBezTo>
                    <a:pt x="7383" y="0"/>
                    <a:pt x="6931" y="39"/>
                    <a:pt x="6620" y="163"/>
                  </a:cubicBezTo>
                  <a:cubicBezTo>
                    <a:pt x="5965" y="425"/>
                    <a:pt x="5346" y="854"/>
                    <a:pt x="5037" y="1520"/>
                  </a:cubicBezTo>
                  <a:cubicBezTo>
                    <a:pt x="4715" y="2175"/>
                    <a:pt x="4811" y="2854"/>
                    <a:pt x="4942" y="3532"/>
                  </a:cubicBezTo>
                  <a:cubicBezTo>
                    <a:pt x="5049" y="4092"/>
                    <a:pt x="5251" y="4925"/>
                    <a:pt x="4942" y="5485"/>
                  </a:cubicBezTo>
                  <a:cubicBezTo>
                    <a:pt x="4930" y="5509"/>
                    <a:pt x="4918" y="5533"/>
                    <a:pt x="4906" y="5545"/>
                  </a:cubicBezTo>
                  <a:cubicBezTo>
                    <a:pt x="4810" y="5640"/>
                    <a:pt x="4716" y="5680"/>
                    <a:pt x="4628" y="5680"/>
                  </a:cubicBezTo>
                  <a:cubicBezTo>
                    <a:pt x="4419" y="5680"/>
                    <a:pt x="4246" y="5457"/>
                    <a:pt x="4180" y="5223"/>
                  </a:cubicBezTo>
                  <a:cubicBezTo>
                    <a:pt x="4096" y="4914"/>
                    <a:pt x="4072" y="4592"/>
                    <a:pt x="4108" y="4271"/>
                  </a:cubicBezTo>
                  <a:cubicBezTo>
                    <a:pt x="4108" y="3961"/>
                    <a:pt x="4144" y="3652"/>
                    <a:pt x="4227" y="3354"/>
                  </a:cubicBezTo>
                  <a:cubicBezTo>
                    <a:pt x="4346" y="2961"/>
                    <a:pt x="4572" y="2604"/>
                    <a:pt x="4703" y="2199"/>
                  </a:cubicBezTo>
                  <a:cubicBezTo>
                    <a:pt x="4704" y="2197"/>
                    <a:pt x="4703" y="2196"/>
                    <a:pt x="4699" y="2196"/>
                  </a:cubicBezTo>
                  <a:cubicBezTo>
                    <a:pt x="4608" y="2196"/>
                    <a:pt x="3118" y="2909"/>
                    <a:pt x="2775" y="3699"/>
                  </a:cubicBezTo>
                  <a:cubicBezTo>
                    <a:pt x="2405" y="4521"/>
                    <a:pt x="2120" y="5390"/>
                    <a:pt x="2120" y="6283"/>
                  </a:cubicBezTo>
                  <a:cubicBezTo>
                    <a:pt x="2120" y="6866"/>
                    <a:pt x="2167" y="7247"/>
                    <a:pt x="2501" y="7700"/>
                  </a:cubicBezTo>
                  <a:cubicBezTo>
                    <a:pt x="2703" y="7985"/>
                    <a:pt x="2953" y="8247"/>
                    <a:pt x="3239" y="8462"/>
                  </a:cubicBezTo>
                  <a:cubicBezTo>
                    <a:pt x="3891" y="8874"/>
                    <a:pt x="3454" y="9429"/>
                    <a:pt x="2415" y="9429"/>
                  </a:cubicBezTo>
                  <a:cubicBezTo>
                    <a:pt x="2373" y="9429"/>
                    <a:pt x="2330" y="9428"/>
                    <a:pt x="2286" y="9426"/>
                  </a:cubicBezTo>
                  <a:cubicBezTo>
                    <a:pt x="2269" y="9425"/>
                    <a:pt x="2251" y="9425"/>
                    <a:pt x="2233" y="9425"/>
                  </a:cubicBezTo>
                  <a:cubicBezTo>
                    <a:pt x="1487" y="9425"/>
                    <a:pt x="945" y="10156"/>
                    <a:pt x="596" y="10807"/>
                  </a:cubicBezTo>
                  <a:cubicBezTo>
                    <a:pt x="215" y="11522"/>
                    <a:pt x="0" y="12724"/>
                    <a:pt x="179" y="13510"/>
                  </a:cubicBezTo>
                  <a:cubicBezTo>
                    <a:pt x="346" y="14236"/>
                    <a:pt x="1358" y="15963"/>
                    <a:pt x="1917" y="16272"/>
                  </a:cubicBezTo>
                  <a:cubicBezTo>
                    <a:pt x="1858" y="15570"/>
                    <a:pt x="1763" y="14010"/>
                    <a:pt x="2346" y="13129"/>
                  </a:cubicBezTo>
                  <a:cubicBezTo>
                    <a:pt x="2691" y="12593"/>
                    <a:pt x="3215" y="12212"/>
                    <a:pt x="3834" y="12057"/>
                  </a:cubicBezTo>
                  <a:lnTo>
                    <a:pt x="3834" y="12057"/>
                  </a:lnTo>
                  <a:cubicBezTo>
                    <a:pt x="3215" y="12879"/>
                    <a:pt x="2953" y="13903"/>
                    <a:pt x="2644" y="14855"/>
                  </a:cubicBezTo>
                  <a:cubicBezTo>
                    <a:pt x="2417" y="15593"/>
                    <a:pt x="2215" y="16391"/>
                    <a:pt x="2465" y="17141"/>
                  </a:cubicBezTo>
                  <a:cubicBezTo>
                    <a:pt x="2715" y="17891"/>
                    <a:pt x="3418" y="18344"/>
                    <a:pt x="4132" y="18630"/>
                  </a:cubicBezTo>
                  <a:cubicBezTo>
                    <a:pt x="4549" y="18784"/>
                    <a:pt x="5001" y="18903"/>
                    <a:pt x="5442" y="18951"/>
                  </a:cubicBezTo>
                  <a:cubicBezTo>
                    <a:pt x="5568" y="18973"/>
                    <a:pt x="5696" y="18983"/>
                    <a:pt x="5825" y="18983"/>
                  </a:cubicBezTo>
                  <a:cubicBezTo>
                    <a:pt x="6046" y="18983"/>
                    <a:pt x="6266" y="18952"/>
                    <a:pt x="6477" y="18891"/>
                  </a:cubicBezTo>
                  <a:cubicBezTo>
                    <a:pt x="6585" y="19284"/>
                    <a:pt x="6775" y="19653"/>
                    <a:pt x="7037" y="19975"/>
                  </a:cubicBezTo>
                  <a:cubicBezTo>
                    <a:pt x="7490" y="20543"/>
                    <a:pt x="8110" y="20670"/>
                    <a:pt x="8762" y="20670"/>
                  </a:cubicBezTo>
                  <a:cubicBezTo>
                    <a:pt x="9122" y="20670"/>
                    <a:pt x="9491" y="20631"/>
                    <a:pt x="9847" y="20606"/>
                  </a:cubicBezTo>
                  <a:cubicBezTo>
                    <a:pt x="9978" y="20594"/>
                    <a:pt x="10657" y="20463"/>
                    <a:pt x="10537" y="20392"/>
                  </a:cubicBezTo>
                  <a:cubicBezTo>
                    <a:pt x="10109" y="20106"/>
                    <a:pt x="9775" y="19701"/>
                    <a:pt x="9561" y="19237"/>
                  </a:cubicBezTo>
                  <a:cubicBezTo>
                    <a:pt x="9359" y="18784"/>
                    <a:pt x="9085" y="18213"/>
                    <a:pt x="8918" y="17760"/>
                  </a:cubicBezTo>
                  <a:cubicBezTo>
                    <a:pt x="8585" y="16867"/>
                    <a:pt x="8299" y="15963"/>
                    <a:pt x="8061" y="15046"/>
                  </a:cubicBezTo>
                  <a:cubicBezTo>
                    <a:pt x="7954" y="14641"/>
                    <a:pt x="7882" y="14141"/>
                    <a:pt x="8061" y="13748"/>
                  </a:cubicBezTo>
                  <a:cubicBezTo>
                    <a:pt x="8098" y="13669"/>
                    <a:pt x="8145" y="13639"/>
                    <a:pt x="8193" y="13639"/>
                  </a:cubicBezTo>
                  <a:cubicBezTo>
                    <a:pt x="8284" y="13639"/>
                    <a:pt x="8384" y="13742"/>
                    <a:pt x="8454" y="13819"/>
                  </a:cubicBezTo>
                  <a:cubicBezTo>
                    <a:pt x="8835" y="14260"/>
                    <a:pt x="9085" y="14855"/>
                    <a:pt x="9311" y="15391"/>
                  </a:cubicBezTo>
                  <a:cubicBezTo>
                    <a:pt x="9811" y="16558"/>
                    <a:pt x="10145" y="17820"/>
                    <a:pt x="10871" y="18868"/>
                  </a:cubicBezTo>
                  <a:cubicBezTo>
                    <a:pt x="11244" y="19422"/>
                    <a:pt x="11746" y="19944"/>
                    <a:pt x="12418" y="19944"/>
                  </a:cubicBezTo>
                  <a:cubicBezTo>
                    <a:pt x="12453" y="19944"/>
                    <a:pt x="12489" y="19942"/>
                    <a:pt x="12526" y="19939"/>
                  </a:cubicBezTo>
                  <a:cubicBezTo>
                    <a:pt x="13073" y="19892"/>
                    <a:pt x="14657" y="19403"/>
                    <a:pt x="14657" y="19403"/>
                  </a:cubicBezTo>
                  <a:cubicBezTo>
                    <a:pt x="14597" y="19332"/>
                    <a:pt x="14526" y="19272"/>
                    <a:pt x="14443" y="19237"/>
                  </a:cubicBezTo>
                  <a:lnTo>
                    <a:pt x="14443" y="19225"/>
                  </a:lnTo>
                  <a:cubicBezTo>
                    <a:pt x="14181" y="19058"/>
                    <a:pt x="13812" y="18618"/>
                    <a:pt x="13609" y="18427"/>
                  </a:cubicBezTo>
                  <a:cubicBezTo>
                    <a:pt x="13181" y="18034"/>
                    <a:pt x="12657" y="17201"/>
                    <a:pt x="12442" y="16903"/>
                  </a:cubicBezTo>
                  <a:cubicBezTo>
                    <a:pt x="11811" y="16010"/>
                    <a:pt x="11788" y="15677"/>
                    <a:pt x="11299" y="14689"/>
                  </a:cubicBezTo>
                  <a:cubicBezTo>
                    <a:pt x="11097" y="14260"/>
                    <a:pt x="11085" y="13903"/>
                    <a:pt x="11002" y="13438"/>
                  </a:cubicBezTo>
                  <a:cubicBezTo>
                    <a:pt x="10954" y="13224"/>
                    <a:pt x="10978" y="12998"/>
                    <a:pt x="11073" y="12807"/>
                  </a:cubicBezTo>
                  <a:cubicBezTo>
                    <a:pt x="11125" y="12717"/>
                    <a:pt x="11202" y="12684"/>
                    <a:pt x="11286" y="12684"/>
                  </a:cubicBezTo>
                  <a:cubicBezTo>
                    <a:pt x="11411" y="12684"/>
                    <a:pt x="11552" y="12760"/>
                    <a:pt x="11645" y="12831"/>
                  </a:cubicBezTo>
                  <a:cubicBezTo>
                    <a:pt x="11954" y="13046"/>
                    <a:pt x="12181" y="13391"/>
                    <a:pt x="12395" y="13688"/>
                  </a:cubicBezTo>
                  <a:cubicBezTo>
                    <a:pt x="12716" y="14153"/>
                    <a:pt x="12978" y="14629"/>
                    <a:pt x="13216" y="15141"/>
                  </a:cubicBezTo>
                  <a:cubicBezTo>
                    <a:pt x="13443" y="15617"/>
                    <a:pt x="13705" y="16094"/>
                    <a:pt x="14002" y="16546"/>
                  </a:cubicBezTo>
                  <a:cubicBezTo>
                    <a:pt x="14300" y="16963"/>
                    <a:pt x="14657" y="17344"/>
                    <a:pt x="15050" y="17677"/>
                  </a:cubicBezTo>
                  <a:cubicBezTo>
                    <a:pt x="15563" y="18104"/>
                    <a:pt x="16192" y="18446"/>
                    <a:pt x="16841" y="18446"/>
                  </a:cubicBezTo>
                  <a:cubicBezTo>
                    <a:pt x="17096" y="18446"/>
                    <a:pt x="17355" y="18393"/>
                    <a:pt x="17610" y="18272"/>
                  </a:cubicBezTo>
                  <a:cubicBezTo>
                    <a:pt x="17657" y="18237"/>
                    <a:pt x="17693" y="18201"/>
                    <a:pt x="17741" y="18165"/>
                  </a:cubicBezTo>
                  <a:cubicBezTo>
                    <a:pt x="17776" y="18129"/>
                    <a:pt x="18181" y="17737"/>
                    <a:pt x="18348" y="17546"/>
                  </a:cubicBezTo>
                  <a:lnTo>
                    <a:pt x="18431" y="17451"/>
                  </a:lnTo>
                  <a:lnTo>
                    <a:pt x="18312" y="17403"/>
                  </a:lnTo>
                  <a:cubicBezTo>
                    <a:pt x="18038" y="17260"/>
                    <a:pt x="17765" y="17106"/>
                    <a:pt x="17503" y="16939"/>
                  </a:cubicBezTo>
                  <a:cubicBezTo>
                    <a:pt x="16943" y="16594"/>
                    <a:pt x="16407" y="16201"/>
                    <a:pt x="15907" y="15748"/>
                  </a:cubicBezTo>
                  <a:cubicBezTo>
                    <a:pt x="15669" y="15510"/>
                    <a:pt x="15371" y="15224"/>
                    <a:pt x="15217" y="14891"/>
                  </a:cubicBezTo>
                  <a:cubicBezTo>
                    <a:pt x="15109" y="14641"/>
                    <a:pt x="15074" y="14260"/>
                    <a:pt x="15383" y="14129"/>
                  </a:cubicBezTo>
                  <a:cubicBezTo>
                    <a:pt x="15444" y="14103"/>
                    <a:pt x="15507" y="14092"/>
                    <a:pt x="15571" y="14092"/>
                  </a:cubicBezTo>
                  <a:cubicBezTo>
                    <a:pt x="15799" y="14092"/>
                    <a:pt x="16040" y="14232"/>
                    <a:pt x="16217" y="14343"/>
                  </a:cubicBezTo>
                  <a:cubicBezTo>
                    <a:pt x="16514" y="14534"/>
                    <a:pt x="16800" y="14748"/>
                    <a:pt x="17062" y="14986"/>
                  </a:cubicBezTo>
                  <a:cubicBezTo>
                    <a:pt x="17654" y="15490"/>
                    <a:pt x="18216" y="16388"/>
                    <a:pt x="18942" y="16388"/>
                  </a:cubicBezTo>
                  <a:cubicBezTo>
                    <a:pt x="19005" y="16388"/>
                    <a:pt x="19069" y="16382"/>
                    <a:pt x="19134" y="16367"/>
                  </a:cubicBezTo>
                  <a:cubicBezTo>
                    <a:pt x="19610" y="16272"/>
                    <a:pt x="19705" y="15927"/>
                    <a:pt x="20229" y="15582"/>
                  </a:cubicBezTo>
                  <a:cubicBezTo>
                    <a:pt x="20610" y="15332"/>
                    <a:pt x="21003" y="15105"/>
                    <a:pt x="21420" y="14915"/>
                  </a:cubicBezTo>
                  <a:cubicBezTo>
                    <a:pt x="21253" y="14546"/>
                    <a:pt x="21110" y="14153"/>
                    <a:pt x="21027" y="13760"/>
                  </a:cubicBezTo>
                  <a:cubicBezTo>
                    <a:pt x="20932" y="13284"/>
                    <a:pt x="21039" y="12819"/>
                    <a:pt x="20658" y="12629"/>
                  </a:cubicBezTo>
                  <a:cubicBezTo>
                    <a:pt x="20503" y="12557"/>
                    <a:pt x="20348" y="12498"/>
                    <a:pt x="20182" y="12474"/>
                  </a:cubicBezTo>
                  <a:cubicBezTo>
                    <a:pt x="19994" y="12439"/>
                    <a:pt x="19803" y="12421"/>
                    <a:pt x="19610" y="12421"/>
                  </a:cubicBezTo>
                  <a:cubicBezTo>
                    <a:pt x="19472" y="12421"/>
                    <a:pt x="19332" y="12430"/>
                    <a:pt x="19193" y="12450"/>
                  </a:cubicBezTo>
                  <a:cubicBezTo>
                    <a:pt x="18830" y="12503"/>
                    <a:pt x="18529" y="12547"/>
                    <a:pt x="18207" y="12547"/>
                  </a:cubicBezTo>
                  <a:cubicBezTo>
                    <a:pt x="18024" y="12547"/>
                    <a:pt x="17834" y="12532"/>
                    <a:pt x="17622" y="12498"/>
                  </a:cubicBezTo>
                  <a:cubicBezTo>
                    <a:pt x="17515" y="12486"/>
                    <a:pt x="17276" y="12319"/>
                    <a:pt x="17300" y="12224"/>
                  </a:cubicBezTo>
                  <a:cubicBezTo>
                    <a:pt x="17467" y="11605"/>
                    <a:pt x="18407" y="11569"/>
                    <a:pt x="18919" y="11557"/>
                  </a:cubicBezTo>
                  <a:cubicBezTo>
                    <a:pt x="18976" y="11556"/>
                    <a:pt x="19033" y="11555"/>
                    <a:pt x="19089" y="11555"/>
                  </a:cubicBezTo>
                  <a:cubicBezTo>
                    <a:pt x="19604" y="11555"/>
                    <a:pt x="20117" y="11605"/>
                    <a:pt x="20610" y="11712"/>
                  </a:cubicBezTo>
                  <a:lnTo>
                    <a:pt x="20753" y="11748"/>
                  </a:lnTo>
                  <a:cubicBezTo>
                    <a:pt x="20693" y="11438"/>
                    <a:pt x="20574" y="11141"/>
                    <a:pt x="20408" y="10890"/>
                  </a:cubicBezTo>
                  <a:cubicBezTo>
                    <a:pt x="20040" y="10373"/>
                    <a:pt x="19323" y="10247"/>
                    <a:pt x="18702" y="10247"/>
                  </a:cubicBezTo>
                  <a:cubicBezTo>
                    <a:pt x="18579" y="10247"/>
                    <a:pt x="18460" y="10252"/>
                    <a:pt x="18348" y="10259"/>
                  </a:cubicBezTo>
                  <a:cubicBezTo>
                    <a:pt x="17300" y="10319"/>
                    <a:pt x="16360" y="10831"/>
                    <a:pt x="15348" y="10974"/>
                  </a:cubicBezTo>
                  <a:cubicBezTo>
                    <a:pt x="15186" y="10997"/>
                    <a:pt x="15025" y="11010"/>
                    <a:pt x="14863" y="11010"/>
                  </a:cubicBezTo>
                  <a:cubicBezTo>
                    <a:pt x="14775" y="11010"/>
                    <a:pt x="14686" y="11006"/>
                    <a:pt x="14597" y="10998"/>
                  </a:cubicBezTo>
                  <a:cubicBezTo>
                    <a:pt x="14478" y="10998"/>
                    <a:pt x="14359" y="10938"/>
                    <a:pt x="14288" y="10843"/>
                  </a:cubicBezTo>
                  <a:cubicBezTo>
                    <a:pt x="14216" y="10736"/>
                    <a:pt x="14300" y="10557"/>
                    <a:pt x="14371" y="10474"/>
                  </a:cubicBezTo>
                  <a:cubicBezTo>
                    <a:pt x="14693" y="10117"/>
                    <a:pt x="15312" y="10057"/>
                    <a:pt x="15740" y="9914"/>
                  </a:cubicBezTo>
                  <a:cubicBezTo>
                    <a:pt x="16836" y="9569"/>
                    <a:pt x="17860" y="9021"/>
                    <a:pt x="18991" y="8771"/>
                  </a:cubicBezTo>
                  <a:cubicBezTo>
                    <a:pt x="19146" y="8735"/>
                    <a:pt x="19300" y="8700"/>
                    <a:pt x="19467" y="8688"/>
                  </a:cubicBezTo>
                  <a:cubicBezTo>
                    <a:pt x="19537" y="8670"/>
                    <a:pt x="19613" y="8659"/>
                    <a:pt x="19691" y="8659"/>
                  </a:cubicBezTo>
                  <a:cubicBezTo>
                    <a:pt x="19719" y="8659"/>
                    <a:pt x="19748" y="8661"/>
                    <a:pt x="19777" y="8664"/>
                  </a:cubicBezTo>
                  <a:cubicBezTo>
                    <a:pt x="19805" y="8669"/>
                    <a:pt x="19827" y="8671"/>
                    <a:pt x="19846" y="8671"/>
                  </a:cubicBezTo>
                  <a:cubicBezTo>
                    <a:pt x="20015" y="8671"/>
                    <a:pt x="19804" y="8487"/>
                    <a:pt x="19729" y="8390"/>
                  </a:cubicBezTo>
                  <a:cubicBezTo>
                    <a:pt x="19670" y="8295"/>
                    <a:pt x="19634" y="8200"/>
                    <a:pt x="19586" y="8116"/>
                  </a:cubicBezTo>
                  <a:cubicBezTo>
                    <a:pt x="19455" y="7890"/>
                    <a:pt x="19336" y="7652"/>
                    <a:pt x="19193" y="7438"/>
                  </a:cubicBezTo>
                  <a:cubicBezTo>
                    <a:pt x="18979" y="7081"/>
                    <a:pt x="18646" y="6819"/>
                    <a:pt x="18265" y="6664"/>
                  </a:cubicBezTo>
                  <a:cubicBezTo>
                    <a:pt x="18053" y="6589"/>
                    <a:pt x="17837" y="6557"/>
                    <a:pt x="17619" y="6557"/>
                  </a:cubicBezTo>
                  <a:cubicBezTo>
                    <a:pt x="16904" y="6557"/>
                    <a:pt x="16176" y="6904"/>
                    <a:pt x="15574" y="7223"/>
                  </a:cubicBezTo>
                  <a:cubicBezTo>
                    <a:pt x="14990" y="7533"/>
                    <a:pt x="14467" y="7902"/>
                    <a:pt x="13931" y="8271"/>
                  </a:cubicBezTo>
                  <a:cubicBezTo>
                    <a:pt x="13359" y="8652"/>
                    <a:pt x="12752" y="9069"/>
                    <a:pt x="12085" y="9247"/>
                  </a:cubicBezTo>
                  <a:cubicBezTo>
                    <a:pt x="12007" y="9270"/>
                    <a:pt x="11907" y="9292"/>
                    <a:pt x="11811" y="9292"/>
                  </a:cubicBezTo>
                  <a:cubicBezTo>
                    <a:pt x="11703" y="9292"/>
                    <a:pt x="11601" y="9264"/>
                    <a:pt x="11538" y="9176"/>
                  </a:cubicBezTo>
                  <a:cubicBezTo>
                    <a:pt x="11383" y="8950"/>
                    <a:pt x="11490" y="8688"/>
                    <a:pt x="11633" y="8497"/>
                  </a:cubicBezTo>
                  <a:cubicBezTo>
                    <a:pt x="12002" y="7938"/>
                    <a:pt x="12692" y="7581"/>
                    <a:pt x="13264" y="7283"/>
                  </a:cubicBezTo>
                  <a:cubicBezTo>
                    <a:pt x="13835" y="6973"/>
                    <a:pt x="14478" y="6723"/>
                    <a:pt x="15086" y="6461"/>
                  </a:cubicBezTo>
                  <a:cubicBezTo>
                    <a:pt x="15894" y="6113"/>
                    <a:pt x="16739" y="5792"/>
                    <a:pt x="17618" y="5792"/>
                  </a:cubicBezTo>
                  <a:cubicBezTo>
                    <a:pt x="17761" y="5792"/>
                    <a:pt x="17905" y="5800"/>
                    <a:pt x="18050" y="5818"/>
                  </a:cubicBezTo>
                  <a:cubicBezTo>
                    <a:pt x="18062" y="5830"/>
                    <a:pt x="18074" y="5830"/>
                    <a:pt x="18086" y="5830"/>
                  </a:cubicBezTo>
                  <a:lnTo>
                    <a:pt x="18157" y="5830"/>
                  </a:lnTo>
                  <a:cubicBezTo>
                    <a:pt x="18312" y="5830"/>
                    <a:pt x="18479" y="5854"/>
                    <a:pt x="18634" y="5902"/>
                  </a:cubicBezTo>
                  <a:cubicBezTo>
                    <a:pt x="18634" y="5902"/>
                    <a:pt x="18634" y="5902"/>
                    <a:pt x="18634" y="5902"/>
                  </a:cubicBezTo>
                  <a:cubicBezTo>
                    <a:pt x="18676" y="5902"/>
                    <a:pt x="17774" y="3959"/>
                    <a:pt x="16967" y="3330"/>
                  </a:cubicBezTo>
                  <a:cubicBezTo>
                    <a:pt x="16536" y="2991"/>
                    <a:pt x="16014" y="2816"/>
                    <a:pt x="15486" y="2816"/>
                  </a:cubicBezTo>
                  <a:cubicBezTo>
                    <a:pt x="15123" y="2816"/>
                    <a:pt x="14758" y="2898"/>
                    <a:pt x="14419" y="3068"/>
                  </a:cubicBezTo>
                  <a:cubicBezTo>
                    <a:pt x="13597" y="3449"/>
                    <a:pt x="12931" y="4128"/>
                    <a:pt x="12288" y="4747"/>
                  </a:cubicBezTo>
                  <a:cubicBezTo>
                    <a:pt x="11978" y="5045"/>
                    <a:pt x="11633" y="5318"/>
                    <a:pt x="11299" y="5604"/>
                  </a:cubicBezTo>
                  <a:cubicBezTo>
                    <a:pt x="10930" y="5914"/>
                    <a:pt x="10561" y="6247"/>
                    <a:pt x="10097" y="6414"/>
                  </a:cubicBezTo>
                  <a:cubicBezTo>
                    <a:pt x="9994" y="6448"/>
                    <a:pt x="9897" y="6501"/>
                    <a:pt x="9779" y="6501"/>
                  </a:cubicBezTo>
                  <a:cubicBezTo>
                    <a:pt x="9734" y="6501"/>
                    <a:pt x="9686" y="6493"/>
                    <a:pt x="9633" y="6473"/>
                  </a:cubicBezTo>
                  <a:lnTo>
                    <a:pt x="9621" y="6473"/>
                  </a:lnTo>
                  <a:cubicBezTo>
                    <a:pt x="9573" y="6426"/>
                    <a:pt x="9549" y="6354"/>
                    <a:pt x="9585" y="6295"/>
                  </a:cubicBezTo>
                  <a:cubicBezTo>
                    <a:pt x="9597" y="6247"/>
                    <a:pt x="9621" y="6188"/>
                    <a:pt x="9656" y="6152"/>
                  </a:cubicBezTo>
                  <a:cubicBezTo>
                    <a:pt x="9775" y="5985"/>
                    <a:pt x="9906" y="5842"/>
                    <a:pt x="10049" y="5711"/>
                  </a:cubicBezTo>
                  <a:cubicBezTo>
                    <a:pt x="10430" y="5342"/>
                    <a:pt x="10799" y="4973"/>
                    <a:pt x="11133" y="4580"/>
                  </a:cubicBezTo>
                  <a:cubicBezTo>
                    <a:pt x="11538" y="4092"/>
                    <a:pt x="11978" y="3640"/>
                    <a:pt x="12442" y="3211"/>
                  </a:cubicBezTo>
                  <a:cubicBezTo>
                    <a:pt x="12839" y="2877"/>
                    <a:pt x="13326" y="2534"/>
                    <a:pt x="13857" y="2534"/>
                  </a:cubicBezTo>
                  <a:cubicBezTo>
                    <a:pt x="13932" y="2534"/>
                    <a:pt x="14009" y="2541"/>
                    <a:pt x="14086" y="2556"/>
                  </a:cubicBezTo>
                  <a:cubicBezTo>
                    <a:pt x="14109" y="2556"/>
                    <a:pt x="13085" y="842"/>
                    <a:pt x="12181" y="604"/>
                  </a:cubicBezTo>
                  <a:cubicBezTo>
                    <a:pt x="12002" y="559"/>
                    <a:pt x="11825" y="538"/>
                    <a:pt x="11652" y="538"/>
                  </a:cubicBezTo>
                  <a:cubicBezTo>
                    <a:pt x="10950" y="538"/>
                    <a:pt x="10305" y="883"/>
                    <a:pt x="9799" y="1389"/>
                  </a:cubicBezTo>
                  <a:cubicBezTo>
                    <a:pt x="9228" y="1985"/>
                    <a:pt x="8930" y="2711"/>
                    <a:pt x="8668" y="3473"/>
                  </a:cubicBezTo>
                  <a:cubicBezTo>
                    <a:pt x="8537" y="3902"/>
                    <a:pt x="8371" y="4306"/>
                    <a:pt x="8180" y="4711"/>
                  </a:cubicBezTo>
                  <a:cubicBezTo>
                    <a:pt x="8013" y="5021"/>
                    <a:pt x="7799" y="5366"/>
                    <a:pt x="7442" y="5485"/>
                  </a:cubicBezTo>
                  <a:cubicBezTo>
                    <a:pt x="7392" y="5503"/>
                    <a:pt x="7346" y="5511"/>
                    <a:pt x="7305" y="5511"/>
                  </a:cubicBezTo>
                  <a:cubicBezTo>
                    <a:pt x="6699" y="5511"/>
                    <a:pt x="7004" y="3737"/>
                    <a:pt x="7049" y="3425"/>
                  </a:cubicBezTo>
                  <a:cubicBezTo>
                    <a:pt x="7132" y="2854"/>
                    <a:pt x="7287" y="2306"/>
                    <a:pt x="7513" y="1794"/>
                  </a:cubicBezTo>
                  <a:cubicBezTo>
                    <a:pt x="7870" y="1044"/>
                    <a:pt x="8466" y="532"/>
                    <a:pt x="9156" y="115"/>
                  </a:cubicBezTo>
                  <a:cubicBezTo>
                    <a:pt x="9178" y="101"/>
                    <a:pt x="8519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3725461" y="3677005"/>
              <a:ext cx="776094" cy="400382"/>
            </a:xfrm>
            <a:custGeom>
              <a:avLst/>
              <a:gdLst/>
              <a:ahLst/>
              <a:cxnLst/>
              <a:rect l="l" t="t" r="r" b="b"/>
              <a:pathLst>
                <a:path w="20888" h="10776" extrusionOk="0">
                  <a:moveTo>
                    <a:pt x="11530" y="0"/>
                  </a:moveTo>
                  <a:cubicBezTo>
                    <a:pt x="11077" y="477"/>
                    <a:pt x="10994" y="489"/>
                    <a:pt x="10613" y="977"/>
                  </a:cubicBezTo>
                  <a:cubicBezTo>
                    <a:pt x="10553" y="1036"/>
                    <a:pt x="10137" y="1751"/>
                    <a:pt x="10077" y="1786"/>
                  </a:cubicBezTo>
                  <a:cubicBezTo>
                    <a:pt x="9851" y="2227"/>
                    <a:pt x="9708" y="2548"/>
                    <a:pt x="9517" y="3001"/>
                  </a:cubicBezTo>
                  <a:cubicBezTo>
                    <a:pt x="9315" y="3489"/>
                    <a:pt x="9125" y="3977"/>
                    <a:pt x="8922" y="4465"/>
                  </a:cubicBezTo>
                  <a:cubicBezTo>
                    <a:pt x="8732" y="4894"/>
                    <a:pt x="8470" y="5287"/>
                    <a:pt x="8279" y="5703"/>
                  </a:cubicBezTo>
                  <a:cubicBezTo>
                    <a:pt x="7970" y="5608"/>
                    <a:pt x="7672" y="5513"/>
                    <a:pt x="7362" y="5430"/>
                  </a:cubicBezTo>
                  <a:cubicBezTo>
                    <a:pt x="7601" y="4930"/>
                    <a:pt x="7636" y="4287"/>
                    <a:pt x="7672" y="3775"/>
                  </a:cubicBezTo>
                  <a:cubicBezTo>
                    <a:pt x="7708" y="3072"/>
                    <a:pt x="7708" y="2382"/>
                    <a:pt x="7648" y="1691"/>
                  </a:cubicBezTo>
                  <a:cubicBezTo>
                    <a:pt x="7636" y="1524"/>
                    <a:pt x="7624" y="1358"/>
                    <a:pt x="7612" y="1191"/>
                  </a:cubicBezTo>
                  <a:cubicBezTo>
                    <a:pt x="7601" y="1227"/>
                    <a:pt x="7589" y="1274"/>
                    <a:pt x="7577" y="1310"/>
                  </a:cubicBezTo>
                  <a:cubicBezTo>
                    <a:pt x="7398" y="1941"/>
                    <a:pt x="7279" y="2584"/>
                    <a:pt x="7231" y="3239"/>
                  </a:cubicBezTo>
                  <a:cubicBezTo>
                    <a:pt x="7231" y="3632"/>
                    <a:pt x="7208" y="4025"/>
                    <a:pt x="7160" y="4406"/>
                  </a:cubicBezTo>
                  <a:cubicBezTo>
                    <a:pt x="7124" y="4727"/>
                    <a:pt x="7041" y="5025"/>
                    <a:pt x="7029" y="5334"/>
                  </a:cubicBezTo>
                  <a:cubicBezTo>
                    <a:pt x="6839" y="5287"/>
                    <a:pt x="6660" y="5239"/>
                    <a:pt x="6481" y="5191"/>
                  </a:cubicBezTo>
                  <a:cubicBezTo>
                    <a:pt x="6315" y="4382"/>
                    <a:pt x="5803" y="3620"/>
                    <a:pt x="5469" y="2870"/>
                  </a:cubicBezTo>
                  <a:cubicBezTo>
                    <a:pt x="5386" y="2691"/>
                    <a:pt x="5303" y="2501"/>
                    <a:pt x="5231" y="2310"/>
                  </a:cubicBezTo>
                  <a:lnTo>
                    <a:pt x="5231" y="2310"/>
                  </a:lnTo>
                  <a:cubicBezTo>
                    <a:pt x="5160" y="2513"/>
                    <a:pt x="5374" y="3441"/>
                    <a:pt x="5541" y="3751"/>
                  </a:cubicBezTo>
                  <a:cubicBezTo>
                    <a:pt x="5755" y="4156"/>
                    <a:pt x="5898" y="4703"/>
                    <a:pt x="6088" y="5108"/>
                  </a:cubicBezTo>
                  <a:cubicBezTo>
                    <a:pt x="4422" y="4727"/>
                    <a:pt x="1957" y="3822"/>
                    <a:pt x="493" y="2941"/>
                  </a:cubicBezTo>
                  <a:cubicBezTo>
                    <a:pt x="449" y="2915"/>
                    <a:pt x="405" y="2904"/>
                    <a:pt x="363" y="2904"/>
                  </a:cubicBezTo>
                  <a:cubicBezTo>
                    <a:pt x="154" y="2904"/>
                    <a:pt x="0" y="3185"/>
                    <a:pt x="219" y="3334"/>
                  </a:cubicBezTo>
                  <a:cubicBezTo>
                    <a:pt x="1540" y="4263"/>
                    <a:pt x="4029" y="5120"/>
                    <a:pt x="5588" y="5489"/>
                  </a:cubicBezTo>
                  <a:cubicBezTo>
                    <a:pt x="5791" y="5537"/>
                    <a:pt x="5981" y="5584"/>
                    <a:pt x="6184" y="5632"/>
                  </a:cubicBezTo>
                  <a:cubicBezTo>
                    <a:pt x="5827" y="6299"/>
                    <a:pt x="4410" y="7311"/>
                    <a:pt x="4291" y="7430"/>
                  </a:cubicBezTo>
                  <a:lnTo>
                    <a:pt x="4124" y="7620"/>
                  </a:lnTo>
                  <a:cubicBezTo>
                    <a:pt x="4422" y="7489"/>
                    <a:pt x="5874" y="6751"/>
                    <a:pt x="6529" y="5751"/>
                  </a:cubicBezTo>
                  <a:cubicBezTo>
                    <a:pt x="6696" y="5787"/>
                    <a:pt x="6767" y="5787"/>
                    <a:pt x="6934" y="5834"/>
                  </a:cubicBezTo>
                  <a:cubicBezTo>
                    <a:pt x="7017" y="6120"/>
                    <a:pt x="7053" y="6430"/>
                    <a:pt x="7041" y="6739"/>
                  </a:cubicBezTo>
                  <a:cubicBezTo>
                    <a:pt x="6981" y="7204"/>
                    <a:pt x="6874" y="7656"/>
                    <a:pt x="6708" y="8097"/>
                  </a:cubicBezTo>
                  <a:cubicBezTo>
                    <a:pt x="6469" y="8847"/>
                    <a:pt x="5934" y="10406"/>
                    <a:pt x="6077" y="10430"/>
                  </a:cubicBezTo>
                  <a:cubicBezTo>
                    <a:pt x="6267" y="10085"/>
                    <a:pt x="6458" y="9752"/>
                    <a:pt x="6636" y="9394"/>
                  </a:cubicBezTo>
                  <a:cubicBezTo>
                    <a:pt x="6958" y="8740"/>
                    <a:pt x="7196" y="8049"/>
                    <a:pt x="7327" y="7335"/>
                  </a:cubicBezTo>
                  <a:cubicBezTo>
                    <a:pt x="7386" y="6942"/>
                    <a:pt x="7458" y="6382"/>
                    <a:pt x="7327" y="5942"/>
                  </a:cubicBezTo>
                  <a:lnTo>
                    <a:pt x="7327" y="5942"/>
                  </a:lnTo>
                  <a:cubicBezTo>
                    <a:pt x="7660" y="6037"/>
                    <a:pt x="7993" y="6132"/>
                    <a:pt x="8327" y="6239"/>
                  </a:cubicBezTo>
                  <a:cubicBezTo>
                    <a:pt x="8803" y="7668"/>
                    <a:pt x="8875" y="10645"/>
                    <a:pt x="9006" y="10645"/>
                  </a:cubicBezTo>
                  <a:lnTo>
                    <a:pt x="9006" y="10371"/>
                  </a:lnTo>
                  <a:cubicBezTo>
                    <a:pt x="8982" y="9132"/>
                    <a:pt x="9196" y="7549"/>
                    <a:pt x="8696" y="6346"/>
                  </a:cubicBezTo>
                  <a:lnTo>
                    <a:pt x="8696" y="6346"/>
                  </a:lnTo>
                  <a:cubicBezTo>
                    <a:pt x="9256" y="6513"/>
                    <a:pt x="9815" y="6692"/>
                    <a:pt x="10375" y="6858"/>
                  </a:cubicBezTo>
                  <a:cubicBezTo>
                    <a:pt x="10375" y="6870"/>
                    <a:pt x="10387" y="6870"/>
                    <a:pt x="10387" y="6882"/>
                  </a:cubicBezTo>
                  <a:cubicBezTo>
                    <a:pt x="11101" y="8013"/>
                    <a:pt x="12113" y="10597"/>
                    <a:pt x="12268" y="10776"/>
                  </a:cubicBezTo>
                  <a:lnTo>
                    <a:pt x="12232" y="10656"/>
                  </a:lnTo>
                  <a:cubicBezTo>
                    <a:pt x="11970" y="9859"/>
                    <a:pt x="11768" y="9049"/>
                    <a:pt x="11530" y="8251"/>
                  </a:cubicBezTo>
                  <a:cubicBezTo>
                    <a:pt x="11434" y="7823"/>
                    <a:pt x="11268" y="7430"/>
                    <a:pt x="11041" y="7061"/>
                  </a:cubicBezTo>
                  <a:lnTo>
                    <a:pt x="11041" y="7061"/>
                  </a:lnTo>
                  <a:cubicBezTo>
                    <a:pt x="12006" y="7358"/>
                    <a:pt x="13208" y="7835"/>
                    <a:pt x="14173" y="8168"/>
                  </a:cubicBezTo>
                  <a:cubicBezTo>
                    <a:pt x="14732" y="8847"/>
                    <a:pt x="15816" y="10335"/>
                    <a:pt x="15959" y="10406"/>
                  </a:cubicBezTo>
                  <a:cubicBezTo>
                    <a:pt x="15661" y="9740"/>
                    <a:pt x="15328" y="8942"/>
                    <a:pt x="14851" y="8335"/>
                  </a:cubicBezTo>
                  <a:lnTo>
                    <a:pt x="14851" y="8335"/>
                  </a:lnTo>
                  <a:cubicBezTo>
                    <a:pt x="15244" y="8478"/>
                    <a:pt x="15649" y="8620"/>
                    <a:pt x="16030" y="8763"/>
                  </a:cubicBezTo>
                  <a:cubicBezTo>
                    <a:pt x="16899" y="9097"/>
                    <a:pt x="17757" y="9406"/>
                    <a:pt x="18638" y="9692"/>
                  </a:cubicBezTo>
                  <a:cubicBezTo>
                    <a:pt x="19388" y="9918"/>
                    <a:pt x="20043" y="10323"/>
                    <a:pt x="20840" y="10347"/>
                  </a:cubicBezTo>
                  <a:cubicBezTo>
                    <a:pt x="20888" y="10335"/>
                    <a:pt x="20888" y="10264"/>
                    <a:pt x="20840" y="10264"/>
                  </a:cubicBezTo>
                  <a:cubicBezTo>
                    <a:pt x="20019" y="10168"/>
                    <a:pt x="19328" y="9775"/>
                    <a:pt x="18602" y="9382"/>
                  </a:cubicBezTo>
                  <a:cubicBezTo>
                    <a:pt x="18054" y="9097"/>
                    <a:pt x="17483" y="8835"/>
                    <a:pt x="16899" y="8620"/>
                  </a:cubicBezTo>
                  <a:cubicBezTo>
                    <a:pt x="17042" y="8561"/>
                    <a:pt x="17173" y="8478"/>
                    <a:pt x="17316" y="8418"/>
                  </a:cubicBezTo>
                  <a:cubicBezTo>
                    <a:pt x="17685" y="8239"/>
                    <a:pt x="18054" y="8061"/>
                    <a:pt x="18435" y="7882"/>
                  </a:cubicBezTo>
                  <a:lnTo>
                    <a:pt x="18542" y="7835"/>
                  </a:lnTo>
                  <a:cubicBezTo>
                    <a:pt x="18533" y="7823"/>
                    <a:pt x="18505" y="7818"/>
                    <a:pt x="18460" y="7818"/>
                  </a:cubicBezTo>
                  <a:cubicBezTo>
                    <a:pt x="18093" y="7818"/>
                    <a:pt x="16647" y="8179"/>
                    <a:pt x="16233" y="8370"/>
                  </a:cubicBezTo>
                  <a:lnTo>
                    <a:pt x="16173" y="8347"/>
                  </a:lnTo>
                  <a:cubicBezTo>
                    <a:pt x="15292" y="8001"/>
                    <a:pt x="14387" y="7668"/>
                    <a:pt x="13494" y="7347"/>
                  </a:cubicBezTo>
                  <a:cubicBezTo>
                    <a:pt x="13899" y="7168"/>
                    <a:pt x="14280" y="6942"/>
                    <a:pt x="14649" y="6692"/>
                  </a:cubicBezTo>
                  <a:cubicBezTo>
                    <a:pt x="15161" y="6370"/>
                    <a:pt x="15649" y="6013"/>
                    <a:pt x="16149" y="5692"/>
                  </a:cubicBezTo>
                  <a:cubicBezTo>
                    <a:pt x="16411" y="5513"/>
                    <a:pt x="16673" y="5358"/>
                    <a:pt x="16935" y="5203"/>
                  </a:cubicBezTo>
                  <a:lnTo>
                    <a:pt x="16935" y="5203"/>
                  </a:lnTo>
                  <a:cubicBezTo>
                    <a:pt x="16792" y="5227"/>
                    <a:pt x="16661" y="5263"/>
                    <a:pt x="16518" y="5311"/>
                  </a:cubicBezTo>
                  <a:cubicBezTo>
                    <a:pt x="15911" y="5549"/>
                    <a:pt x="15304" y="5823"/>
                    <a:pt x="14732" y="6156"/>
                  </a:cubicBezTo>
                  <a:cubicBezTo>
                    <a:pt x="14137" y="6537"/>
                    <a:pt x="13399" y="6680"/>
                    <a:pt x="12851" y="7132"/>
                  </a:cubicBezTo>
                  <a:cubicBezTo>
                    <a:pt x="12244" y="6918"/>
                    <a:pt x="11625" y="6727"/>
                    <a:pt x="11006" y="6549"/>
                  </a:cubicBezTo>
                  <a:cubicBezTo>
                    <a:pt x="10720" y="6477"/>
                    <a:pt x="10434" y="6382"/>
                    <a:pt x="10160" y="6299"/>
                  </a:cubicBezTo>
                  <a:cubicBezTo>
                    <a:pt x="10672" y="5906"/>
                    <a:pt x="11065" y="5263"/>
                    <a:pt x="11542" y="4870"/>
                  </a:cubicBezTo>
                  <a:cubicBezTo>
                    <a:pt x="12220" y="4287"/>
                    <a:pt x="12935" y="3751"/>
                    <a:pt x="13649" y="3227"/>
                  </a:cubicBezTo>
                  <a:cubicBezTo>
                    <a:pt x="14030" y="2953"/>
                    <a:pt x="14387" y="2667"/>
                    <a:pt x="14756" y="2382"/>
                  </a:cubicBezTo>
                  <a:lnTo>
                    <a:pt x="14756" y="2382"/>
                  </a:lnTo>
                  <a:cubicBezTo>
                    <a:pt x="14554" y="2477"/>
                    <a:pt x="14363" y="2572"/>
                    <a:pt x="14173" y="2655"/>
                  </a:cubicBezTo>
                  <a:cubicBezTo>
                    <a:pt x="13982" y="2739"/>
                    <a:pt x="10803" y="4775"/>
                    <a:pt x="9648" y="6144"/>
                  </a:cubicBezTo>
                  <a:lnTo>
                    <a:pt x="8613" y="5811"/>
                  </a:lnTo>
                  <a:cubicBezTo>
                    <a:pt x="9053" y="5334"/>
                    <a:pt x="9291" y="4632"/>
                    <a:pt x="9517" y="4060"/>
                  </a:cubicBezTo>
                  <a:cubicBezTo>
                    <a:pt x="9887" y="3156"/>
                    <a:pt x="10268" y="2251"/>
                    <a:pt x="10720" y="1382"/>
                  </a:cubicBezTo>
                  <a:cubicBezTo>
                    <a:pt x="10958" y="905"/>
                    <a:pt x="11232" y="441"/>
                    <a:pt x="1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3663670" y="2925337"/>
              <a:ext cx="951131" cy="365531"/>
            </a:xfrm>
            <a:custGeom>
              <a:avLst/>
              <a:gdLst/>
              <a:ahLst/>
              <a:cxnLst/>
              <a:rect l="l" t="t" r="r" b="b"/>
              <a:pathLst>
                <a:path w="25599" h="9838" extrusionOk="0">
                  <a:moveTo>
                    <a:pt x="11223" y="1"/>
                  </a:moveTo>
                  <a:cubicBezTo>
                    <a:pt x="6749" y="1"/>
                    <a:pt x="2924" y="1720"/>
                    <a:pt x="1" y="4705"/>
                  </a:cubicBezTo>
                  <a:cubicBezTo>
                    <a:pt x="1645" y="6904"/>
                    <a:pt x="6251" y="9838"/>
                    <a:pt x="12316" y="9838"/>
                  </a:cubicBezTo>
                  <a:cubicBezTo>
                    <a:pt x="16264" y="9838"/>
                    <a:pt x="20829" y="8595"/>
                    <a:pt x="25599" y="5098"/>
                  </a:cubicBezTo>
                  <a:cubicBezTo>
                    <a:pt x="20359" y="1568"/>
                    <a:pt x="15495" y="1"/>
                    <a:pt x="1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3663670" y="3080724"/>
              <a:ext cx="827739" cy="38864"/>
            </a:xfrm>
            <a:custGeom>
              <a:avLst/>
              <a:gdLst/>
              <a:ahLst/>
              <a:cxnLst/>
              <a:rect l="l" t="t" r="r" b="b"/>
              <a:pathLst>
                <a:path w="22278" h="1046" extrusionOk="0">
                  <a:moveTo>
                    <a:pt x="6457" y="1"/>
                  </a:moveTo>
                  <a:cubicBezTo>
                    <a:pt x="3102" y="1"/>
                    <a:pt x="830" y="168"/>
                    <a:pt x="1" y="523"/>
                  </a:cubicBezTo>
                  <a:cubicBezTo>
                    <a:pt x="982" y="894"/>
                    <a:pt x="3532" y="1045"/>
                    <a:pt x="7369" y="1045"/>
                  </a:cubicBezTo>
                  <a:cubicBezTo>
                    <a:pt x="11168" y="1045"/>
                    <a:pt x="16229" y="897"/>
                    <a:pt x="22277" y="666"/>
                  </a:cubicBezTo>
                  <a:cubicBezTo>
                    <a:pt x="15889" y="234"/>
                    <a:pt x="10418" y="1"/>
                    <a:pt x="6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3779561" y="3105432"/>
              <a:ext cx="58891" cy="85865"/>
            </a:xfrm>
            <a:custGeom>
              <a:avLst/>
              <a:gdLst/>
              <a:ahLst/>
              <a:cxnLst/>
              <a:rect l="l" t="t" r="r" b="b"/>
              <a:pathLst>
                <a:path w="1585" h="2311" extrusionOk="0">
                  <a:moveTo>
                    <a:pt x="1" y="1"/>
                  </a:moveTo>
                  <a:lnTo>
                    <a:pt x="1" y="1"/>
                  </a:lnTo>
                  <a:cubicBezTo>
                    <a:pt x="692" y="513"/>
                    <a:pt x="989" y="1632"/>
                    <a:pt x="513" y="2310"/>
                  </a:cubicBezTo>
                  <a:cubicBezTo>
                    <a:pt x="1584" y="1417"/>
                    <a:pt x="465" y="96"/>
                    <a:pt x="465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3888391" y="3106324"/>
              <a:ext cx="71709" cy="133647"/>
            </a:xfrm>
            <a:custGeom>
              <a:avLst/>
              <a:gdLst/>
              <a:ahLst/>
              <a:cxnLst/>
              <a:rect l="l" t="t" r="r" b="b"/>
              <a:pathLst>
                <a:path w="1930" h="3597" extrusionOk="0">
                  <a:moveTo>
                    <a:pt x="691" y="0"/>
                  </a:moveTo>
                  <a:lnTo>
                    <a:pt x="1" y="12"/>
                  </a:lnTo>
                  <a:cubicBezTo>
                    <a:pt x="906" y="1298"/>
                    <a:pt x="965" y="2763"/>
                    <a:pt x="549" y="3596"/>
                  </a:cubicBezTo>
                  <a:cubicBezTo>
                    <a:pt x="1930" y="1834"/>
                    <a:pt x="691" y="0"/>
                    <a:pt x="691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4026427" y="3104987"/>
              <a:ext cx="62420" cy="153970"/>
            </a:xfrm>
            <a:custGeom>
              <a:avLst/>
              <a:gdLst/>
              <a:ahLst/>
              <a:cxnLst/>
              <a:rect l="l" t="t" r="r" b="b"/>
              <a:pathLst>
                <a:path w="1680" h="4144" extrusionOk="0">
                  <a:moveTo>
                    <a:pt x="501" y="1"/>
                  </a:moveTo>
                  <a:cubicBezTo>
                    <a:pt x="334" y="1"/>
                    <a:pt x="167" y="13"/>
                    <a:pt x="1" y="48"/>
                  </a:cubicBezTo>
                  <a:cubicBezTo>
                    <a:pt x="1001" y="1167"/>
                    <a:pt x="1263" y="2763"/>
                    <a:pt x="691" y="4144"/>
                  </a:cubicBezTo>
                  <a:cubicBezTo>
                    <a:pt x="1679" y="2572"/>
                    <a:pt x="1227" y="739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4185678" y="3105841"/>
              <a:ext cx="60674" cy="143827"/>
            </a:xfrm>
            <a:custGeom>
              <a:avLst/>
              <a:gdLst/>
              <a:ahLst/>
              <a:cxnLst/>
              <a:rect l="l" t="t" r="r" b="b"/>
              <a:pathLst>
                <a:path w="1633" h="3871" extrusionOk="0">
                  <a:moveTo>
                    <a:pt x="372" y="1"/>
                  </a:moveTo>
                  <a:cubicBezTo>
                    <a:pt x="246" y="1"/>
                    <a:pt x="122" y="16"/>
                    <a:pt x="1" y="49"/>
                  </a:cubicBezTo>
                  <a:cubicBezTo>
                    <a:pt x="989" y="1478"/>
                    <a:pt x="1227" y="2228"/>
                    <a:pt x="715" y="3871"/>
                  </a:cubicBezTo>
                  <a:cubicBezTo>
                    <a:pt x="1632" y="2645"/>
                    <a:pt x="1203" y="561"/>
                    <a:pt x="668" y="25"/>
                  </a:cubicBezTo>
                  <a:cubicBezTo>
                    <a:pt x="569" y="10"/>
                    <a:pt x="470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4314871" y="3104095"/>
              <a:ext cx="42505" cy="98684"/>
            </a:xfrm>
            <a:custGeom>
              <a:avLst/>
              <a:gdLst/>
              <a:ahLst/>
              <a:cxnLst/>
              <a:rect l="l" t="t" r="r" b="b"/>
              <a:pathLst>
                <a:path w="1144" h="2656" extrusionOk="0">
                  <a:moveTo>
                    <a:pt x="1" y="1"/>
                  </a:moveTo>
                  <a:lnTo>
                    <a:pt x="1" y="1"/>
                  </a:lnTo>
                  <a:cubicBezTo>
                    <a:pt x="548" y="727"/>
                    <a:pt x="834" y="1739"/>
                    <a:pt x="596" y="2656"/>
                  </a:cubicBezTo>
                  <a:cubicBezTo>
                    <a:pt x="1144" y="1608"/>
                    <a:pt x="465" y="72"/>
                    <a:pt x="465" y="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4425039" y="3105432"/>
              <a:ext cx="27012" cy="77468"/>
            </a:xfrm>
            <a:custGeom>
              <a:avLst/>
              <a:gdLst/>
              <a:ahLst/>
              <a:cxnLst/>
              <a:rect l="l" t="t" r="r" b="b"/>
              <a:pathLst>
                <a:path w="727" h="2085" extrusionOk="0">
                  <a:moveTo>
                    <a:pt x="0" y="1"/>
                  </a:moveTo>
                  <a:cubicBezTo>
                    <a:pt x="345" y="513"/>
                    <a:pt x="453" y="1382"/>
                    <a:pt x="238" y="2084"/>
                  </a:cubicBezTo>
                  <a:cubicBezTo>
                    <a:pt x="726" y="1334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3778706" y="3006783"/>
              <a:ext cx="59745" cy="85419"/>
            </a:xfrm>
            <a:custGeom>
              <a:avLst/>
              <a:gdLst/>
              <a:ahLst/>
              <a:cxnLst/>
              <a:rect l="l" t="t" r="r" b="b"/>
              <a:pathLst>
                <a:path w="1608" h="2299" extrusionOk="0">
                  <a:moveTo>
                    <a:pt x="548" y="0"/>
                  </a:moveTo>
                  <a:cubicBezTo>
                    <a:pt x="1012" y="679"/>
                    <a:pt x="703" y="1798"/>
                    <a:pt x="0" y="2298"/>
                  </a:cubicBezTo>
                  <a:lnTo>
                    <a:pt x="476" y="2215"/>
                  </a:lnTo>
                  <a:cubicBezTo>
                    <a:pt x="476" y="2215"/>
                    <a:pt x="1607" y="917"/>
                    <a:pt x="54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3887537" y="2959892"/>
              <a:ext cx="72564" cy="134055"/>
            </a:xfrm>
            <a:custGeom>
              <a:avLst/>
              <a:gdLst/>
              <a:ahLst/>
              <a:cxnLst/>
              <a:rect l="l" t="t" r="r" b="b"/>
              <a:pathLst>
                <a:path w="1953" h="3608" extrusionOk="0">
                  <a:moveTo>
                    <a:pt x="607" y="0"/>
                  </a:moveTo>
                  <a:lnTo>
                    <a:pt x="607" y="0"/>
                  </a:lnTo>
                  <a:cubicBezTo>
                    <a:pt x="1012" y="834"/>
                    <a:pt x="929" y="2310"/>
                    <a:pt x="0" y="3572"/>
                  </a:cubicBezTo>
                  <a:lnTo>
                    <a:pt x="691" y="3608"/>
                  </a:lnTo>
                  <a:cubicBezTo>
                    <a:pt x="691" y="3608"/>
                    <a:pt x="1953" y="1786"/>
                    <a:pt x="60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4025535" y="2943060"/>
              <a:ext cx="63758" cy="153673"/>
            </a:xfrm>
            <a:custGeom>
              <a:avLst/>
              <a:gdLst/>
              <a:ahLst/>
              <a:cxnLst/>
              <a:rect l="l" t="t" r="r" b="b"/>
              <a:pathLst>
                <a:path w="1716" h="413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311" y="1394"/>
                    <a:pt x="1013" y="2978"/>
                    <a:pt x="1" y="4085"/>
                  </a:cubicBezTo>
                  <a:cubicBezTo>
                    <a:pt x="138" y="4114"/>
                    <a:pt x="275" y="4136"/>
                    <a:pt x="412" y="4136"/>
                  </a:cubicBezTo>
                  <a:cubicBezTo>
                    <a:pt x="442" y="4136"/>
                    <a:pt x="471" y="4135"/>
                    <a:pt x="501" y="4132"/>
                  </a:cubicBezTo>
                  <a:cubicBezTo>
                    <a:pt x="1239" y="3406"/>
                    <a:pt x="1715" y="1584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4184378" y="2955025"/>
              <a:ext cx="62383" cy="143678"/>
            </a:xfrm>
            <a:custGeom>
              <a:avLst/>
              <a:gdLst/>
              <a:ahLst/>
              <a:cxnLst/>
              <a:rect l="l" t="t" r="r" b="b"/>
              <a:pathLst>
                <a:path w="1679" h="3867" extrusionOk="0">
                  <a:moveTo>
                    <a:pt x="786" y="0"/>
                  </a:moveTo>
                  <a:cubicBezTo>
                    <a:pt x="1274" y="1643"/>
                    <a:pt x="1024" y="2394"/>
                    <a:pt x="0" y="3810"/>
                  </a:cubicBezTo>
                  <a:cubicBezTo>
                    <a:pt x="134" y="3848"/>
                    <a:pt x="273" y="3866"/>
                    <a:pt x="413" y="3866"/>
                  </a:cubicBezTo>
                  <a:cubicBezTo>
                    <a:pt x="497" y="3866"/>
                    <a:pt x="582" y="3860"/>
                    <a:pt x="667" y="3846"/>
                  </a:cubicBezTo>
                  <a:cubicBezTo>
                    <a:pt x="1215" y="3310"/>
                    <a:pt x="1679" y="1239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4313533" y="3003699"/>
              <a:ext cx="43843" cy="98684"/>
            </a:xfrm>
            <a:custGeom>
              <a:avLst/>
              <a:gdLst/>
              <a:ahLst/>
              <a:cxnLst/>
              <a:rect l="l" t="t" r="r" b="b"/>
              <a:pathLst>
                <a:path w="1180" h="2656" extrusionOk="0">
                  <a:moveTo>
                    <a:pt x="644" y="0"/>
                  </a:moveTo>
                  <a:cubicBezTo>
                    <a:pt x="882" y="929"/>
                    <a:pt x="572" y="1941"/>
                    <a:pt x="1" y="2655"/>
                  </a:cubicBezTo>
                  <a:lnTo>
                    <a:pt x="477" y="2596"/>
                  </a:lnTo>
                  <a:cubicBezTo>
                    <a:pt x="477" y="2596"/>
                    <a:pt x="1180" y="1072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4424147" y="3025807"/>
              <a:ext cx="27903" cy="77431"/>
            </a:xfrm>
            <a:custGeom>
              <a:avLst/>
              <a:gdLst/>
              <a:ahLst/>
              <a:cxnLst/>
              <a:rect l="l" t="t" r="r" b="b"/>
              <a:pathLst>
                <a:path w="751" h="2084" extrusionOk="0">
                  <a:moveTo>
                    <a:pt x="262" y="0"/>
                  </a:moveTo>
                  <a:cubicBezTo>
                    <a:pt x="465" y="691"/>
                    <a:pt x="346" y="1572"/>
                    <a:pt x="0" y="2072"/>
                  </a:cubicBezTo>
                  <a:lnTo>
                    <a:pt x="286" y="2084"/>
                  </a:lnTo>
                  <a:cubicBezTo>
                    <a:pt x="286" y="2084"/>
                    <a:pt x="750" y="739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1177881" y="2025118"/>
              <a:ext cx="770223" cy="1093583"/>
            </a:xfrm>
            <a:custGeom>
              <a:avLst/>
              <a:gdLst/>
              <a:ahLst/>
              <a:cxnLst/>
              <a:rect l="l" t="t" r="r" b="b"/>
              <a:pathLst>
                <a:path w="20730" h="29433" extrusionOk="0">
                  <a:moveTo>
                    <a:pt x="465" y="1"/>
                  </a:moveTo>
                  <a:cubicBezTo>
                    <a:pt x="0" y="17443"/>
                    <a:pt x="7775" y="27159"/>
                    <a:pt x="18538" y="29433"/>
                  </a:cubicBezTo>
                  <a:cubicBezTo>
                    <a:pt x="20729" y="23706"/>
                    <a:pt x="19312" y="7359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1273855" y="2171996"/>
              <a:ext cx="592845" cy="946709"/>
            </a:xfrm>
            <a:custGeom>
              <a:avLst/>
              <a:gdLst/>
              <a:ahLst/>
              <a:cxnLst/>
              <a:rect l="l" t="t" r="r" b="b"/>
              <a:pathLst>
                <a:path w="15956" h="25480" extrusionOk="0">
                  <a:moveTo>
                    <a:pt x="1" y="0"/>
                  </a:moveTo>
                  <a:lnTo>
                    <a:pt x="1" y="0"/>
                  </a:lnTo>
                  <a:cubicBezTo>
                    <a:pt x="7621" y="14014"/>
                    <a:pt x="13776" y="23980"/>
                    <a:pt x="15955" y="25480"/>
                  </a:cubicBezTo>
                  <a:cubicBezTo>
                    <a:pt x="15396" y="22717"/>
                    <a:pt x="9335" y="1352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1780406" y="2895760"/>
              <a:ext cx="92479" cy="87166"/>
            </a:xfrm>
            <a:custGeom>
              <a:avLst/>
              <a:gdLst/>
              <a:ahLst/>
              <a:cxnLst/>
              <a:rect l="l" t="t" r="r" b="b"/>
              <a:pathLst>
                <a:path w="2489" h="2346" extrusionOk="0">
                  <a:moveTo>
                    <a:pt x="1915" y="1"/>
                  </a:moveTo>
                  <a:cubicBezTo>
                    <a:pt x="542" y="1"/>
                    <a:pt x="1" y="1738"/>
                    <a:pt x="1" y="1738"/>
                  </a:cubicBezTo>
                  <a:lnTo>
                    <a:pt x="239" y="2346"/>
                  </a:lnTo>
                  <a:cubicBezTo>
                    <a:pt x="320" y="1219"/>
                    <a:pt x="1341" y="93"/>
                    <a:pt x="2408" y="93"/>
                  </a:cubicBezTo>
                  <a:cubicBezTo>
                    <a:pt x="2435" y="93"/>
                    <a:pt x="2462" y="94"/>
                    <a:pt x="2489" y="95"/>
                  </a:cubicBezTo>
                  <a:cubicBezTo>
                    <a:pt x="2284" y="30"/>
                    <a:pt x="2093" y="1"/>
                    <a:pt x="191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1692829" y="2737475"/>
              <a:ext cx="156200" cy="120679"/>
            </a:xfrm>
            <a:custGeom>
              <a:avLst/>
              <a:gdLst/>
              <a:ahLst/>
              <a:cxnLst/>
              <a:rect l="l" t="t" r="r" b="b"/>
              <a:pathLst>
                <a:path w="4204" h="3248" extrusionOk="0">
                  <a:moveTo>
                    <a:pt x="3767" y="0"/>
                  </a:moveTo>
                  <a:cubicBezTo>
                    <a:pt x="1075" y="0"/>
                    <a:pt x="0" y="2462"/>
                    <a:pt x="0" y="2462"/>
                  </a:cubicBezTo>
                  <a:lnTo>
                    <a:pt x="512" y="3248"/>
                  </a:lnTo>
                  <a:cubicBezTo>
                    <a:pt x="1322" y="1283"/>
                    <a:pt x="2953" y="152"/>
                    <a:pt x="4203" y="21"/>
                  </a:cubicBezTo>
                  <a:cubicBezTo>
                    <a:pt x="4053" y="7"/>
                    <a:pt x="3908" y="0"/>
                    <a:pt x="376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1596371" y="2561727"/>
              <a:ext cx="170356" cy="138960"/>
            </a:xfrm>
            <a:custGeom>
              <a:avLst/>
              <a:gdLst/>
              <a:ahLst/>
              <a:cxnLst/>
              <a:rect l="l" t="t" r="r" b="b"/>
              <a:pathLst>
                <a:path w="4585" h="3740" extrusionOk="0">
                  <a:moveTo>
                    <a:pt x="4585" y="1"/>
                  </a:moveTo>
                  <a:cubicBezTo>
                    <a:pt x="2084" y="1"/>
                    <a:pt x="322" y="1846"/>
                    <a:pt x="1" y="3204"/>
                  </a:cubicBezTo>
                  <a:cubicBezTo>
                    <a:pt x="120" y="3394"/>
                    <a:pt x="251" y="3585"/>
                    <a:pt x="417" y="3739"/>
                  </a:cubicBezTo>
                  <a:cubicBezTo>
                    <a:pt x="977" y="1799"/>
                    <a:pt x="2596" y="334"/>
                    <a:pt x="458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1479143" y="2385793"/>
              <a:ext cx="161067" cy="133498"/>
            </a:xfrm>
            <a:custGeom>
              <a:avLst/>
              <a:gdLst/>
              <a:ahLst/>
              <a:cxnLst/>
              <a:rect l="l" t="t" r="r" b="b"/>
              <a:pathLst>
                <a:path w="4335" h="3593" extrusionOk="0">
                  <a:moveTo>
                    <a:pt x="4106" y="0"/>
                  </a:moveTo>
                  <a:cubicBezTo>
                    <a:pt x="2136" y="0"/>
                    <a:pt x="218" y="1880"/>
                    <a:pt x="0" y="2855"/>
                  </a:cubicBezTo>
                  <a:cubicBezTo>
                    <a:pt x="120" y="3128"/>
                    <a:pt x="286" y="3390"/>
                    <a:pt x="512" y="3593"/>
                  </a:cubicBezTo>
                  <a:cubicBezTo>
                    <a:pt x="1417" y="1426"/>
                    <a:pt x="2108" y="604"/>
                    <a:pt x="4334" y="9"/>
                  </a:cubicBezTo>
                  <a:cubicBezTo>
                    <a:pt x="4258" y="3"/>
                    <a:pt x="4182" y="0"/>
                    <a:pt x="4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1390674" y="2277706"/>
              <a:ext cx="106189" cy="96937"/>
            </a:xfrm>
            <a:custGeom>
              <a:avLst/>
              <a:gdLst/>
              <a:ahLst/>
              <a:cxnLst/>
              <a:rect l="l" t="t" r="r" b="b"/>
              <a:pathLst>
                <a:path w="2858" h="2609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1262" y="132"/>
                    <a:pt x="0" y="2013"/>
                    <a:pt x="0" y="2013"/>
                  </a:cubicBezTo>
                  <a:lnTo>
                    <a:pt x="262" y="2608"/>
                  </a:lnTo>
                  <a:cubicBezTo>
                    <a:pt x="691" y="1454"/>
                    <a:pt x="1631" y="382"/>
                    <a:pt x="2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1313687" y="2182140"/>
              <a:ext cx="89841" cy="65987"/>
            </a:xfrm>
            <a:custGeom>
              <a:avLst/>
              <a:gdLst/>
              <a:ahLst/>
              <a:cxnLst/>
              <a:rect l="l" t="t" r="r" b="b"/>
              <a:pathLst>
                <a:path w="2418" h="1776" extrusionOk="0">
                  <a:moveTo>
                    <a:pt x="2389" y="1"/>
                  </a:moveTo>
                  <a:cubicBezTo>
                    <a:pt x="1207" y="1"/>
                    <a:pt x="1" y="1454"/>
                    <a:pt x="1" y="1454"/>
                  </a:cubicBezTo>
                  <a:lnTo>
                    <a:pt x="227" y="1775"/>
                  </a:lnTo>
                  <a:cubicBezTo>
                    <a:pt x="560" y="1013"/>
                    <a:pt x="1477" y="263"/>
                    <a:pt x="2417" y="1"/>
                  </a:cubicBezTo>
                  <a:cubicBezTo>
                    <a:pt x="2408" y="1"/>
                    <a:pt x="2398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1663178" y="2974792"/>
              <a:ext cx="111948" cy="57256"/>
            </a:xfrm>
            <a:custGeom>
              <a:avLst/>
              <a:gdLst/>
              <a:ahLst/>
              <a:cxnLst/>
              <a:rect l="l" t="t" r="r" b="b"/>
              <a:pathLst>
                <a:path w="3013" h="1541" extrusionOk="0">
                  <a:moveTo>
                    <a:pt x="2135" y="1"/>
                  </a:moveTo>
                  <a:cubicBezTo>
                    <a:pt x="1451" y="1"/>
                    <a:pt x="190" y="188"/>
                    <a:pt x="0" y="1540"/>
                  </a:cubicBezTo>
                  <a:cubicBezTo>
                    <a:pt x="319" y="788"/>
                    <a:pt x="1230" y="338"/>
                    <a:pt x="2122" y="338"/>
                  </a:cubicBezTo>
                  <a:cubicBezTo>
                    <a:pt x="2430" y="338"/>
                    <a:pt x="2735" y="391"/>
                    <a:pt x="3013" y="504"/>
                  </a:cubicBezTo>
                  <a:lnTo>
                    <a:pt x="2572" y="28"/>
                  </a:lnTo>
                  <a:cubicBezTo>
                    <a:pt x="2572" y="28"/>
                    <a:pt x="2396" y="1"/>
                    <a:pt x="213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1529118" y="2839097"/>
              <a:ext cx="168164" cy="100467"/>
            </a:xfrm>
            <a:custGeom>
              <a:avLst/>
              <a:gdLst/>
              <a:ahLst/>
              <a:cxnLst/>
              <a:rect l="l" t="t" r="r" b="b"/>
              <a:pathLst>
                <a:path w="4526" h="2704" extrusionOk="0">
                  <a:moveTo>
                    <a:pt x="3976" y="0"/>
                  </a:moveTo>
                  <a:cubicBezTo>
                    <a:pt x="3549" y="0"/>
                    <a:pt x="982" y="110"/>
                    <a:pt x="1" y="2704"/>
                  </a:cubicBezTo>
                  <a:cubicBezTo>
                    <a:pt x="626" y="1699"/>
                    <a:pt x="2183" y="799"/>
                    <a:pt x="4133" y="799"/>
                  </a:cubicBezTo>
                  <a:cubicBezTo>
                    <a:pt x="4262" y="799"/>
                    <a:pt x="4393" y="802"/>
                    <a:pt x="4525" y="811"/>
                  </a:cubicBezTo>
                  <a:lnTo>
                    <a:pt x="4037" y="1"/>
                  </a:lnTo>
                  <a:cubicBezTo>
                    <a:pt x="4037" y="1"/>
                    <a:pt x="4016" y="0"/>
                    <a:pt x="3976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1406131" y="2685383"/>
              <a:ext cx="192946" cy="102882"/>
            </a:xfrm>
            <a:custGeom>
              <a:avLst/>
              <a:gdLst/>
              <a:ahLst/>
              <a:cxnLst/>
              <a:rect l="l" t="t" r="r" b="b"/>
              <a:pathLst>
                <a:path w="5193" h="2769" extrusionOk="0">
                  <a:moveTo>
                    <a:pt x="4271" y="1"/>
                  </a:moveTo>
                  <a:cubicBezTo>
                    <a:pt x="2885" y="1"/>
                    <a:pt x="954" y="843"/>
                    <a:pt x="1" y="2769"/>
                  </a:cubicBezTo>
                  <a:cubicBezTo>
                    <a:pt x="1005" y="1383"/>
                    <a:pt x="2594" y="590"/>
                    <a:pt x="4260" y="590"/>
                  </a:cubicBezTo>
                  <a:cubicBezTo>
                    <a:pt x="4569" y="590"/>
                    <a:pt x="4881" y="617"/>
                    <a:pt x="5192" y="673"/>
                  </a:cubicBezTo>
                  <a:cubicBezTo>
                    <a:pt x="5121" y="447"/>
                    <a:pt x="5025" y="245"/>
                    <a:pt x="4894" y="66"/>
                  </a:cubicBezTo>
                  <a:cubicBezTo>
                    <a:pt x="4705" y="23"/>
                    <a:pt x="4495" y="1"/>
                    <a:pt x="4271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1303952" y="2497707"/>
              <a:ext cx="181874" cy="99910"/>
            </a:xfrm>
            <a:custGeom>
              <a:avLst/>
              <a:gdLst/>
              <a:ahLst/>
              <a:cxnLst/>
              <a:rect l="l" t="t" r="r" b="b"/>
              <a:pathLst>
                <a:path w="4895" h="2689" extrusionOk="0">
                  <a:moveTo>
                    <a:pt x="4131" y="1"/>
                  </a:moveTo>
                  <a:cubicBezTo>
                    <a:pt x="2955" y="1"/>
                    <a:pt x="689" y="955"/>
                    <a:pt x="1" y="2688"/>
                  </a:cubicBezTo>
                  <a:cubicBezTo>
                    <a:pt x="1289" y="1209"/>
                    <a:pt x="2228" y="793"/>
                    <a:pt x="3897" y="793"/>
                  </a:cubicBezTo>
                  <a:cubicBezTo>
                    <a:pt x="4202" y="793"/>
                    <a:pt x="4533" y="807"/>
                    <a:pt x="4894" y="831"/>
                  </a:cubicBezTo>
                  <a:cubicBezTo>
                    <a:pt x="4823" y="533"/>
                    <a:pt x="4668" y="259"/>
                    <a:pt x="4465" y="33"/>
                  </a:cubicBezTo>
                  <a:cubicBezTo>
                    <a:pt x="4368" y="11"/>
                    <a:pt x="4256" y="1"/>
                    <a:pt x="4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1269879" y="2358669"/>
              <a:ext cx="129225" cy="62420"/>
            </a:xfrm>
            <a:custGeom>
              <a:avLst/>
              <a:gdLst/>
              <a:ahLst/>
              <a:cxnLst/>
              <a:rect l="l" t="t" r="r" b="b"/>
              <a:pathLst>
                <a:path w="3478" h="1680" extrusionOk="0">
                  <a:moveTo>
                    <a:pt x="3061" y="1"/>
                  </a:moveTo>
                  <a:cubicBezTo>
                    <a:pt x="3061" y="1"/>
                    <a:pt x="822" y="310"/>
                    <a:pt x="1" y="1680"/>
                  </a:cubicBezTo>
                  <a:cubicBezTo>
                    <a:pt x="772" y="867"/>
                    <a:pt x="1917" y="464"/>
                    <a:pt x="3013" y="464"/>
                  </a:cubicBezTo>
                  <a:cubicBezTo>
                    <a:pt x="3169" y="464"/>
                    <a:pt x="3324" y="473"/>
                    <a:pt x="3477" y="489"/>
                  </a:cubicBezTo>
                  <a:lnTo>
                    <a:pt x="3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1224772" y="2238357"/>
              <a:ext cx="95154" cy="57107"/>
            </a:xfrm>
            <a:custGeom>
              <a:avLst/>
              <a:gdLst/>
              <a:ahLst/>
              <a:cxnLst/>
              <a:rect l="l" t="t" r="r" b="b"/>
              <a:pathLst>
                <a:path w="2561" h="1537" extrusionOk="0">
                  <a:moveTo>
                    <a:pt x="2370" y="0"/>
                  </a:moveTo>
                  <a:cubicBezTo>
                    <a:pt x="2370" y="0"/>
                    <a:pt x="500" y="441"/>
                    <a:pt x="0" y="1536"/>
                  </a:cubicBezTo>
                  <a:cubicBezTo>
                    <a:pt x="622" y="834"/>
                    <a:pt x="1656" y="332"/>
                    <a:pt x="2477" y="332"/>
                  </a:cubicBezTo>
                  <a:cubicBezTo>
                    <a:pt x="2505" y="332"/>
                    <a:pt x="2533" y="333"/>
                    <a:pt x="2560" y="334"/>
                  </a:cubicBezTo>
                  <a:lnTo>
                    <a:pt x="2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968617" y="3817753"/>
              <a:ext cx="883472" cy="636539"/>
            </a:xfrm>
            <a:custGeom>
              <a:avLst/>
              <a:gdLst/>
              <a:ahLst/>
              <a:cxnLst/>
              <a:rect l="l" t="t" r="r" b="b"/>
              <a:pathLst>
                <a:path w="23778" h="17132" extrusionOk="0">
                  <a:moveTo>
                    <a:pt x="20549" y="1"/>
                  </a:moveTo>
                  <a:cubicBezTo>
                    <a:pt x="14409" y="1"/>
                    <a:pt x="4308" y="3707"/>
                    <a:pt x="1" y="17132"/>
                  </a:cubicBezTo>
                  <a:cubicBezTo>
                    <a:pt x="14669" y="16608"/>
                    <a:pt x="22408" y="9571"/>
                    <a:pt x="23777" y="427"/>
                  </a:cubicBezTo>
                  <a:cubicBezTo>
                    <a:pt x="22931" y="161"/>
                    <a:pt x="21826" y="1"/>
                    <a:pt x="20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1088074" y="3833618"/>
              <a:ext cx="764018" cy="546364"/>
            </a:xfrm>
            <a:custGeom>
              <a:avLst/>
              <a:gdLst/>
              <a:ahLst/>
              <a:cxnLst/>
              <a:rect l="l" t="t" r="r" b="b"/>
              <a:pathLst>
                <a:path w="20563" h="14705" extrusionOk="0">
                  <a:moveTo>
                    <a:pt x="20562" y="0"/>
                  </a:moveTo>
                  <a:cubicBezTo>
                    <a:pt x="18276" y="607"/>
                    <a:pt x="10871" y="6180"/>
                    <a:pt x="0" y="14704"/>
                  </a:cubicBezTo>
                  <a:cubicBezTo>
                    <a:pt x="11371" y="7584"/>
                    <a:pt x="19408" y="1905"/>
                    <a:pt x="20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1652997" y="3839786"/>
              <a:ext cx="88949" cy="74384"/>
            </a:xfrm>
            <a:custGeom>
              <a:avLst/>
              <a:gdLst/>
              <a:ahLst/>
              <a:cxnLst/>
              <a:rect l="l" t="t" r="r" b="b"/>
              <a:pathLst>
                <a:path w="2394" h="2002" extrusionOk="0">
                  <a:moveTo>
                    <a:pt x="394" y="1"/>
                  </a:moveTo>
                  <a:cubicBezTo>
                    <a:pt x="1" y="1537"/>
                    <a:pt x="1906" y="2001"/>
                    <a:pt x="1906" y="2001"/>
                  </a:cubicBezTo>
                  <a:lnTo>
                    <a:pt x="2394" y="1775"/>
                  </a:lnTo>
                  <a:cubicBezTo>
                    <a:pt x="1417" y="1763"/>
                    <a:pt x="394" y="918"/>
                    <a:pt x="39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1530456" y="3868099"/>
              <a:ext cx="111093" cy="126587"/>
            </a:xfrm>
            <a:custGeom>
              <a:avLst/>
              <a:gdLst/>
              <a:ahLst/>
              <a:cxnLst/>
              <a:rect l="l" t="t" r="r" b="b"/>
              <a:pathLst>
                <a:path w="2990" h="3407" extrusionOk="0">
                  <a:moveTo>
                    <a:pt x="84" y="1"/>
                  </a:moveTo>
                  <a:cubicBezTo>
                    <a:pt x="1" y="2549"/>
                    <a:pt x="2346" y="3406"/>
                    <a:pt x="2346" y="3406"/>
                  </a:cubicBezTo>
                  <a:lnTo>
                    <a:pt x="2989" y="2930"/>
                  </a:lnTo>
                  <a:cubicBezTo>
                    <a:pt x="1298" y="2346"/>
                    <a:pt x="251" y="1049"/>
                    <a:pt x="8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1389337" y="3946424"/>
              <a:ext cx="124804" cy="136730"/>
            </a:xfrm>
            <a:custGeom>
              <a:avLst/>
              <a:gdLst/>
              <a:ahLst/>
              <a:cxnLst/>
              <a:rect l="l" t="t" r="r" b="b"/>
              <a:pathLst>
                <a:path w="3359" h="3680" extrusionOk="0">
                  <a:moveTo>
                    <a:pt x="0" y="0"/>
                  </a:moveTo>
                  <a:lnTo>
                    <a:pt x="0" y="0"/>
                  </a:lnTo>
                  <a:cubicBezTo>
                    <a:pt x="143" y="2096"/>
                    <a:pt x="1775" y="3477"/>
                    <a:pt x="2929" y="3679"/>
                  </a:cubicBezTo>
                  <a:cubicBezTo>
                    <a:pt x="3096" y="3572"/>
                    <a:pt x="3239" y="3441"/>
                    <a:pt x="3358" y="3298"/>
                  </a:cubicBezTo>
                  <a:cubicBezTo>
                    <a:pt x="1703" y="2929"/>
                    <a:pt x="393" y="1655"/>
                    <a:pt x="0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1247771" y="4061422"/>
              <a:ext cx="119936" cy="130117"/>
            </a:xfrm>
            <a:custGeom>
              <a:avLst/>
              <a:gdLst/>
              <a:ahLst/>
              <a:cxnLst/>
              <a:rect l="l" t="t" r="r" b="b"/>
              <a:pathLst>
                <a:path w="3228" h="3502" extrusionOk="0">
                  <a:moveTo>
                    <a:pt x="24" y="1"/>
                  </a:moveTo>
                  <a:lnTo>
                    <a:pt x="24" y="1"/>
                  </a:lnTo>
                  <a:cubicBezTo>
                    <a:pt x="0" y="1739"/>
                    <a:pt x="1775" y="3358"/>
                    <a:pt x="2632" y="3501"/>
                  </a:cubicBezTo>
                  <a:cubicBezTo>
                    <a:pt x="2870" y="3382"/>
                    <a:pt x="3072" y="3227"/>
                    <a:pt x="3227" y="3025"/>
                  </a:cubicBezTo>
                  <a:cubicBezTo>
                    <a:pt x="1358" y="2382"/>
                    <a:pt x="643" y="1846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1165062" y="4187530"/>
              <a:ext cx="86274" cy="85419"/>
            </a:xfrm>
            <a:custGeom>
              <a:avLst/>
              <a:gdLst/>
              <a:ahLst/>
              <a:cxnLst/>
              <a:rect l="l" t="t" r="r" b="b"/>
              <a:pathLst>
                <a:path w="2322" h="229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1346"/>
                    <a:pt x="1845" y="2298"/>
                    <a:pt x="1845" y="2298"/>
                  </a:cubicBezTo>
                  <a:lnTo>
                    <a:pt x="2322" y="2048"/>
                  </a:lnTo>
                  <a:cubicBezTo>
                    <a:pt x="1334" y="1750"/>
                    <a:pt x="393" y="100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1089820" y="4270686"/>
              <a:ext cx="59337" cy="72601"/>
            </a:xfrm>
            <a:custGeom>
              <a:avLst/>
              <a:gdLst/>
              <a:ahLst/>
              <a:cxnLst/>
              <a:rect l="l" t="t" r="r" b="b"/>
              <a:pathLst>
                <a:path w="1597" h="1954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1013"/>
                    <a:pt x="1334" y="1953"/>
                    <a:pt x="1334" y="1953"/>
                  </a:cubicBezTo>
                  <a:lnTo>
                    <a:pt x="1596" y="1751"/>
                  </a:lnTo>
                  <a:cubicBezTo>
                    <a:pt x="942" y="1513"/>
                    <a:pt x="275" y="77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1730877" y="3916774"/>
              <a:ext cx="58854" cy="92070"/>
            </a:xfrm>
            <a:custGeom>
              <a:avLst/>
              <a:gdLst/>
              <a:ahLst/>
              <a:cxnLst/>
              <a:rect l="l" t="t" r="r" b="b"/>
              <a:pathLst>
                <a:path w="1584" h="2478" extrusionOk="0">
                  <a:moveTo>
                    <a:pt x="560" y="1"/>
                  </a:moveTo>
                  <a:lnTo>
                    <a:pt x="179" y="393"/>
                  </a:lnTo>
                  <a:cubicBezTo>
                    <a:pt x="179" y="393"/>
                    <a:pt x="0" y="2358"/>
                    <a:pt x="1584" y="2477"/>
                  </a:cubicBezTo>
                  <a:cubicBezTo>
                    <a:pt x="703" y="2167"/>
                    <a:pt x="250" y="929"/>
                    <a:pt x="560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1626914" y="3988894"/>
              <a:ext cx="92033" cy="137622"/>
            </a:xfrm>
            <a:custGeom>
              <a:avLst/>
              <a:gdLst/>
              <a:ahLst/>
              <a:cxnLst/>
              <a:rect l="l" t="t" r="r" b="b"/>
              <a:pathLst>
                <a:path w="2477" h="3704" extrusionOk="0">
                  <a:moveTo>
                    <a:pt x="655" y="0"/>
                  </a:moveTo>
                  <a:lnTo>
                    <a:pt x="0" y="453"/>
                  </a:lnTo>
                  <a:cubicBezTo>
                    <a:pt x="0" y="453"/>
                    <a:pt x="48" y="2953"/>
                    <a:pt x="2477" y="3703"/>
                  </a:cubicBezTo>
                  <a:cubicBezTo>
                    <a:pt x="1548" y="3203"/>
                    <a:pt x="655" y="1786"/>
                    <a:pt x="655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1497721" y="4079146"/>
              <a:ext cx="100913" cy="157946"/>
            </a:xfrm>
            <a:custGeom>
              <a:avLst/>
              <a:gdLst/>
              <a:ahLst/>
              <a:cxnLst/>
              <a:rect l="l" t="t" r="r" b="b"/>
              <a:pathLst>
                <a:path w="2716" h="4251" extrusionOk="0">
                  <a:moveTo>
                    <a:pt x="679" y="0"/>
                  </a:moveTo>
                  <a:cubicBezTo>
                    <a:pt x="501" y="72"/>
                    <a:pt x="334" y="167"/>
                    <a:pt x="179" y="286"/>
                  </a:cubicBezTo>
                  <a:cubicBezTo>
                    <a:pt x="1" y="1441"/>
                    <a:pt x="774" y="3441"/>
                    <a:pt x="2715" y="4251"/>
                  </a:cubicBezTo>
                  <a:cubicBezTo>
                    <a:pt x="1274" y="3346"/>
                    <a:pt x="477" y="1691"/>
                    <a:pt x="679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1346867" y="4183555"/>
              <a:ext cx="96900" cy="149549"/>
            </a:xfrm>
            <a:custGeom>
              <a:avLst/>
              <a:gdLst/>
              <a:ahLst/>
              <a:cxnLst/>
              <a:rect l="l" t="t" r="r" b="b"/>
              <a:pathLst>
                <a:path w="2608" h="4025" extrusionOk="0">
                  <a:moveTo>
                    <a:pt x="798" y="0"/>
                  </a:moveTo>
                  <a:cubicBezTo>
                    <a:pt x="548" y="83"/>
                    <a:pt x="334" y="226"/>
                    <a:pt x="155" y="417"/>
                  </a:cubicBezTo>
                  <a:cubicBezTo>
                    <a:pt x="0" y="1262"/>
                    <a:pt x="965" y="3477"/>
                    <a:pt x="2608" y="4024"/>
                  </a:cubicBezTo>
                  <a:cubicBezTo>
                    <a:pt x="1060" y="2834"/>
                    <a:pt x="798" y="1976"/>
                    <a:pt x="79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1238928" y="4264481"/>
              <a:ext cx="58408" cy="106226"/>
            </a:xfrm>
            <a:custGeom>
              <a:avLst/>
              <a:gdLst/>
              <a:ahLst/>
              <a:cxnLst/>
              <a:rect l="l" t="t" r="r" b="b"/>
              <a:pathLst>
                <a:path w="1572" h="2859" extrusionOk="0">
                  <a:moveTo>
                    <a:pt x="393" y="1"/>
                  </a:moveTo>
                  <a:lnTo>
                    <a:pt x="0" y="382"/>
                  </a:lnTo>
                  <a:cubicBezTo>
                    <a:pt x="0" y="382"/>
                    <a:pt x="381" y="2239"/>
                    <a:pt x="1572" y="2858"/>
                  </a:cubicBezTo>
                  <a:cubicBezTo>
                    <a:pt x="739" y="2168"/>
                    <a:pt x="346" y="1037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1141579" y="4337492"/>
              <a:ext cx="52686" cy="77431"/>
            </a:xfrm>
            <a:custGeom>
              <a:avLst/>
              <a:gdLst/>
              <a:ahLst/>
              <a:cxnLst/>
              <a:rect l="l" t="t" r="r" b="b"/>
              <a:pathLst>
                <a:path w="1418" h="2084" extrusionOk="0">
                  <a:moveTo>
                    <a:pt x="275" y="0"/>
                  </a:moveTo>
                  <a:lnTo>
                    <a:pt x="1" y="179"/>
                  </a:lnTo>
                  <a:cubicBezTo>
                    <a:pt x="1" y="179"/>
                    <a:pt x="477" y="1715"/>
                    <a:pt x="1418" y="2084"/>
                  </a:cubicBezTo>
                  <a:cubicBezTo>
                    <a:pt x="763" y="1584"/>
                    <a:pt x="287" y="703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670884" y="3474133"/>
              <a:ext cx="1328960" cy="539008"/>
            </a:xfrm>
            <a:custGeom>
              <a:avLst/>
              <a:gdLst/>
              <a:ahLst/>
              <a:cxnLst/>
              <a:rect l="l" t="t" r="r" b="b"/>
              <a:pathLst>
                <a:path w="35768" h="14507" extrusionOk="0">
                  <a:moveTo>
                    <a:pt x="15699" y="0"/>
                  </a:moveTo>
                  <a:cubicBezTo>
                    <a:pt x="11030" y="0"/>
                    <a:pt x="5738" y="1177"/>
                    <a:pt x="1" y="4234"/>
                  </a:cubicBezTo>
                  <a:cubicBezTo>
                    <a:pt x="7884" y="11370"/>
                    <a:pt x="15591" y="14507"/>
                    <a:pt x="22463" y="14507"/>
                  </a:cubicBezTo>
                  <a:cubicBezTo>
                    <a:pt x="27412" y="14507"/>
                    <a:pt x="31929" y="12880"/>
                    <a:pt x="35767" y="9949"/>
                  </a:cubicBezTo>
                  <a:cubicBezTo>
                    <a:pt x="33645" y="6034"/>
                    <a:pt x="26269" y="0"/>
                    <a:pt x="15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841654" y="3669054"/>
              <a:ext cx="1158196" cy="180276"/>
            </a:xfrm>
            <a:custGeom>
              <a:avLst/>
              <a:gdLst/>
              <a:ahLst/>
              <a:cxnLst/>
              <a:rect l="l" t="t" r="r" b="b"/>
              <a:pathLst>
                <a:path w="31172" h="4852" extrusionOk="0">
                  <a:moveTo>
                    <a:pt x="1" y="0"/>
                  </a:moveTo>
                  <a:lnTo>
                    <a:pt x="1" y="0"/>
                  </a:lnTo>
                  <a:cubicBezTo>
                    <a:pt x="14076" y="3012"/>
                    <a:pt x="25022" y="4851"/>
                    <a:pt x="29510" y="4851"/>
                  </a:cubicBezTo>
                  <a:cubicBezTo>
                    <a:pt x="30239" y="4851"/>
                    <a:pt x="30797" y="4803"/>
                    <a:pt x="31171" y="4703"/>
                  </a:cubicBezTo>
                  <a:cubicBezTo>
                    <a:pt x="28587" y="3274"/>
                    <a:pt x="17134" y="18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1766695" y="3689378"/>
              <a:ext cx="72155" cy="123912"/>
            </a:xfrm>
            <a:custGeom>
              <a:avLst/>
              <a:gdLst/>
              <a:ahLst/>
              <a:cxnLst/>
              <a:rect l="l" t="t" r="r" b="b"/>
              <a:pathLst>
                <a:path w="1942" h="3335" extrusionOk="0">
                  <a:moveTo>
                    <a:pt x="1691" y="1"/>
                  </a:moveTo>
                  <a:lnTo>
                    <a:pt x="1691" y="1"/>
                  </a:lnTo>
                  <a:cubicBezTo>
                    <a:pt x="1" y="1037"/>
                    <a:pt x="1298" y="3096"/>
                    <a:pt x="1298" y="3096"/>
                  </a:cubicBezTo>
                  <a:lnTo>
                    <a:pt x="1941" y="3335"/>
                  </a:lnTo>
                  <a:cubicBezTo>
                    <a:pt x="1072" y="2465"/>
                    <a:pt x="893" y="834"/>
                    <a:pt x="169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1599901" y="3598271"/>
              <a:ext cx="87203" cy="191125"/>
            </a:xfrm>
            <a:custGeom>
              <a:avLst/>
              <a:gdLst/>
              <a:ahLst/>
              <a:cxnLst/>
              <a:rect l="l" t="t" r="r" b="b"/>
              <a:pathLst>
                <a:path w="2347" h="5144" extrusionOk="0">
                  <a:moveTo>
                    <a:pt x="2287" y="0"/>
                  </a:moveTo>
                  <a:lnTo>
                    <a:pt x="2287" y="0"/>
                  </a:lnTo>
                  <a:cubicBezTo>
                    <a:pt x="1" y="2203"/>
                    <a:pt x="1358" y="5013"/>
                    <a:pt x="1358" y="5013"/>
                  </a:cubicBezTo>
                  <a:lnTo>
                    <a:pt x="2346" y="5144"/>
                  </a:lnTo>
                  <a:cubicBezTo>
                    <a:pt x="1334" y="3155"/>
                    <a:pt x="1537" y="1084"/>
                    <a:pt x="2287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1425155" y="3542946"/>
              <a:ext cx="68179" cy="218583"/>
            </a:xfrm>
            <a:custGeom>
              <a:avLst/>
              <a:gdLst/>
              <a:ahLst/>
              <a:cxnLst/>
              <a:rect l="l" t="t" r="r" b="b"/>
              <a:pathLst>
                <a:path w="1835" h="5883" extrusionOk="0">
                  <a:moveTo>
                    <a:pt x="1703" y="1"/>
                  </a:moveTo>
                  <a:lnTo>
                    <a:pt x="1703" y="1"/>
                  </a:lnTo>
                  <a:cubicBezTo>
                    <a:pt x="1" y="1989"/>
                    <a:pt x="263" y="4644"/>
                    <a:pt x="1120" y="5835"/>
                  </a:cubicBezTo>
                  <a:cubicBezTo>
                    <a:pt x="1271" y="5867"/>
                    <a:pt x="1432" y="5882"/>
                    <a:pt x="1594" y="5882"/>
                  </a:cubicBezTo>
                  <a:cubicBezTo>
                    <a:pt x="1674" y="5882"/>
                    <a:pt x="1755" y="5879"/>
                    <a:pt x="1834" y="5871"/>
                  </a:cubicBezTo>
                  <a:cubicBezTo>
                    <a:pt x="656" y="4097"/>
                    <a:pt x="608" y="1822"/>
                    <a:pt x="170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1205748" y="3523476"/>
              <a:ext cx="65504" cy="204761"/>
            </a:xfrm>
            <a:custGeom>
              <a:avLst/>
              <a:gdLst/>
              <a:ahLst/>
              <a:cxnLst/>
              <a:rect l="l" t="t" r="r" b="b"/>
              <a:pathLst>
                <a:path w="1763" h="5511" extrusionOk="0">
                  <a:moveTo>
                    <a:pt x="1524" y="1"/>
                  </a:moveTo>
                  <a:lnTo>
                    <a:pt x="1524" y="1"/>
                  </a:lnTo>
                  <a:cubicBezTo>
                    <a:pt x="0" y="1537"/>
                    <a:pt x="179" y="4525"/>
                    <a:pt x="822" y="5394"/>
                  </a:cubicBezTo>
                  <a:cubicBezTo>
                    <a:pt x="1033" y="5470"/>
                    <a:pt x="1255" y="5510"/>
                    <a:pt x="1482" y="5510"/>
                  </a:cubicBezTo>
                  <a:cubicBezTo>
                    <a:pt x="1575" y="5510"/>
                    <a:pt x="1669" y="5504"/>
                    <a:pt x="1763" y="5490"/>
                  </a:cubicBezTo>
                  <a:cubicBezTo>
                    <a:pt x="655" y="3287"/>
                    <a:pt x="477" y="2192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1041629" y="3563753"/>
              <a:ext cx="47818" cy="142935"/>
            </a:xfrm>
            <a:custGeom>
              <a:avLst/>
              <a:gdLst/>
              <a:ahLst/>
              <a:cxnLst/>
              <a:rect l="l" t="t" r="r" b="b"/>
              <a:pathLst>
                <a:path w="1287" h="3847" extrusionOk="0">
                  <a:moveTo>
                    <a:pt x="988" y="0"/>
                  </a:moveTo>
                  <a:lnTo>
                    <a:pt x="988" y="0"/>
                  </a:lnTo>
                  <a:cubicBezTo>
                    <a:pt x="0" y="1358"/>
                    <a:pt x="631" y="3644"/>
                    <a:pt x="631" y="3644"/>
                  </a:cubicBezTo>
                  <a:lnTo>
                    <a:pt x="1286" y="3846"/>
                  </a:lnTo>
                  <a:cubicBezTo>
                    <a:pt x="643" y="2715"/>
                    <a:pt x="453" y="1239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907123" y="3572596"/>
              <a:ext cx="31433" cy="109756"/>
            </a:xfrm>
            <a:custGeom>
              <a:avLst/>
              <a:gdLst/>
              <a:ahLst/>
              <a:cxnLst/>
              <a:rect l="l" t="t" r="r" b="b"/>
              <a:pathLst>
                <a:path w="846" h="2954" extrusionOk="0">
                  <a:moveTo>
                    <a:pt x="846" y="1"/>
                  </a:moveTo>
                  <a:cubicBezTo>
                    <a:pt x="1" y="941"/>
                    <a:pt x="346" y="2918"/>
                    <a:pt x="346" y="2918"/>
                  </a:cubicBezTo>
                  <a:lnTo>
                    <a:pt x="751" y="2953"/>
                  </a:lnTo>
                  <a:cubicBezTo>
                    <a:pt x="370" y="2179"/>
                    <a:pt x="405" y="929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1743250" y="3831389"/>
              <a:ext cx="94262" cy="115515"/>
            </a:xfrm>
            <a:custGeom>
              <a:avLst/>
              <a:gdLst/>
              <a:ahLst/>
              <a:cxnLst/>
              <a:rect l="l" t="t" r="r" b="b"/>
              <a:pathLst>
                <a:path w="2537" h="3109" extrusionOk="0">
                  <a:moveTo>
                    <a:pt x="2537" y="1"/>
                  </a:moveTo>
                  <a:lnTo>
                    <a:pt x="1858" y="24"/>
                  </a:lnTo>
                  <a:cubicBezTo>
                    <a:pt x="1858" y="24"/>
                    <a:pt x="0" y="1620"/>
                    <a:pt x="1298" y="3108"/>
                  </a:cubicBezTo>
                  <a:cubicBezTo>
                    <a:pt x="786" y="2072"/>
                    <a:pt x="1453" y="560"/>
                    <a:pt x="2537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1569842" y="3802184"/>
              <a:ext cx="115478" cy="188041"/>
            </a:xfrm>
            <a:custGeom>
              <a:avLst/>
              <a:gdLst/>
              <a:ahLst/>
              <a:cxnLst/>
              <a:rect l="l" t="t" r="r" b="b"/>
              <a:pathLst>
                <a:path w="3108" h="5061" extrusionOk="0">
                  <a:moveTo>
                    <a:pt x="2131" y="1"/>
                  </a:moveTo>
                  <a:cubicBezTo>
                    <a:pt x="2131" y="1"/>
                    <a:pt x="0" y="2287"/>
                    <a:pt x="1524" y="5061"/>
                  </a:cubicBezTo>
                  <a:cubicBezTo>
                    <a:pt x="1131" y="3811"/>
                    <a:pt x="1548" y="1775"/>
                    <a:pt x="3108" y="179"/>
                  </a:cubicBezTo>
                  <a:lnTo>
                    <a:pt x="213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1384023" y="3771233"/>
              <a:ext cx="107972" cy="213270"/>
            </a:xfrm>
            <a:custGeom>
              <a:avLst/>
              <a:gdLst/>
              <a:ahLst/>
              <a:cxnLst/>
              <a:rect l="l" t="t" r="r" b="b"/>
              <a:pathLst>
                <a:path w="2906" h="5740" extrusionOk="0">
                  <a:moveTo>
                    <a:pt x="2215" y="0"/>
                  </a:moveTo>
                  <a:cubicBezTo>
                    <a:pt x="1036" y="870"/>
                    <a:pt x="1" y="3334"/>
                    <a:pt x="1036" y="5739"/>
                  </a:cubicBezTo>
                  <a:cubicBezTo>
                    <a:pt x="536" y="3679"/>
                    <a:pt x="1263" y="1512"/>
                    <a:pt x="2906" y="179"/>
                  </a:cubicBezTo>
                  <a:cubicBezTo>
                    <a:pt x="2680" y="84"/>
                    <a:pt x="2453" y="24"/>
                    <a:pt x="2215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1163724" y="3736678"/>
              <a:ext cx="106635" cy="199151"/>
            </a:xfrm>
            <a:custGeom>
              <a:avLst/>
              <a:gdLst/>
              <a:ahLst/>
              <a:cxnLst/>
              <a:rect l="l" t="t" r="r" b="b"/>
              <a:pathLst>
                <a:path w="2870" h="5360" extrusionOk="0">
                  <a:moveTo>
                    <a:pt x="2021" y="0"/>
                  </a:moveTo>
                  <a:cubicBezTo>
                    <a:pt x="1994" y="0"/>
                    <a:pt x="1968" y="1"/>
                    <a:pt x="1941" y="2"/>
                  </a:cubicBezTo>
                  <a:cubicBezTo>
                    <a:pt x="1060" y="633"/>
                    <a:pt x="0" y="3443"/>
                    <a:pt x="1000" y="5360"/>
                  </a:cubicBezTo>
                  <a:cubicBezTo>
                    <a:pt x="643" y="2954"/>
                    <a:pt x="1143" y="1954"/>
                    <a:pt x="2870" y="192"/>
                  </a:cubicBezTo>
                  <a:cubicBezTo>
                    <a:pt x="2597" y="61"/>
                    <a:pt x="2314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1016845" y="3708848"/>
              <a:ext cx="73455" cy="133201"/>
            </a:xfrm>
            <a:custGeom>
              <a:avLst/>
              <a:gdLst/>
              <a:ahLst/>
              <a:cxnLst/>
              <a:rect l="l" t="t" r="r" b="b"/>
              <a:pathLst>
                <a:path w="1977" h="3585" extrusionOk="0">
                  <a:moveTo>
                    <a:pt x="1286" y="1"/>
                  </a:moveTo>
                  <a:cubicBezTo>
                    <a:pt x="1286" y="1"/>
                    <a:pt x="0" y="1989"/>
                    <a:pt x="536" y="3584"/>
                  </a:cubicBezTo>
                  <a:cubicBezTo>
                    <a:pt x="405" y="2251"/>
                    <a:pt x="1036" y="906"/>
                    <a:pt x="1977" y="1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886761" y="3683619"/>
              <a:ext cx="48710" cy="108864"/>
            </a:xfrm>
            <a:custGeom>
              <a:avLst/>
              <a:gdLst/>
              <a:ahLst/>
              <a:cxnLst/>
              <a:rect l="l" t="t" r="r" b="b"/>
              <a:pathLst>
                <a:path w="1311" h="2930" extrusionOk="0">
                  <a:moveTo>
                    <a:pt x="918" y="1"/>
                  </a:moveTo>
                  <a:cubicBezTo>
                    <a:pt x="918" y="1"/>
                    <a:pt x="1" y="1787"/>
                    <a:pt x="525" y="2930"/>
                  </a:cubicBezTo>
                  <a:cubicBezTo>
                    <a:pt x="394" y="1918"/>
                    <a:pt x="715" y="715"/>
                    <a:pt x="1311" y="84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3661441" y="3440061"/>
              <a:ext cx="839257" cy="546922"/>
            </a:xfrm>
            <a:custGeom>
              <a:avLst/>
              <a:gdLst/>
              <a:ahLst/>
              <a:cxnLst/>
              <a:rect l="l" t="t" r="r" b="b"/>
              <a:pathLst>
                <a:path w="22588" h="14720" extrusionOk="0">
                  <a:moveTo>
                    <a:pt x="21827" y="1"/>
                  </a:moveTo>
                  <a:cubicBezTo>
                    <a:pt x="8841" y="1"/>
                    <a:pt x="1660" y="5999"/>
                    <a:pt x="1" y="14152"/>
                  </a:cubicBezTo>
                  <a:cubicBezTo>
                    <a:pt x="927" y="14498"/>
                    <a:pt x="2210" y="14719"/>
                    <a:pt x="3711" y="14719"/>
                  </a:cubicBezTo>
                  <a:cubicBezTo>
                    <a:pt x="9393" y="14719"/>
                    <a:pt x="18199" y="11553"/>
                    <a:pt x="22587" y="8"/>
                  </a:cubicBezTo>
                  <a:cubicBezTo>
                    <a:pt x="22331" y="3"/>
                    <a:pt x="22078" y="1"/>
                    <a:pt x="2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3661441" y="3502260"/>
              <a:ext cx="726009" cy="463657"/>
            </a:xfrm>
            <a:custGeom>
              <a:avLst/>
              <a:gdLst/>
              <a:ahLst/>
              <a:cxnLst/>
              <a:rect l="l" t="t" r="r" b="b"/>
              <a:pathLst>
                <a:path w="19540" h="12479" extrusionOk="0">
                  <a:moveTo>
                    <a:pt x="19539" y="0"/>
                  </a:moveTo>
                  <a:lnTo>
                    <a:pt x="19539" y="0"/>
                  </a:lnTo>
                  <a:cubicBezTo>
                    <a:pt x="8788" y="5977"/>
                    <a:pt x="1144" y="10787"/>
                    <a:pt x="1" y="12478"/>
                  </a:cubicBezTo>
                  <a:cubicBezTo>
                    <a:pt x="2120" y="12038"/>
                    <a:pt x="9181" y="7287"/>
                    <a:pt x="19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3765850" y="3898641"/>
              <a:ext cx="80998" cy="70817"/>
            </a:xfrm>
            <a:custGeom>
              <a:avLst/>
              <a:gdLst/>
              <a:ahLst/>
              <a:cxnLst/>
              <a:rect l="l" t="t" r="r" b="b"/>
              <a:pathLst>
                <a:path w="2180" h="1906" extrusionOk="0">
                  <a:moveTo>
                    <a:pt x="453" y="0"/>
                  </a:moveTo>
                  <a:lnTo>
                    <a:pt x="1" y="179"/>
                  </a:lnTo>
                  <a:cubicBezTo>
                    <a:pt x="894" y="239"/>
                    <a:pt x="1787" y="1060"/>
                    <a:pt x="1751" y="1905"/>
                  </a:cubicBezTo>
                  <a:cubicBezTo>
                    <a:pt x="2180" y="512"/>
                    <a:pt x="453" y="0"/>
                    <a:pt x="453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3861416" y="3830051"/>
              <a:ext cx="100913" cy="119490"/>
            </a:xfrm>
            <a:custGeom>
              <a:avLst/>
              <a:gdLst/>
              <a:ahLst/>
              <a:cxnLst/>
              <a:rect l="l" t="t" r="r" b="b"/>
              <a:pathLst>
                <a:path w="2716" h="3216" extrusionOk="0">
                  <a:moveTo>
                    <a:pt x="608" y="1"/>
                  </a:moveTo>
                  <a:lnTo>
                    <a:pt x="1" y="406"/>
                  </a:lnTo>
                  <a:cubicBezTo>
                    <a:pt x="1525" y="1013"/>
                    <a:pt x="2406" y="2251"/>
                    <a:pt x="2513" y="3216"/>
                  </a:cubicBezTo>
                  <a:cubicBezTo>
                    <a:pt x="2715" y="894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3982211" y="3754847"/>
              <a:ext cx="108418" cy="130117"/>
            </a:xfrm>
            <a:custGeom>
              <a:avLst/>
              <a:gdLst/>
              <a:ahLst/>
              <a:cxnLst/>
              <a:rect l="l" t="t" r="r" b="b"/>
              <a:pathLst>
                <a:path w="2918" h="3502" extrusionOk="0">
                  <a:moveTo>
                    <a:pt x="417" y="1"/>
                  </a:moveTo>
                  <a:cubicBezTo>
                    <a:pt x="262" y="84"/>
                    <a:pt x="119" y="191"/>
                    <a:pt x="0" y="322"/>
                  </a:cubicBezTo>
                  <a:cubicBezTo>
                    <a:pt x="1500" y="727"/>
                    <a:pt x="2631" y="1965"/>
                    <a:pt x="2917" y="3501"/>
                  </a:cubicBezTo>
                  <a:cubicBezTo>
                    <a:pt x="2893" y="1573"/>
                    <a:pt x="1464" y="227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4121547" y="3662849"/>
              <a:ext cx="107527" cy="123466"/>
            </a:xfrm>
            <a:custGeom>
              <a:avLst/>
              <a:gdLst/>
              <a:ahLst/>
              <a:cxnLst/>
              <a:rect l="l" t="t" r="r" b="b"/>
              <a:pathLst>
                <a:path w="2894" h="3323" extrusionOk="0">
                  <a:moveTo>
                    <a:pt x="560" y="0"/>
                  </a:moveTo>
                  <a:cubicBezTo>
                    <a:pt x="346" y="84"/>
                    <a:pt x="155" y="227"/>
                    <a:pt x="0" y="405"/>
                  </a:cubicBezTo>
                  <a:cubicBezTo>
                    <a:pt x="1679" y="1084"/>
                    <a:pt x="2310" y="1608"/>
                    <a:pt x="2787" y="3322"/>
                  </a:cubicBezTo>
                  <a:cubicBezTo>
                    <a:pt x="2894" y="1739"/>
                    <a:pt x="1334" y="167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4232161" y="3593404"/>
              <a:ext cx="75648" cy="81407"/>
            </a:xfrm>
            <a:custGeom>
              <a:avLst/>
              <a:gdLst/>
              <a:ahLst/>
              <a:cxnLst/>
              <a:rect l="l" t="t" r="r" b="b"/>
              <a:pathLst>
                <a:path w="2036" h="2191" extrusionOk="0">
                  <a:moveTo>
                    <a:pt x="452" y="0"/>
                  </a:moveTo>
                  <a:lnTo>
                    <a:pt x="0" y="214"/>
                  </a:lnTo>
                  <a:cubicBezTo>
                    <a:pt x="893" y="536"/>
                    <a:pt x="1726" y="1250"/>
                    <a:pt x="2036" y="2191"/>
                  </a:cubicBezTo>
                  <a:cubicBezTo>
                    <a:pt x="1917" y="965"/>
                    <a:pt x="45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4329473" y="3533657"/>
              <a:ext cx="51348" cy="68625"/>
            </a:xfrm>
            <a:custGeom>
              <a:avLst/>
              <a:gdLst/>
              <a:ahLst/>
              <a:cxnLst/>
              <a:rect l="l" t="t" r="r" b="b"/>
              <a:pathLst>
                <a:path w="1382" h="1847" extrusionOk="0">
                  <a:moveTo>
                    <a:pt x="239" y="1"/>
                  </a:moveTo>
                  <a:lnTo>
                    <a:pt x="0" y="167"/>
                  </a:lnTo>
                  <a:cubicBezTo>
                    <a:pt x="584" y="417"/>
                    <a:pt x="1167" y="1132"/>
                    <a:pt x="1370" y="1846"/>
                  </a:cubicBezTo>
                  <a:cubicBezTo>
                    <a:pt x="1382" y="929"/>
                    <a:pt x="239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3726947" y="3808389"/>
              <a:ext cx="53540" cy="85865"/>
            </a:xfrm>
            <a:custGeom>
              <a:avLst/>
              <a:gdLst/>
              <a:ahLst/>
              <a:cxnLst/>
              <a:rect l="l" t="t" r="r" b="b"/>
              <a:pathLst>
                <a:path w="1441" h="2311" extrusionOk="0">
                  <a:moveTo>
                    <a:pt x="0" y="1"/>
                  </a:moveTo>
                  <a:cubicBezTo>
                    <a:pt x="786" y="322"/>
                    <a:pt x="1155" y="1477"/>
                    <a:pt x="822" y="2310"/>
                  </a:cubicBezTo>
                  <a:lnTo>
                    <a:pt x="1191" y="1977"/>
                  </a:lnTo>
                  <a:cubicBezTo>
                    <a:pt x="1191" y="1977"/>
                    <a:pt x="1441" y="191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3797284" y="3704426"/>
              <a:ext cx="81407" cy="128779"/>
            </a:xfrm>
            <a:custGeom>
              <a:avLst/>
              <a:gdLst/>
              <a:ahLst/>
              <a:cxnLst/>
              <a:rect l="l" t="t" r="r" b="b"/>
              <a:pathLst>
                <a:path w="2191" h="3466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489"/>
                    <a:pt x="1584" y="1834"/>
                    <a:pt x="1488" y="3465"/>
                  </a:cubicBezTo>
                  <a:lnTo>
                    <a:pt x="2120" y="3096"/>
                  </a:lnTo>
                  <a:cubicBezTo>
                    <a:pt x="2120" y="3096"/>
                    <a:pt x="2191" y="798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3913174" y="3608415"/>
              <a:ext cx="87203" cy="148694"/>
            </a:xfrm>
            <a:custGeom>
              <a:avLst/>
              <a:gdLst/>
              <a:ahLst/>
              <a:cxnLst/>
              <a:rect l="l" t="t" r="r" b="b"/>
              <a:pathLst>
                <a:path w="2347" h="4002" extrusionOk="0">
                  <a:moveTo>
                    <a:pt x="1" y="1"/>
                  </a:moveTo>
                  <a:lnTo>
                    <a:pt x="1" y="1"/>
                  </a:lnTo>
                  <a:cubicBezTo>
                    <a:pt x="1275" y="906"/>
                    <a:pt x="1918" y="2454"/>
                    <a:pt x="1656" y="4001"/>
                  </a:cubicBezTo>
                  <a:cubicBezTo>
                    <a:pt x="1822" y="3942"/>
                    <a:pt x="1977" y="3859"/>
                    <a:pt x="2120" y="3751"/>
                  </a:cubicBezTo>
                  <a:cubicBezTo>
                    <a:pt x="2346" y="2704"/>
                    <a:pt x="1739" y="846"/>
                    <a:pt x="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4059607" y="3528343"/>
              <a:ext cx="83636" cy="139851"/>
            </a:xfrm>
            <a:custGeom>
              <a:avLst/>
              <a:gdLst/>
              <a:ahLst/>
              <a:cxnLst/>
              <a:rect l="l" t="t" r="r" b="b"/>
              <a:pathLst>
                <a:path w="2251" h="3764" extrusionOk="0">
                  <a:moveTo>
                    <a:pt x="1" y="1"/>
                  </a:moveTo>
                  <a:lnTo>
                    <a:pt x="1" y="1"/>
                  </a:lnTo>
                  <a:cubicBezTo>
                    <a:pt x="1358" y="1168"/>
                    <a:pt x="1560" y="1954"/>
                    <a:pt x="1465" y="3763"/>
                  </a:cubicBezTo>
                  <a:cubicBezTo>
                    <a:pt x="1691" y="3704"/>
                    <a:pt x="1894" y="3585"/>
                    <a:pt x="2072" y="3430"/>
                  </a:cubicBezTo>
                  <a:cubicBezTo>
                    <a:pt x="2251" y="2656"/>
                    <a:pt x="1489" y="5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4195413" y="3500476"/>
              <a:ext cx="49156" cy="99575"/>
            </a:xfrm>
            <a:custGeom>
              <a:avLst/>
              <a:gdLst/>
              <a:ahLst/>
              <a:cxnLst/>
              <a:rect l="l" t="t" r="r" b="b"/>
              <a:pathLst>
                <a:path w="1323" h="2680" extrusionOk="0">
                  <a:moveTo>
                    <a:pt x="1" y="1"/>
                  </a:moveTo>
                  <a:cubicBezTo>
                    <a:pt x="727" y="679"/>
                    <a:pt x="1037" y="1739"/>
                    <a:pt x="941" y="2680"/>
                  </a:cubicBezTo>
                  <a:lnTo>
                    <a:pt x="1322" y="2358"/>
                  </a:lnTo>
                  <a:cubicBezTo>
                    <a:pt x="1322" y="2358"/>
                    <a:pt x="1072" y="63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4291871" y="3465104"/>
              <a:ext cx="44697" cy="73010"/>
            </a:xfrm>
            <a:custGeom>
              <a:avLst/>
              <a:gdLst/>
              <a:ahLst/>
              <a:cxnLst/>
              <a:rect l="l" t="t" r="r" b="b"/>
              <a:pathLst>
                <a:path w="1203" h="1965" extrusionOk="0">
                  <a:moveTo>
                    <a:pt x="0" y="0"/>
                  </a:moveTo>
                  <a:lnTo>
                    <a:pt x="0" y="0"/>
                  </a:lnTo>
                  <a:cubicBezTo>
                    <a:pt x="572" y="500"/>
                    <a:pt x="965" y="1322"/>
                    <a:pt x="953" y="1965"/>
                  </a:cubicBezTo>
                  <a:lnTo>
                    <a:pt x="1203" y="1822"/>
                  </a:lnTo>
                  <a:cubicBezTo>
                    <a:pt x="1203" y="1822"/>
                    <a:pt x="846" y="38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3764549" y="4103595"/>
              <a:ext cx="461428" cy="420595"/>
            </a:xfrm>
            <a:custGeom>
              <a:avLst/>
              <a:gdLst/>
              <a:ahLst/>
              <a:cxnLst/>
              <a:rect l="l" t="t" r="r" b="b"/>
              <a:pathLst>
                <a:path w="12419" h="11320" extrusionOk="0">
                  <a:moveTo>
                    <a:pt x="946" y="1"/>
                  </a:moveTo>
                  <a:cubicBezTo>
                    <a:pt x="727" y="1"/>
                    <a:pt x="507" y="7"/>
                    <a:pt x="286" y="21"/>
                  </a:cubicBezTo>
                  <a:cubicBezTo>
                    <a:pt x="0" y="2950"/>
                    <a:pt x="2750" y="10332"/>
                    <a:pt x="12418" y="11320"/>
                  </a:cubicBezTo>
                  <a:cubicBezTo>
                    <a:pt x="10479" y="3529"/>
                    <a:pt x="5950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3775139" y="4104338"/>
              <a:ext cx="395106" cy="361927"/>
            </a:xfrm>
            <a:custGeom>
              <a:avLst/>
              <a:gdLst/>
              <a:ahLst/>
              <a:cxnLst/>
              <a:rect l="l" t="t" r="r" b="b"/>
              <a:pathLst>
                <a:path w="10634" h="9741" extrusionOk="0">
                  <a:moveTo>
                    <a:pt x="1" y="1"/>
                  </a:moveTo>
                  <a:cubicBezTo>
                    <a:pt x="608" y="1203"/>
                    <a:pt x="4597" y="4680"/>
                    <a:pt x="10633" y="9740"/>
                  </a:cubicBezTo>
                  <a:cubicBezTo>
                    <a:pt x="5311" y="4228"/>
                    <a:pt x="1192" y="4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3800368" y="4156988"/>
              <a:ext cx="35000" cy="49602"/>
            </a:xfrm>
            <a:custGeom>
              <a:avLst/>
              <a:gdLst/>
              <a:ahLst/>
              <a:cxnLst/>
              <a:rect l="l" t="t" r="r" b="b"/>
              <a:pathLst>
                <a:path w="942" h="1335" extrusionOk="0">
                  <a:moveTo>
                    <a:pt x="751" y="1"/>
                  </a:moveTo>
                  <a:lnTo>
                    <a:pt x="751" y="1"/>
                  </a:lnTo>
                  <a:cubicBezTo>
                    <a:pt x="858" y="548"/>
                    <a:pt x="513" y="1227"/>
                    <a:pt x="1" y="1334"/>
                  </a:cubicBezTo>
                  <a:cubicBezTo>
                    <a:pt x="15" y="1335"/>
                    <a:pt x="29" y="1335"/>
                    <a:pt x="43" y="1335"/>
                  </a:cubicBezTo>
                  <a:cubicBezTo>
                    <a:pt x="907" y="1335"/>
                    <a:pt x="941" y="251"/>
                    <a:pt x="941" y="251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3832211" y="4204771"/>
              <a:ext cx="60228" cy="73455"/>
            </a:xfrm>
            <a:custGeom>
              <a:avLst/>
              <a:gdLst/>
              <a:ahLst/>
              <a:cxnLst/>
              <a:rect l="l" t="t" r="r" b="b"/>
              <a:pathLst>
                <a:path w="1621" h="1977" extrusionOk="0">
                  <a:moveTo>
                    <a:pt x="1287" y="1"/>
                  </a:moveTo>
                  <a:cubicBezTo>
                    <a:pt x="1168" y="1024"/>
                    <a:pt x="560" y="1751"/>
                    <a:pt x="1" y="1977"/>
                  </a:cubicBezTo>
                  <a:cubicBezTo>
                    <a:pt x="1430" y="1715"/>
                    <a:pt x="1620" y="310"/>
                    <a:pt x="1620" y="310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3892404" y="4264926"/>
              <a:ext cx="64613" cy="84082"/>
            </a:xfrm>
            <a:custGeom>
              <a:avLst/>
              <a:gdLst/>
              <a:ahLst/>
              <a:cxnLst/>
              <a:rect l="l" t="t" r="r" b="b"/>
              <a:pathLst>
                <a:path w="1739" h="2263" extrusionOk="0">
                  <a:moveTo>
                    <a:pt x="1453" y="1"/>
                  </a:moveTo>
                  <a:cubicBezTo>
                    <a:pt x="1441" y="977"/>
                    <a:pt x="881" y="1858"/>
                    <a:pt x="0" y="2263"/>
                  </a:cubicBezTo>
                  <a:cubicBezTo>
                    <a:pt x="1155" y="1941"/>
                    <a:pt x="1738" y="870"/>
                    <a:pt x="1715" y="203"/>
                  </a:cubicBezTo>
                  <a:cubicBezTo>
                    <a:pt x="1631" y="120"/>
                    <a:pt x="1548" y="60"/>
                    <a:pt x="1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3973776" y="4334408"/>
              <a:ext cx="61529" cy="79660"/>
            </a:xfrm>
            <a:custGeom>
              <a:avLst/>
              <a:gdLst/>
              <a:ahLst/>
              <a:cxnLst/>
              <a:rect l="l" t="t" r="r" b="b"/>
              <a:pathLst>
                <a:path w="1656" h="2144" extrusionOk="0">
                  <a:moveTo>
                    <a:pt x="1299" y="0"/>
                  </a:moveTo>
                  <a:cubicBezTo>
                    <a:pt x="1168" y="1119"/>
                    <a:pt x="953" y="1584"/>
                    <a:pt x="1" y="2143"/>
                  </a:cubicBezTo>
                  <a:cubicBezTo>
                    <a:pt x="965" y="1953"/>
                    <a:pt x="1656" y="774"/>
                    <a:pt x="1632" y="274"/>
                  </a:cubicBezTo>
                  <a:cubicBezTo>
                    <a:pt x="1549" y="155"/>
                    <a:pt x="1430" y="6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4053848" y="4388805"/>
              <a:ext cx="39421" cy="57107"/>
            </a:xfrm>
            <a:custGeom>
              <a:avLst/>
              <a:gdLst/>
              <a:ahLst/>
              <a:cxnLst/>
              <a:rect l="l" t="t" r="r" b="b"/>
              <a:pathLst>
                <a:path w="1061" h="1537" extrusionOk="0">
                  <a:moveTo>
                    <a:pt x="870" y="0"/>
                  </a:moveTo>
                  <a:cubicBezTo>
                    <a:pt x="822" y="620"/>
                    <a:pt x="501" y="1179"/>
                    <a:pt x="1" y="1536"/>
                  </a:cubicBezTo>
                  <a:cubicBezTo>
                    <a:pt x="727" y="1274"/>
                    <a:pt x="1060" y="239"/>
                    <a:pt x="1060" y="239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4109174" y="4437480"/>
              <a:ext cx="34517" cy="40722"/>
            </a:xfrm>
            <a:custGeom>
              <a:avLst/>
              <a:gdLst/>
              <a:ahLst/>
              <a:cxnLst/>
              <a:rect l="l" t="t" r="r" b="b"/>
              <a:pathLst>
                <a:path w="929" h="1096" extrusionOk="0">
                  <a:moveTo>
                    <a:pt x="786" y="0"/>
                  </a:moveTo>
                  <a:cubicBezTo>
                    <a:pt x="691" y="453"/>
                    <a:pt x="405" y="846"/>
                    <a:pt x="0" y="1096"/>
                  </a:cubicBezTo>
                  <a:cubicBezTo>
                    <a:pt x="560" y="941"/>
                    <a:pt x="929" y="107"/>
                    <a:pt x="929" y="107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3833549" y="4118494"/>
              <a:ext cx="50902" cy="38084"/>
            </a:xfrm>
            <a:custGeom>
              <a:avLst/>
              <a:gdLst/>
              <a:ahLst/>
              <a:cxnLst/>
              <a:rect l="l" t="t" r="r" b="b"/>
              <a:pathLst>
                <a:path w="1370" h="1025" extrusionOk="0">
                  <a:moveTo>
                    <a:pt x="1263" y="1"/>
                  </a:moveTo>
                  <a:lnTo>
                    <a:pt x="1263" y="1"/>
                  </a:lnTo>
                  <a:cubicBezTo>
                    <a:pt x="1196" y="490"/>
                    <a:pt x="641" y="876"/>
                    <a:pt x="112" y="876"/>
                  </a:cubicBezTo>
                  <a:cubicBezTo>
                    <a:pt x="74" y="876"/>
                    <a:pt x="37" y="874"/>
                    <a:pt x="1" y="870"/>
                  </a:cubicBezTo>
                  <a:lnTo>
                    <a:pt x="1" y="870"/>
                  </a:lnTo>
                  <a:lnTo>
                    <a:pt x="262" y="1025"/>
                  </a:lnTo>
                  <a:cubicBezTo>
                    <a:pt x="262" y="1025"/>
                    <a:pt x="1370" y="894"/>
                    <a:pt x="126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3885307" y="4144169"/>
              <a:ext cx="69034" cy="65504"/>
            </a:xfrm>
            <a:custGeom>
              <a:avLst/>
              <a:gdLst/>
              <a:ahLst/>
              <a:cxnLst/>
              <a:rect l="l" t="t" r="r" b="b"/>
              <a:pathLst>
                <a:path w="1858" h="1763" extrusionOk="0">
                  <a:moveTo>
                    <a:pt x="1858" y="0"/>
                  </a:moveTo>
                  <a:lnTo>
                    <a:pt x="1858" y="0"/>
                  </a:lnTo>
                  <a:cubicBezTo>
                    <a:pt x="1679" y="572"/>
                    <a:pt x="1001" y="1239"/>
                    <a:pt x="1" y="1441"/>
                  </a:cubicBezTo>
                  <a:lnTo>
                    <a:pt x="334" y="1762"/>
                  </a:lnTo>
                  <a:cubicBezTo>
                    <a:pt x="334" y="1762"/>
                    <a:pt x="1727" y="1441"/>
                    <a:pt x="185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3951222" y="4198120"/>
              <a:ext cx="79214" cy="69963"/>
            </a:xfrm>
            <a:custGeom>
              <a:avLst/>
              <a:gdLst/>
              <a:ahLst/>
              <a:cxnLst/>
              <a:rect l="l" t="t" r="r" b="b"/>
              <a:pathLst>
                <a:path w="2132" h="1883" extrusionOk="0">
                  <a:moveTo>
                    <a:pt x="2132" y="1"/>
                  </a:moveTo>
                  <a:cubicBezTo>
                    <a:pt x="1787" y="906"/>
                    <a:pt x="965" y="1549"/>
                    <a:pt x="1" y="1644"/>
                  </a:cubicBezTo>
                  <a:cubicBezTo>
                    <a:pt x="60" y="1727"/>
                    <a:pt x="132" y="1811"/>
                    <a:pt x="215" y="1882"/>
                  </a:cubicBezTo>
                  <a:cubicBezTo>
                    <a:pt x="882" y="1846"/>
                    <a:pt x="1906" y="1180"/>
                    <a:pt x="2132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4026873" y="4273324"/>
              <a:ext cx="75239" cy="66842"/>
            </a:xfrm>
            <a:custGeom>
              <a:avLst/>
              <a:gdLst/>
              <a:ahLst/>
              <a:cxnLst/>
              <a:rect l="l" t="t" r="r" b="b"/>
              <a:pathLst>
                <a:path w="2025" h="1799" extrusionOk="0">
                  <a:moveTo>
                    <a:pt x="2025" y="1"/>
                  </a:moveTo>
                  <a:lnTo>
                    <a:pt x="2025" y="1"/>
                  </a:lnTo>
                  <a:cubicBezTo>
                    <a:pt x="1548" y="1001"/>
                    <a:pt x="1096" y="1251"/>
                    <a:pt x="1" y="1489"/>
                  </a:cubicBezTo>
                  <a:cubicBezTo>
                    <a:pt x="72" y="1608"/>
                    <a:pt x="179" y="1715"/>
                    <a:pt x="298" y="1799"/>
                  </a:cubicBezTo>
                  <a:cubicBezTo>
                    <a:pt x="798" y="1775"/>
                    <a:pt x="1917" y="977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4086137" y="4350311"/>
              <a:ext cx="54469" cy="43843"/>
            </a:xfrm>
            <a:custGeom>
              <a:avLst/>
              <a:gdLst/>
              <a:ahLst/>
              <a:cxnLst/>
              <a:rect l="l" t="t" r="r" b="b"/>
              <a:pathLst>
                <a:path w="1466" h="1180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56" y="536"/>
                    <a:pt x="620" y="906"/>
                    <a:pt x="1" y="1001"/>
                  </a:cubicBezTo>
                  <a:lnTo>
                    <a:pt x="263" y="1179"/>
                  </a:lnTo>
                  <a:cubicBezTo>
                    <a:pt x="263" y="1179"/>
                    <a:pt x="1263" y="75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4139233" y="4402961"/>
              <a:ext cx="38084" cy="37638"/>
            </a:xfrm>
            <a:custGeom>
              <a:avLst/>
              <a:gdLst/>
              <a:ahLst/>
              <a:cxnLst/>
              <a:rect l="l" t="t" r="r" b="b"/>
              <a:pathLst>
                <a:path w="1025" h="1013" extrusionOk="0">
                  <a:moveTo>
                    <a:pt x="1025" y="0"/>
                  </a:moveTo>
                  <a:lnTo>
                    <a:pt x="1025" y="0"/>
                  </a:lnTo>
                  <a:cubicBezTo>
                    <a:pt x="822" y="417"/>
                    <a:pt x="441" y="739"/>
                    <a:pt x="1" y="882"/>
                  </a:cubicBezTo>
                  <a:lnTo>
                    <a:pt x="132" y="1013"/>
                  </a:lnTo>
                  <a:cubicBezTo>
                    <a:pt x="132" y="1013"/>
                    <a:pt x="929" y="56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991170" y="4617538"/>
              <a:ext cx="3388647" cy="137585"/>
            </a:xfrm>
            <a:custGeom>
              <a:avLst/>
              <a:gdLst/>
              <a:ahLst/>
              <a:cxnLst/>
              <a:rect l="l" t="t" r="r" b="b"/>
              <a:pathLst>
                <a:path w="91203" h="3703" extrusionOk="0">
                  <a:moveTo>
                    <a:pt x="45602" y="0"/>
                  </a:moveTo>
                  <a:cubicBezTo>
                    <a:pt x="20420" y="0"/>
                    <a:pt x="1" y="833"/>
                    <a:pt x="1" y="1857"/>
                  </a:cubicBezTo>
                  <a:cubicBezTo>
                    <a:pt x="1" y="2881"/>
                    <a:pt x="20420" y="3703"/>
                    <a:pt x="45602" y="3703"/>
                  </a:cubicBezTo>
                  <a:cubicBezTo>
                    <a:pt x="70784" y="3703"/>
                    <a:pt x="91203" y="2881"/>
                    <a:pt x="91203" y="1857"/>
                  </a:cubicBezTo>
                  <a:cubicBezTo>
                    <a:pt x="91203" y="833"/>
                    <a:pt x="70784" y="0"/>
                    <a:pt x="45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2326306" y="4316685"/>
              <a:ext cx="718466" cy="326072"/>
            </a:xfrm>
            <a:custGeom>
              <a:avLst/>
              <a:gdLst/>
              <a:ahLst/>
              <a:cxnLst/>
              <a:rect l="l" t="t" r="r" b="b"/>
              <a:pathLst>
                <a:path w="19337" h="8776" extrusionOk="0">
                  <a:moveTo>
                    <a:pt x="2430" y="1"/>
                  </a:moveTo>
                  <a:lnTo>
                    <a:pt x="1" y="8776"/>
                  </a:lnTo>
                  <a:lnTo>
                    <a:pt x="19337" y="8776"/>
                  </a:lnTo>
                  <a:lnTo>
                    <a:pt x="1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2392667" y="4316685"/>
              <a:ext cx="585749" cy="85865"/>
            </a:xfrm>
            <a:custGeom>
              <a:avLst/>
              <a:gdLst/>
              <a:ahLst/>
              <a:cxnLst/>
              <a:rect l="l" t="t" r="r" b="b"/>
              <a:pathLst>
                <a:path w="15765" h="2311" extrusionOk="0">
                  <a:moveTo>
                    <a:pt x="644" y="1"/>
                  </a:moveTo>
                  <a:lnTo>
                    <a:pt x="1" y="2311"/>
                  </a:lnTo>
                  <a:lnTo>
                    <a:pt x="15765" y="231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2326306" y="4579044"/>
              <a:ext cx="718466" cy="63721"/>
            </a:xfrm>
            <a:custGeom>
              <a:avLst/>
              <a:gdLst/>
              <a:ahLst/>
              <a:cxnLst/>
              <a:rect l="l" t="t" r="r" b="b"/>
              <a:pathLst>
                <a:path w="19337" h="1715" extrusionOk="0">
                  <a:moveTo>
                    <a:pt x="477" y="0"/>
                  </a:moveTo>
                  <a:lnTo>
                    <a:pt x="1" y="1715"/>
                  </a:lnTo>
                  <a:lnTo>
                    <a:pt x="19337" y="1715"/>
                  </a:lnTo>
                  <a:lnTo>
                    <a:pt x="18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2223680" y="4621068"/>
              <a:ext cx="920627" cy="50011"/>
            </a:xfrm>
            <a:custGeom>
              <a:avLst/>
              <a:gdLst/>
              <a:ahLst/>
              <a:cxnLst/>
              <a:rect l="l" t="t" r="r" b="b"/>
              <a:pathLst>
                <a:path w="24778" h="1346" extrusionOk="0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lnTo>
                    <a:pt x="1" y="1346"/>
                  </a:lnTo>
                  <a:lnTo>
                    <a:pt x="24778" y="1346"/>
                  </a:lnTo>
                  <a:lnTo>
                    <a:pt x="24778" y="453"/>
                  </a:lnTo>
                  <a:cubicBezTo>
                    <a:pt x="24778" y="203"/>
                    <a:pt x="24575" y="0"/>
                    <a:pt x="2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1339770" y="4101700"/>
              <a:ext cx="2691917" cy="238015"/>
            </a:xfrm>
            <a:custGeom>
              <a:avLst/>
              <a:gdLst/>
              <a:ahLst/>
              <a:cxnLst/>
              <a:rect l="l" t="t" r="r" b="b"/>
              <a:pathLst>
                <a:path w="72451" h="6406" extrusionOk="0">
                  <a:moveTo>
                    <a:pt x="1" y="0"/>
                  </a:moveTo>
                  <a:lnTo>
                    <a:pt x="1" y="4465"/>
                  </a:lnTo>
                  <a:cubicBezTo>
                    <a:pt x="1" y="5537"/>
                    <a:pt x="858" y="6406"/>
                    <a:pt x="1930" y="6406"/>
                  </a:cubicBezTo>
                  <a:lnTo>
                    <a:pt x="70510" y="6406"/>
                  </a:lnTo>
                  <a:cubicBezTo>
                    <a:pt x="71581" y="6406"/>
                    <a:pt x="72451" y="5537"/>
                    <a:pt x="72451" y="4465"/>
                  </a:cubicBezTo>
                  <a:lnTo>
                    <a:pt x="72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1339362" y="2498933"/>
              <a:ext cx="2691880" cy="1602755"/>
            </a:xfrm>
            <a:custGeom>
              <a:avLst/>
              <a:gdLst/>
              <a:ahLst/>
              <a:cxnLst/>
              <a:rect l="l" t="t" r="r" b="b"/>
              <a:pathLst>
                <a:path w="72450" h="43137" extrusionOk="0">
                  <a:moveTo>
                    <a:pt x="1941" y="0"/>
                  </a:moveTo>
                  <a:cubicBezTo>
                    <a:pt x="869" y="0"/>
                    <a:pt x="0" y="869"/>
                    <a:pt x="0" y="1929"/>
                  </a:cubicBezTo>
                  <a:lnTo>
                    <a:pt x="0" y="43136"/>
                  </a:lnTo>
                  <a:lnTo>
                    <a:pt x="72450" y="43136"/>
                  </a:lnTo>
                  <a:lnTo>
                    <a:pt x="72450" y="1929"/>
                  </a:lnTo>
                  <a:cubicBezTo>
                    <a:pt x="72450" y="869"/>
                    <a:pt x="71580" y="0"/>
                    <a:pt x="70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1434036" y="2594461"/>
              <a:ext cx="2499454" cy="1409475"/>
            </a:xfrm>
            <a:custGeom>
              <a:avLst/>
              <a:gdLst/>
              <a:ahLst/>
              <a:cxnLst/>
              <a:rect l="l" t="t" r="r" b="b"/>
              <a:pathLst>
                <a:path w="67271" h="37935" extrusionOk="0">
                  <a:moveTo>
                    <a:pt x="0" y="1"/>
                  </a:moveTo>
                  <a:lnTo>
                    <a:pt x="67270" y="1"/>
                  </a:lnTo>
                  <a:lnTo>
                    <a:pt x="67270" y="37934"/>
                  </a:lnTo>
                  <a:lnTo>
                    <a:pt x="0" y="37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2647930" y="4171590"/>
              <a:ext cx="85419" cy="85865"/>
            </a:xfrm>
            <a:custGeom>
              <a:avLst/>
              <a:gdLst/>
              <a:ahLst/>
              <a:cxnLst/>
              <a:rect l="l" t="t" r="r" b="b"/>
              <a:pathLst>
                <a:path w="2299" h="2311" extrusionOk="0">
                  <a:moveTo>
                    <a:pt x="1144" y="1"/>
                  </a:moveTo>
                  <a:cubicBezTo>
                    <a:pt x="513" y="1"/>
                    <a:pt x="1" y="513"/>
                    <a:pt x="1" y="1155"/>
                  </a:cubicBezTo>
                  <a:cubicBezTo>
                    <a:pt x="1" y="1786"/>
                    <a:pt x="513" y="2310"/>
                    <a:pt x="1144" y="2310"/>
                  </a:cubicBezTo>
                  <a:cubicBezTo>
                    <a:pt x="1787" y="2310"/>
                    <a:pt x="2299" y="1786"/>
                    <a:pt x="2299" y="1155"/>
                  </a:cubicBezTo>
                  <a:cubicBezTo>
                    <a:pt x="2299" y="513"/>
                    <a:pt x="1787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1443779" y="2597606"/>
              <a:ext cx="2499528" cy="1386459"/>
            </a:xfrm>
            <a:custGeom>
              <a:avLst/>
              <a:gdLst/>
              <a:ahLst/>
              <a:cxnLst/>
              <a:rect l="l" t="t" r="r" b="b"/>
              <a:pathLst>
                <a:path w="71903" h="39970" extrusionOk="0">
                  <a:moveTo>
                    <a:pt x="1394" y="0"/>
                  </a:moveTo>
                  <a:cubicBezTo>
                    <a:pt x="870" y="0"/>
                    <a:pt x="358" y="214"/>
                    <a:pt x="1" y="595"/>
                  </a:cubicBezTo>
                  <a:lnTo>
                    <a:pt x="71903" y="39969"/>
                  </a:lnTo>
                  <a:lnTo>
                    <a:pt x="71903" y="1929"/>
                  </a:lnTo>
                  <a:cubicBezTo>
                    <a:pt x="71903" y="869"/>
                    <a:pt x="71033" y="0"/>
                    <a:pt x="69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1830827" y="2499379"/>
              <a:ext cx="1708944" cy="1165664"/>
            </a:xfrm>
            <a:custGeom>
              <a:avLst/>
              <a:gdLst/>
              <a:ahLst/>
              <a:cxnLst/>
              <a:rect l="l" t="t" r="r" b="b"/>
              <a:pathLst>
                <a:path w="45995" h="31373" extrusionOk="0">
                  <a:moveTo>
                    <a:pt x="1" y="0"/>
                  </a:moveTo>
                  <a:cubicBezTo>
                    <a:pt x="1751" y="7858"/>
                    <a:pt x="5537" y="15061"/>
                    <a:pt x="11324" y="21526"/>
                  </a:cubicBezTo>
                  <a:cubicBezTo>
                    <a:pt x="16134" y="26896"/>
                    <a:pt x="21015" y="30158"/>
                    <a:pt x="23004" y="31373"/>
                  </a:cubicBezTo>
                  <a:cubicBezTo>
                    <a:pt x="24980" y="30147"/>
                    <a:pt x="29862" y="26872"/>
                    <a:pt x="34684" y="21491"/>
                  </a:cubicBezTo>
                  <a:cubicBezTo>
                    <a:pt x="40470" y="15026"/>
                    <a:pt x="44245" y="7834"/>
                    <a:pt x="45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1790587" y="1550449"/>
              <a:ext cx="1789905" cy="1933658"/>
            </a:xfrm>
            <a:custGeom>
              <a:avLst/>
              <a:gdLst/>
              <a:ahLst/>
              <a:cxnLst/>
              <a:rect l="l" t="t" r="r" b="b"/>
              <a:pathLst>
                <a:path w="48174" h="52043" extrusionOk="0">
                  <a:moveTo>
                    <a:pt x="35767" y="42172"/>
                  </a:moveTo>
                  <a:cubicBezTo>
                    <a:pt x="30945" y="47554"/>
                    <a:pt x="26063" y="50828"/>
                    <a:pt x="24087" y="52042"/>
                  </a:cubicBezTo>
                  <a:cubicBezTo>
                    <a:pt x="22098" y="50828"/>
                    <a:pt x="17217" y="47566"/>
                    <a:pt x="12407" y="42196"/>
                  </a:cubicBezTo>
                  <a:cubicBezTo>
                    <a:pt x="4561" y="33445"/>
                    <a:pt x="393" y="23324"/>
                    <a:pt x="0" y="12061"/>
                  </a:cubicBezTo>
                  <a:cubicBezTo>
                    <a:pt x="12633" y="10466"/>
                    <a:pt x="20813" y="3382"/>
                    <a:pt x="24063" y="0"/>
                  </a:cubicBezTo>
                  <a:cubicBezTo>
                    <a:pt x="27135" y="3239"/>
                    <a:pt x="34802" y="9787"/>
                    <a:pt x="48173" y="11990"/>
                  </a:cubicBezTo>
                  <a:cubicBezTo>
                    <a:pt x="47792" y="23241"/>
                    <a:pt x="43625" y="33385"/>
                    <a:pt x="35767" y="421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1838370" y="1615026"/>
              <a:ext cx="1693896" cy="1804061"/>
            </a:xfrm>
            <a:custGeom>
              <a:avLst/>
              <a:gdLst/>
              <a:ahLst/>
              <a:cxnLst/>
              <a:rect l="l" t="t" r="r" b="b"/>
              <a:pathLst>
                <a:path w="45590" h="48555" fill="none" extrusionOk="0">
                  <a:moveTo>
                    <a:pt x="33850" y="39351"/>
                  </a:moveTo>
                  <a:cubicBezTo>
                    <a:pt x="29290" y="44363"/>
                    <a:pt x="24670" y="47423"/>
                    <a:pt x="22801" y="48554"/>
                  </a:cubicBezTo>
                  <a:cubicBezTo>
                    <a:pt x="20920" y="47423"/>
                    <a:pt x="16300" y="44387"/>
                    <a:pt x="11752" y="39374"/>
                  </a:cubicBezTo>
                  <a:cubicBezTo>
                    <a:pt x="4322" y="31207"/>
                    <a:pt x="369" y="21765"/>
                    <a:pt x="0" y="11264"/>
                  </a:cubicBezTo>
                  <a:cubicBezTo>
                    <a:pt x="11966" y="9775"/>
                    <a:pt x="19705" y="3156"/>
                    <a:pt x="22765" y="0"/>
                  </a:cubicBezTo>
                  <a:cubicBezTo>
                    <a:pt x="25670" y="3025"/>
                    <a:pt x="32933" y="9144"/>
                    <a:pt x="45589" y="11192"/>
                  </a:cubicBezTo>
                  <a:cubicBezTo>
                    <a:pt x="45244" y="21694"/>
                    <a:pt x="41291" y="31147"/>
                    <a:pt x="33850" y="39351"/>
                  </a:cubicBezTo>
                  <a:close/>
                </a:path>
              </a:pathLst>
            </a:custGeom>
            <a:noFill/>
            <a:ln w="17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1790587" y="1550449"/>
              <a:ext cx="894952" cy="1933658"/>
            </a:xfrm>
            <a:custGeom>
              <a:avLst/>
              <a:gdLst/>
              <a:ahLst/>
              <a:cxnLst/>
              <a:rect l="l" t="t" r="r" b="b"/>
              <a:pathLst>
                <a:path w="24087" h="52043" extrusionOk="0">
                  <a:moveTo>
                    <a:pt x="24063" y="0"/>
                  </a:moveTo>
                  <a:cubicBezTo>
                    <a:pt x="20813" y="3382"/>
                    <a:pt x="12633" y="10466"/>
                    <a:pt x="0" y="12061"/>
                  </a:cubicBezTo>
                  <a:cubicBezTo>
                    <a:pt x="393" y="23324"/>
                    <a:pt x="4561" y="33445"/>
                    <a:pt x="12407" y="42196"/>
                  </a:cubicBezTo>
                  <a:cubicBezTo>
                    <a:pt x="17217" y="47566"/>
                    <a:pt x="22098" y="50828"/>
                    <a:pt x="24087" y="52042"/>
                  </a:cubicBezTo>
                  <a:cubicBezTo>
                    <a:pt x="24087" y="45518"/>
                    <a:pt x="24063" y="9275"/>
                    <a:pt x="24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1906477" y="1566559"/>
              <a:ext cx="22182" cy="22182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3436274" y="1566559"/>
              <a:ext cx="22144" cy="2218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44" y="1"/>
                    <a:pt x="1" y="132"/>
                    <a:pt x="1" y="299"/>
                  </a:cubicBezTo>
                  <a:cubicBezTo>
                    <a:pt x="1" y="465"/>
                    <a:pt x="144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1514516" y="1933120"/>
              <a:ext cx="73047" cy="73455"/>
            </a:xfrm>
            <a:custGeom>
              <a:avLst/>
              <a:gdLst/>
              <a:ahLst/>
              <a:cxnLst/>
              <a:rect l="l" t="t" r="r" b="b"/>
              <a:pathLst>
                <a:path w="1966" h="1977" extrusionOk="0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cubicBezTo>
                    <a:pt x="1" y="1536"/>
                    <a:pt x="441" y="1976"/>
                    <a:pt x="989" y="1976"/>
                  </a:cubicBezTo>
                  <a:cubicBezTo>
                    <a:pt x="1525" y="1976"/>
                    <a:pt x="1965" y="1536"/>
                    <a:pt x="1965" y="988"/>
                  </a:cubicBezTo>
                  <a:cubicBezTo>
                    <a:pt x="1965" y="441"/>
                    <a:pt x="1525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1343783" y="1891059"/>
              <a:ext cx="18615" cy="18652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07" y="1"/>
                    <a:pt x="0" y="120"/>
                    <a:pt x="0" y="251"/>
                  </a:cubicBezTo>
                  <a:cubicBezTo>
                    <a:pt x="0" y="394"/>
                    <a:pt x="107" y="501"/>
                    <a:pt x="250" y="501"/>
                  </a:cubicBezTo>
                  <a:cubicBezTo>
                    <a:pt x="393" y="501"/>
                    <a:pt x="500" y="394"/>
                    <a:pt x="500" y="251"/>
                  </a:cubicBezTo>
                  <a:cubicBezTo>
                    <a:pt x="500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1020821" y="2187045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19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884123" y="2302935"/>
              <a:ext cx="27012" cy="27012"/>
            </a:xfrm>
            <a:custGeom>
              <a:avLst/>
              <a:gdLst/>
              <a:ahLst/>
              <a:cxnLst/>
              <a:rect l="l" t="t" r="r" b="b"/>
              <a:pathLst>
                <a:path w="727" h="727" extrusionOk="0">
                  <a:moveTo>
                    <a:pt x="370" y="1"/>
                  </a:moveTo>
                  <a:cubicBezTo>
                    <a:pt x="167" y="1"/>
                    <a:pt x="1" y="167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cubicBezTo>
                    <a:pt x="572" y="727"/>
                    <a:pt x="727" y="560"/>
                    <a:pt x="727" y="358"/>
                  </a:cubicBezTo>
                  <a:cubicBezTo>
                    <a:pt x="727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633727" y="3342117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538607" y="3190817"/>
              <a:ext cx="16868" cy="16831"/>
            </a:xfrm>
            <a:custGeom>
              <a:avLst/>
              <a:gdLst/>
              <a:ahLst/>
              <a:cxnLst/>
              <a:rect l="l" t="t" r="r" b="b"/>
              <a:pathLst>
                <a:path w="454" h="453" extrusionOk="0">
                  <a:moveTo>
                    <a:pt x="227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108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470500" y="3607114"/>
              <a:ext cx="18615" cy="1861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1"/>
                    <a:pt x="107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869967" y="4043736"/>
              <a:ext cx="30987" cy="31024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179" y="1"/>
                    <a:pt x="1" y="179"/>
                    <a:pt x="1" y="417"/>
                  </a:cubicBezTo>
                  <a:cubicBezTo>
                    <a:pt x="1" y="644"/>
                    <a:pt x="179" y="834"/>
                    <a:pt x="417" y="834"/>
                  </a:cubicBezTo>
                  <a:cubicBezTo>
                    <a:pt x="643" y="834"/>
                    <a:pt x="834" y="644"/>
                    <a:pt x="834" y="417"/>
                  </a:cubicBezTo>
                  <a:cubicBezTo>
                    <a:pt x="834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617379" y="4132651"/>
              <a:ext cx="22590" cy="2259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10" y="1"/>
                  </a:moveTo>
                  <a:cubicBezTo>
                    <a:pt x="131" y="1"/>
                    <a:pt x="0" y="132"/>
                    <a:pt x="0" y="310"/>
                  </a:cubicBezTo>
                  <a:cubicBezTo>
                    <a:pt x="0" y="477"/>
                    <a:pt x="131" y="608"/>
                    <a:pt x="310" y="608"/>
                  </a:cubicBezTo>
                  <a:cubicBezTo>
                    <a:pt x="476" y="608"/>
                    <a:pt x="607" y="477"/>
                    <a:pt x="607" y="310"/>
                  </a:cubicBezTo>
                  <a:cubicBezTo>
                    <a:pt x="607" y="132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813787" y="4393227"/>
              <a:ext cx="29241" cy="29241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8" y="786"/>
                    <a:pt x="786" y="608"/>
                    <a:pt x="786" y="393"/>
                  </a:cubicBezTo>
                  <a:cubicBezTo>
                    <a:pt x="786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4672759" y="3340334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4696205" y="3654897"/>
              <a:ext cx="51794" cy="51348"/>
            </a:xfrm>
            <a:custGeom>
              <a:avLst/>
              <a:gdLst/>
              <a:ahLst/>
              <a:cxnLst/>
              <a:rect l="l" t="t" r="r" b="b"/>
              <a:pathLst>
                <a:path w="1394" h="1382" extrusionOk="0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703" y="1381"/>
                  </a:cubicBezTo>
                  <a:cubicBezTo>
                    <a:pt x="1084" y="1381"/>
                    <a:pt x="1394" y="1072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4672759" y="1919372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80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3828681" y="1844614"/>
              <a:ext cx="56661" cy="56216"/>
            </a:xfrm>
            <a:custGeom>
              <a:avLst/>
              <a:gdLst/>
              <a:ahLst/>
              <a:cxnLst/>
              <a:rect l="l" t="t" r="r" b="b"/>
              <a:pathLst>
                <a:path w="1525" h="1513" extrusionOk="0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cubicBezTo>
                    <a:pt x="1" y="1180"/>
                    <a:pt x="346" y="1513"/>
                    <a:pt x="763" y="1513"/>
                  </a:cubicBezTo>
                  <a:cubicBezTo>
                    <a:pt x="1179" y="1513"/>
                    <a:pt x="1525" y="1180"/>
                    <a:pt x="1525" y="751"/>
                  </a:cubicBezTo>
                  <a:cubicBezTo>
                    <a:pt x="1525" y="334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4293208" y="1417727"/>
              <a:ext cx="46927" cy="46927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31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62"/>
                    <a:pt x="631" y="1262"/>
                  </a:cubicBezTo>
                  <a:cubicBezTo>
                    <a:pt x="976" y="1262"/>
                    <a:pt x="1262" y="977"/>
                    <a:pt x="1262" y="631"/>
                  </a:cubicBezTo>
                  <a:cubicBezTo>
                    <a:pt x="1262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1115604" y="4878581"/>
              <a:ext cx="15225" cy="78042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0" y="0"/>
                  </a:moveTo>
                  <a:lnTo>
                    <a:pt x="0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1084379" y="4909772"/>
              <a:ext cx="77673" cy="15259"/>
            </a:xfrm>
            <a:custGeom>
              <a:avLst/>
              <a:gdLst/>
              <a:ahLst/>
              <a:cxnLst/>
              <a:rect l="l" t="t" r="r" b="b"/>
              <a:pathLst>
                <a:path w="2311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310" y="45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4423255" y="4679440"/>
              <a:ext cx="16831" cy="86311"/>
            </a:xfrm>
            <a:custGeom>
              <a:avLst/>
              <a:gdLst/>
              <a:ahLst/>
              <a:cxnLst/>
              <a:rect l="l" t="t" r="r" b="b"/>
              <a:pathLst>
                <a:path w="453" h="2323" extrusionOk="0">
                  <a:moveTo>
                    <a:pt x="1" y="1"/>
                  </a:moveTo>
                  <a:lnTo>
                    <a:pt x="1" y="2323"/>
                  </a:lnTo>
                  <a:lnTo>
                    <a:pt x="453" y="232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4388291" y="4713958"/>
              <a:ext cx="86311" cy="16831"/>
            </a:xfrm>
            <a:custGeom>
              <a:avLst/>
              <a:gdLst/>
              <a:ahLst/>
              <a:cxnLst/>
              <a:rect l="l" t="t" r="r" b="b"/>
              <a:pathLst>
                <a:path w="2323" h="453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1923273" y="1251245"/>
              <a:ext cx="16831" cy="86274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1" y="0"/>
                  </a:moveTo>
                  <a:lnTo>
                    <a:pt x="1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1888309" y="1286171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3097855" y="1150745"/>
              <a:ext cx="16831" cy="85828"/>
            </a:xfrm>
            <a:custGeom>
              <a:avLst/>
              <a:gdLst/>
              <a:ahLst/>
              <a:cxnLst/>
              <a:rect l="l" t="t" r="r" b="b"/>
              <a:pathLst>
                <a:path w="453" h="2310" extrusionOk="0">
                  <a:moveTo>
                    <a:pt x="0" y="0"/>
                  </a:moveTo>
                  <a:lnTo>
                    <a:pt x="0" y="2310"/>
                  </a:lnTo>
                  <a:lnTo>
                    <a:pt x="453" y="23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3062891" y="1185225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4455990" y="1713676"/>
              <a:ext cx="30133" cy="154416"/>
            </a:xfrm>
            <a:custGeom>
              <a:avLst/>
              <a:gdLst/>
              <a:ahLst/>
              <a:cxnLst/>
              <a:rect l="l" t="t" r="r" b="b"/>
              <a:pathLst>
                <a:path w="811" h="4156" extrusionOk="0">
                  <a:moveTo>
                    <a:pt x="1" y="1"/>
                  </a:moveTo>
                  <a:lnTo>
                    <a:pt x="1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4393605" y="1776061"/>
              <a:ext cx="154453" cy="30096"/>
            </a:xfrm>
            <a:custGeom>
              <a:avLst/>
              <a:gdLst/>
              <a:ahLst/>
              <a:cxnLst/>
              <a:rect l="l" t="t" r="r" b="b"/>
              <a:pathLst>
                <a:path w="4157" h="810" extrusionOk="0">
                  <a:moveTo>
                    <a:pt x="1" y="0"/>
                  </a:moveTo>
                  <a:lnTo>
                    <a:pt x="1" y="810"/>
                  </a:lnTo>
                  <a:lnTo>
                    <a:pt x="4156" y="810"/>
                  </a:lnTo>
                  <a:lnTo>
                    <a:pt x="4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4789987" y="4308163"/>
              <a:ext cx="16423" cy="84973"/>
            </a:xfrm>
            <a:custGeom>
              <a:avLst/>
              <a:gdLst/>
              <a:ahLst/>
              <a:cxnLst/>
              <a:rect l="l" t="t" r="r" b="b"/>
              <a:pathLst>
                <a:path w="442" h="2287" extrusionOk="0">
                  <a:moveTo>
                    <a:pt x="1" y="0"/>
                  </a:moveTo>
                  <a:lnTo>
                    <a:pt x="1" y="2286"/>
                  </a:lnTo>
                  <a:lnTo>
                    <a:pt x="441" y="228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4755506" y="4342198"/>
              <a:ext cx="85419" cy="16868"/>
            </a:xfrm>
            <a:custGeom>
              <a:avLst/>
              <a:gdLst/>
              <a:ahLst/>
              <a:cxnLst/>
              <a:rect l="l" t="t" r="r" b="b"/>
              <a:pathLst>
                <a:path w="2299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298" y="45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697004" y="1448678"/>
              <a:ext cx="30096" cy="154416"/>
            </a:xfrm>
            <a:custGeom>
              <a:avLst/>
              <a:gdLst/>
              <a:ahLst/>
              <a:cxnLst/>
              <a:rect l="l" t="t" r="r" b="b"/>
              <a:pathLst>
                <a:path w="810" h="4156" extrusionOk="0">
                  <a:moveTo>
                    <a:pt x="0" y="1"/>
                  </a:moveTo>
                  <a:lnTo>
                    <a:pt x="0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635065" y="1510617"/>
              <a:ext cx="154416" cy="30133"/>
            </a:xfrm>
            <a:custGeom>
              <a:avLst/>
              <a:gdLst/>
              <a:ahLst/>
              <a:cxnLst/>
              <a:rect l="l" t="t" r="r" b="b"/>
              <a:pathLst>
                <a:path w="4156" h="811" extrusionOk="0">
                  <a:moveTo>
                    <a:pt x="0" y="1"/>
                  </a:moveTo>
                  <a:lnTo>
                    <a:pt x="0" y="810"/>
                  </a:lnTo>
                  <a:lnTo>
                    <a:pt x="4156" y="81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2382932" y="2258719"/>
              <a:ext cx="624687" cy="503004"/>
            </a:xfrm>
            <a:custGeom>
              <a:avLst/>
              <a:gdLst/>
              <a:ahLst/>
              <a:cxnLst/>
              <a:rect l="l" t="t" r="r" b="b"/>
              <a:pathLst>
                <a:path w="16813" h="13538" extrusionOk="0">
                  <a:moveTo>
                    <a:pt x="14681" y="0"/>
                  </a:moveTo>
                  <a:cubicBezTo>
                    <a:pt x="9097" y="5251"/>
                    <a:pt x="6335" y="10311"/>
                    <a:pt x="6335" y="10311"/>
                  </a:cubicBezTo>
                  <a:lnTo>
                    <a:pt x="3632" y="5763"/>
                  </a:lnTo>
                  <a:lnTo>
                    <a:pt x="1" y="5763"/>
                  </a:lnTo>
                  <a:lnTo>
                    <a:pt x="5764" y="13537"/>
                  </a:lnTo>
                  <a:lnTo>
                    <a:pt x="7442" y="13537"/>
                  </a:lnTo>
                  <a:cubicBezTo>
                    <a:pt x="11574" y="4727"/>
                    <a:pt x="16813" y="0"/>
                    <a:pt x="16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2295800" y="2060937"/>
              <a:ext cx="820642" cy="820642"/>
            </a:xfrm>
            <a:custGeom>
              <a:avLst/>
              <a:gdLst/>
              <a:ahLst/>
              <a:cxnLst/>
              <a:rect l="l" t="t" r="r" b="b"/>
              <a:pathLst>
                <a:path w="22087" h="22087" fill="none" extrusionOk="0">
                  <a:moveTo>
                    <a:pt x="22086" y="11050"/>
                  </a:moveTo>
                  <a:cubicBezTo>
                    <a:pt x="22086" y="17146"/>
                    <a:pt x="17145" y="22087"/>
                    <a:pt x="11049" y="22087"/>
                  </a:cubicBezTo>
                  <a:cubicBezTo>
                    <a:pt x="4953" y="22087"/>
                    <a:pt x="0" y="17146"/>
                    <a:pt x="0" y="11050"/>
                  </a:cubicBezTo>
                  <a:cubicBezTo>
                    <a:pt x="0" y="4954"/>
                    <a:pt x="4953" y="1"/>
                    <a:pt x="11049" y="1"/>
                  </a:cubicBezTo>
                  <a:cubicBezTo>
                    <a:pt x="17145" y="1"/>
                    <a:pt x="22086" y="4954"/>
                    <a:pt x="22086" y="1105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0" name="Google Shape;850;p22"/>
          <p:cNvSpPr/>
          <p:nvPr/>
        </p:nvSpPr>
        <p:spPr>
          <a:xfrm>
            <a:off x="4331497" y="1472837"/>
            <a:ext cx="4538569" cy="681546"/>
          </a:xfrm>
          <a:custGeom>
            <a:avLst/>
            <a:gdLst/>
            <a:ahLst/>
            <a:cxnLst/>
            <a:rect l="l" t="t" r="r" b="b"/>
            <a:pathLst>
              <a:path w="94799" h="25301" extrusionOk="0">
                <a:moveTo>
                  <a:pt x="1" y="0"/>
                </a:moveTo>
                <a:lnTo>
                  <a:pt x="1" y="25301"/>
                </a:lnTo>
                <a:lnTo>
                  <a:pt x="94798" y="25301"/>
                </a:lnTo>
                <a:lnTo>
                  <a:pt x="9479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8749F00-994F-62E7-0C8C-C621353735BC}"/>
              </a:ext>
            </a:extLst>
          </p:cNvPr>
          <p:cNvGrpSpPr/>
          <p:nvPr/>
        </p:nvGrpSpPr>
        <p:grpSpPr>
          <a:xfrm>
            <a:off x="3978101" y="1472936"/>
            <a:ext cx="681249" cy="681249"/>
            <a:chOff x="5157216" y="1465519"/>
            <a:chExt cx="681249" cy="681249"/>
          </a:xfrm>
        </p:grpSpPr>
        <p:sp>
          <p:nvSpPr>
            <p:cNvPr id="851" name="Google Shape;851;p22"/>
            <p:cNvSpPr/>
            <p:nvPr/>
          </p:nvSpPr>
          <p:spPr>
            <a:xfrm>
              <a:off x="5157216" y="1465519"/>
              <a:ext cx="681249" cy="681249"/>
            </a:xfrm>
            <a:custGeom>
              <a:avLst/>
              <a:gdLst/>
              <a:ahLst/>
              <a:cxnLst/>
              <a:rect l="l" t="t" r="r" b="b"/>
              <a:pathLst>
                <a:path w="25290" h="25290" extrusionOk="0">
                  <a:moveTo>
                    <a:pt x="12645" y="0"/>
                  </a:moveTo>
                  <a:cubicBezTo>
                    <a:pt x="5656" y="0"/>
                    <a:pt x="0" y="5668"/>
                    <a:pt x="0" y="12645"/>
                  </a:cubicBezTo>
                  <a:cubicBezTo>
                    <a:pt x="0" y="19634"/>
                    <a:pt x="5656" y="25289"/>
                    <a:pt x="12645" y="25289"/>
                  </a:cubicBezTo>
                  <a:cubicBezTo>
                    <a:pt x="19634" y="25289"/>
                    <a:pt x="25289" y="19634"/>
                    <a:pt x="25289" y="12645"/>
                  </a:cubicBezTo>
                  <a:cubicBezTo>
                    <a:pt x="25289" y="5668"/>
                    <a:pt x="19634" y="0"/>
                    <a:pt x="126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5219738" y="1528068"/>
              <a:ext cx="556179" cy="556475"/>
            </a:xfrm>
            <a:custGeom>
              <a:avLst/>
              <a:gdLst/>
              <a:ahLst/>
              <a:cxnLst/>
              <a:rect l="l" t="t" r="r" b="b"/>
              <a:pathLst>
                <a:path w="20647" h="20658" fill="none" extrusionOk="0">
                  <a:moveTo>
                    <a:pt x="20646" y="10323"/>
                  </a:moveTo>
                  <a:cubicBezTo>
                    <a:pt x="20646" y="16026"/>
                    <a:pt x="16027" y="20657"/>
                    <a:pt x="10324" y="20657"/>
                  </a:cubicBezTo>
                  <a:cubicBezTo>
                    <a:pt x="4621" y="20657"/>
                    <a:pt x="1" y="16026"/>
                    <a:pt x="1" y="10323"/>
                  </a:cubicBezTo>
                  <a:cubicBezTo>
                    <a:pt x="1" y="4620"/>
                    <a:pt x="4621" y="0"/>
                    <a:pt x="10324" y="0"/>
                  </a:cubicBezTo>
                  <a:cubicBezTo>
                    <a:pt x="16027" y="0"/>
                    <a:pt x="20646" y="4620"/>
                    <a:pt x="20646" y="103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5248615" y="1556918"/>
              <a:ext cx="498425" cy="498425"/>
            </a:xfrm>
            <a:custGeom>
              <a:avLst/>
              <a:gdLst/>
              <a:ahLst/>
              <a:cxnLst/>
              <a:rect l="l" t="t" r="r" b="b"/>
              <a:pathLst>
                <a:path w="18503" h="18503" extrusionOk="0">
                  <a:moveTo>
                    <a:pt x="9252" y="1"/>
                  </a:moveTo>
                  <a:cubicBezTo>
                    <a:pt x="4144" y="1"/>
                    <a:pt x="0" y="4144"/>
                    <a:pt x="0" y="9252"/>
                  </a:cubicBezTo>
                  <a:cubicBezTo>
                    <a:pt x="0" y="14359"/>
                    <a:pt x="4144" y="18503"/>
                    <a:pt x="9252" y="18503"/>
                  </a:cubicBezTo>
                  <a:cubicBezTo>
                    <a:pt x="14359" y="18503"/>
                    <a:pt x="18503" y="14359"/>
                    <a:pt x="18503" y="9252"/>
                  </a:cubicBezTo>
                  <a:cubicBezTo>
                    <a:pt x="18503" y="4144"/>
                    <a:pt x="14359" y="1"/>
                    <a:pt x="9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5339071" y="1745831"/>
              <a:ext cx="119010" cy="119010"/>
            </a:xfrm>
            <a:custGeom>
              <a:avLst/>
              <a:gdLst/>
              <a:ahLst/>
              <a:cxnLst/>
              <a:rect l="l" t="t" r="r" b="b"/>
              <a:pathLst>
                <a:path w="4418" h="4418" fill="none" extrusionOk="0">
                  <a:moveTo>
                    <a:pt x="4417" y="2203"/>
                  </a:moveTo>
                  <a:cubicBezTo>
                    <a:pt x="4417" y="3429"/>
                    <a:pt x="3429" y="4418"/>
                    <a:pt x="2215" y="4418"/>
                  </a:cubicBezTo>
                  <a:cubicBezTo>
                    <a:pt x="1000" y="4418"/>
                    <a:pt x="0" y="3429"/>
                    <a:pt x="0" y="2203"/>
                  </a:cubicBezTo>
                  <a:cubicBezTo>
                    <a:pt x="0" y="989"/>
                    <a:pt x="1000" y="0"/>
                    <a:pt x="2215" y="0"/>
                  </a:cubicBezTo>
                  <a:cubicBezTo>
                    <a:pt x="3429" y="0"/>
                    <a:pt x="4417" y="989"/>
                    <a:pt x="4417" y="2203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5458054" y="1806117"/>
              <a:ext cx="167443" cy="27"/>
            </a:xfrm>
            <a:custGeom>
              <a:avLst/>
              <a:gdLst/>
              <a:ahLst/>
              <a:cxnLst/>
              <a:rect l="l" t="t" r="r" b="b"/>
              <a:pathLst>
                <a:path w="6216" h="1" fill="none" extrusionOk="0">
                  <a:moveTo>
                    <a:pt x="6215" y="1"/>
                  </a:moveTo>
                  <a:lnTo>
                    <a:pt x="0" y="1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5568067" y="1810292"/>
              <a:ext cx="27" cy="41726"/>
            </a:xfrm>
            <a:custGeom>
              <a:avLst/>
              <a:gdLst/>
              <a:ahLst/>
              <a:cxnLst/>
              <a:rect l="l" t="t" r="r" b="b"/>
              <a:pathLst>
                <a:path w="1" h="1549" fill="none" extrusionOk="0">
                  <a:moveTo>
                    <a:pt x="0" y="1548"/>
                  </a:moveTo>
                  <a:lnTo>
                    <a:pt x="0" y="0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5614238" y="1810292"/>
              <a:ext cx="27" cy="41726"/>
            </a:xfrm>
            <a:custGeom>
              <a:avLst/>
              <a:gdLst/>
              <a:ahLst/>
              <a:cxnLst/>
              <a:rect l="l" t="t" r="r" b="b"/>
              <a:pathLst>
                <a:path w="1" h="1549" fill="none" extrusionOk="0">
                  <a:moveTo>
                    <a:pt x="1" y="1548"/>
                  </a:moveTo>
                  <a:lnTo>
                    <a:pt x="1" y="0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8" name="Google Shape;858;p22"/>
          <p:cNvSpPr txBox="1"/>
          <p:nvPr/>
        </p:nvSpPr>
        <p:spPr>
          <a:xfrm>
            <a:off x="4658381" y="1657648"/>
            <a:ext cx="1190598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PREVENTIVO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9" name="Google Shape;859;p22"/>
          <p:cNvSpPr txBox="1"/>
          <p:nvPr/>
        </p:nvSpPr>
        <p:spPr>
          <a:xfrm>
            <a:off x="5788136" y="1566044"/>
            <a:ext cx="294481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Evita amenazas o ataques a la red objetivo.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62" name="Google Shape;862;p22"/>
          <p:cNvSpPr/>
          <p:nvPr/>
        </p:nvSpPr>
        <p:spPr>
          <a:xfrm>
            <a:off x="4331497" y="3235127"/>
            <a:ext cx="4538570" cy="681573"/>
          </a:xfrm>
          <a:custGeom>
            <a:avLst/>
            <a:gdLst/>
            <a:ahLst/>
            <a:cxnLst/>
            <a:rect l="l" t="t" r="r" b="b"/>
            <a:pathLst>
              <a:path w="94799" h="25302" extrusionOk="0">
                <a:moveTo>
                  <a:pt x="1" y="0"/>
                </a:moveTo>
                <a:lnTo>
                  <a:pt x="1" y="25301"/>
                </a:lnTo>
                <a:lnTo>
                  <a:pt x="94798" y="25301"/>
                </a:lnTo>
                <a:lnTo>
                  <a:pt x="9479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2"/>
          <p:cNvSpPr/>
          <p:nvPr/>
        </p:nvSpPr>
        <p:spPr>
          <a:xfrm>
            <a:off x="5428531" y="3625783"/>
            <a:ext cx="29874" cy="31113"/>
          </a:xfrm>
          <a:custGeom>
            <a:avLst/>
            <a:gdLst/>
            <a:ahLst/>
            <a:cxnLst/>
            <a:rect l="l" t="t" r="r" b="b"/>
            <a:pathLst>
              <a:path w="1109" h="1155" extrusionOk="0">
                <a:moveTo>
                  <a:pt x="418" y="0"/>
                </a:moveTo>
                <a:lnTo>
                  <a:pt x="1" y="369"/>
                </a:lnTo>
                <a:lnTo>
                  <a:pt x="691" y="1155"/>
                </a:lnTo>
                <a:lnTo>
                  <a:pt x="1108" y="774"/>
                </a:lnTo>
                <a:lnTo>
                  <a:pt x="418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2"/>
          <p:cNvSpPr txBox="1"/>
          <p:nvPr/>
        </p:nvSpPr>
        <p:spPr>
          <a:xfrm>
            <a:off x="4666034" y="3423027"/>
            <a:ext cx="1639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RETROSPECTIVO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73" name="Google Shape;873;p22"/>
          <p:cNvSpPr txBox="1"/>
          <p:nvPr/>
        </p:nvSpPr>
        <p:spPr>
          <a:xfrm>
            <a:off x="6114854" y="3330496"/>
            <a:ext cx="261809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Examina las causas de los ataques y contienen, remedian, erradican y se recuperan del ataque.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9C602B1-0049-7B58-AA8F-E4DC022A01FA}"/>
              </a:ext>
            </a:extLst>
          </p:cNvPr>
          <p:cNvGrpSpPr/>
          <p:nvPr/>
        </p:nvGrpSpPr>
        <p:grpSpPr>
          <a:xfrm>
            <a:off x="3982326" y="3239078"/>
            <a:ext cx="681249" cy="681249"/>
            <a:chOff x="5157216" y="3233519"/>
            <a:chExt cx="681249" cy="681249"/>
          </a:xfrm>
        </p:grpSpPr>
        <p:sp>
          <p:nvSpPr>
            <p:cNvPr id="863" name="Google Shape;863;p22"/>
            <p:cNvSpPr/>
            <p:nvPr/>
          </p:nvSpPr>
          <p:spPr>
            <a:xfrm>
              <a:off x="5157216" y="3233519"/>
              <a:ext cx="681249" cy="681249"/>
            </a:xfrm>
            <a:custGeom>
              <a:avLst/>
              <a:gdLst/>
              <a:ahLst/>
              <a:cxnLst/>
              <a:rect l="l" t="t" r="r" b="b"/>
              <a:pathLst>
                <a:path w="25290" h="25290" extrusionOk="0">
                  <a:moveTo>
                    <a:pt x="12645" y="1"/>
                  </a:moveTo>
                  <a:cubicBezTo>
                    <a:pt x="5656" y="1"/>
                    <a:pt x="0" y="5656"/>
                    <a:pt x="0" y="12645"/>
                  </a:cubicBezTo>
                  <a:cubicBezTo>
                    <a:pt x="0" y="19634"/>
                    <a:pt x="5656" y="25290"/>
                    <a:pt x="12645" y="25290"/>
                  </a:cubicBezTo>
                  <a:cubicBezTo>
                    <a:pt x="19634" y="25290"/>
                    <a:pt x="25289" y="19634"/>
                    <a:pt x="25289" y="12645"/>
                  </a:cubicBezTo>
                  <a:cubicBezTo>
                    <a:pt x="25289" y="5656"/>
                    <a:pt x="19634" y="1"/>
                    <a:pt x="1264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5219738" y="3296068"/>
              <a:ext cx="556179" cy="556152"/>
            </a:xfrm>
            <a:custGeom>
              <a:avLst/>
              <a:gdLst/>
              <a:ahLst/>
              <a:cxnLst/>
              <a:rect l="l" t="t" r="r" b="b"/>
              <a:pathLst>
                <a:path w="20647" h="20646" fill="none" extrusionOk="0">
                  <a:moveTo>
                    <a:pt x="20646" y="10323"/>
                  </a:moveTo>
                  <a:cubicBezTo>
                    <a:pt x="20646" y="16026"/>
                    <a:pt x="16027" y="20646"/>
                    <a:pt x="10324" y="20646"/>
                  </a:cubicBezTo>
                  <a:cubicBezTo>
                    <a:pt x="4621" y="20646"/>
                    <a:pt x="1" y="16026"/>
                    <a:pt x="1" y="10323"/>
                  </a:cubicBezTo>
                  <a:cubicBezTo>
                    <a:pt x="1" y="4620"/>
                    <a:pt x="4621" y="0"/>
                    <a:pt x="10324" y="0"/>
                  </a:cubicBezTo>
                  <a:cubicBezTo>
                    <a:pt x="16027" y="0"/>
                    <a:pt x="20646" y="4620"/>
                    <a:pt x="20646" y="103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5248615" y="3324945"/>
              <a:ext cx="498425" cy="498425"/>
            </a:xfrm>
            <a:custGeom>
              <a:avLst/>
              <a:gdLst/>
              <a:ahLst/>
              <a:cxnLst/>
              <a:rect l="l" t="t" r="r" b="b"/>
              <a:pathLst>
                <a:path w="18503" h="18503" extrusionOk="0">
                  <a:moveTo>
                    <a:pt x="9252" y="0"/>
                  </a:moveTo>
                  <a:cubicBezTo>
                    <a:pt x="4144" y="0"/>
                    <a:pt x="0" y="4143"/>
                    <a:pt x="0" y="9251"/>
                  </a:cubicBezTo>
                  <a:cubicBezTo>
                    <a:pt x="0" y="14359"/>
                    <a:pt x="4144" y="18502"/>
                    <a:pt x="9252" y="18502"/>
                  </a:cubicBezTo>
                  <a:cubicBezTo>
                    <a:pt x="14359" y="18502"/>
                    <a:pt x="18503" y="14359"/>
                    <a:pt x="18503" y="9251"/>
                  </a:cubicBezTo>
                  <a:cubicBezTo>
                    <a:pt x="18503" y="4143"/>
                    <a:pt x="14359" y="0"/>
                    <a:pt x="9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5366332" y="3535812"/>
              <a:ext cx="43315" cy="36419"/>
            </a:xfrm>
            <a:custGeom>
              <a:avLst/>
              <a:gdLst/>
              <a:ahLst/>
              <a:cxnLst/>
              <a:rect l="l" t="t" r="r" b="b"/>
              <a:pathLst>
                <a:path w="1608" h="1352" extrusionOk="0">
                  <a:moveTo>
                    <a:pt x="804" y="161"/>
                  </a:moveTo>
                  <a:cubicBezTo>
                    <a:pt x="1128" y="161"/>
                    <a:pt x="1453" y="375"/>
                    <a:pt x="1453" y="804"/>
                  </a:cubicBezTo>
                  <a:lnTo>
                    <a:pt x="1453" y="1197"/>
                  </a:lnTo>
                  <a:lnTo>
                    <a:pt x="155" y="1197"/>
                  </a:lnTo>
                  <a:lnTo>
                    <a:pt x="155" y="804"/>
                  </a:lnTo>
                  <a:cubicBezTo>
                    <a:pt x="155" y="375"/>
                    <a:pt x="479" y="161"/>
                    <a:pt x="804" y="161"/>
                  </a:cubicBezTo>
                  <a:close/>
                  <a:moveTo>
                    <a:pt x="804" y="0"/>
                  </a:moveTo>
                  <a:cubicBezTo>
                    <a:pt x="402" y="0"/>
                    <a:pt x="0" y="268"/>
                    <a:pt x="0" y="804"/>
                  </a:cubicBezTo>
                  <a:lnTo>
                    <a:pt x="0" y="1352"/>
                  </a:lnTo>
                  <a:lnTo>
                    <a:pt x="1607" y="1352"/>
                  </a:lnTo>
                  <a:lnTo>
                    <a:pt x="1607" y="804"/>
                  </a:lnTo>
                  <a:cubicBezTo>
                    <a:pt x="1607" y="268"/>
                    <a:pt x="1206" y="0"/>
                    <a:pt x="80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5358951" y="3566763"/>
              <a:ext cx="58077" cy="46844"/>
            </a:xfrm>
            <a:custGeom>
              <a:avLst/>
              <a:gdLst/>
              <a:ahLst/>
              <a:cxnLst/>
              <a:rect l="l" t="t" r="r" b="b"/>
              <a:pathLst>
                <a:path w="2156" h="1739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584"/>
                  </a:lnTo>
                  <a:cubicBezTo>
                    <a:pt x="0" y="1667"/>
                    <a:pt x="60" y="1739"/>
                    <a:pt x="143" y="1739"/>
                  </a:cubicBezTo>
                  <a:lnTo>
                    <a:pt x="2000" y="1739"/>
                  </a:lnTo>
                  <a:cubicBezTo>
                    <a:pt x="2084" y="1739"/>
                    <a:pt x="2155" y="1667"/>
                    <a:pt x="2155" y="1584"/>
                  </a:cubicBezTo>
                  <a:lnTo>
                    <a:pt x="2155" y="155"/>
                  </a:lnTo>
                  <a:cubicBezTo>
                    <a:pt x="2155" y="72"/>
                    <a:pt x="2084" y="0"/>
                    <a:pt x="200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5381713" y="3577996"/>
              <a:ext cx="14465" cy="25348"/>
            </a:xfrm>
            <a:custGeom>
              <a:avLst/>
              <a:gdLst/>
              <a:ahLst/>
              <a:cxnLst/>
              <a:rect l="l" t="t" r="r" b="b"/>
              <a:pathLst>
                <a:path w="537" h="941" extrusionOk="0">
                  <a:moveTo>
                    <a:pt x="215" y="0"/>
                  </a:moveTo>
                  <a:cubicBezTo>
                    <a:pt x="96" y="12"/>
                    <a:pt x="1" y="107"/>
                    <a:pt x="1" y="226"/>
                  </a:cubicBezTo>
                  <a:cubicBezTo>
                    <a:pt x="12" y="298"/>
                    <a:pt x="36" y="357"/>
                    <a:pt x="84" y="393"/>
                  </a:cubicBezTo>
                  <a:cubicBezTo>
                    <a:pt x="108" y="417"/>
                    <a:pt x="120" y="441"/>
                    <a:pt x="120" y="476"/>
                  </a:cubicBezTo>
                  <a:lnTo>
                    <a:pt x="48" y="881"/>
                  </a:lnTo>
                  <a:cubicBezTo>
                    <a:pt x="48" y="905"/>
                    <a:pt x="72" y="941"/>
                    <a:pt x="96" y="941"/>
                  </a:cubicBezTo>
                  <a:lnTo>
                    <a:pt x="346" y="941"/>
                  </a:lnTo>
                  <a:cubicBezTo>
                    <a:pt x="382" y="941"/>
                    <a:pt x="405" y="905"/>
                    <a:pt x="393" y="881"/>
                  </a:cubicBezTo>
                  <a:lnTo>
                    <a:pt x="334" y="476"/>
                  </a:lnTo>
                  <a:cubicBezTo>
                    <a:pt x="334" y="441"/>
                    <a:pt x="346" y="417"/>
                    <a:pt x="370" y="393"/>
                  </a:cubicBezTo>
                  <a:cubicBezTo>
                    <a:pt x="536" y="262"/>
                    <a:pt x="429" y="0"/>
                    <a:pt x="215" y="0"/>
                  </a:cubicBezTo>
                  <a:close/>
                </a:path>
              </a:pathLst>
            </a:custGeom>
            <a:solidFill>
              <a:srgbClr val="323D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5309224" y="3499419"/>
              <a:ext cx="156857" cy="156857"/>
            </a:xfrm>
            <a:custGeom>
              <a:avLst/>
              <a:gdLst/>
              <a:ahLst/>
              <a:cxnLst/>
              <a:rect l="l" t="t" r="r" b="b"/>
              <a:pathLst>
                <a:path w="5823" h="5823" fill="none" extrusionOk="0">
                  <a:moveTo>
                    <a:pt x="4870" y="1179"/>
                  </a:moveTo>
                  <a:cubicBezTo>
                    <a:pt x="5823" y="2250"/>
                    <a:pt x="5728" y="3905"/>
                    <a:pt x="4644" y="4870"/>
                  </a:cubicBezTo>
                  <a:cubicBezTo>
                    <a:pt x="3573" y="5822"/>
                    <a:pt x="1918" y="5727"/>
                    <a:pt x="953" y="4643"/>
                  </a:cubicBezTo>
                  <a:cubicBezTo>
                    <a:pt x="1" y="3572"/>
                    <a:pt x="96" y="1917"/>
                    <a:pt x="1179" y="953"/>
                  </a:cubicBezTo>
                  <a:cubicBezTo>
                    <a:pt x="2251" y="0"/>
                    <a:pt x="3906" y="95"/>
                    <a:pt x="4870" y="1179"/>
                  </a:cubicBezTo>
                  <a:close/>
                </a:path>
              </a:pathLst>
            </a:custGeom>
            <a:noFill/>
            <a:ln w="7450" cap="flat" cmpd="sng">
              <a:solidFill>
                <a:srgbClr val="F5F5F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5441380" y="3642107"/>
              <a:ext cx="81648" cy="79493"/>
            </a:xfrm>
            <a:custGeom>
              <a:avLst/>
              <a:gdLst/>
              <a:ahLst/>
              <a:cxnLst/>
              <a:rect l="l" t="t" r="r" b="b"/>
              <a:pathLst>
                <a:path w="3031" h="2951" extrusionOk="0">
                  <a:moveTo>
                    <a:pt x="798" y="1"/>
                  </a:moveTo>
                  <a:cubicBezTo>
                    <a:pt x="772" y="1"/>
                    <a:pt x="747" y="10"/>
                    <a:pt x="726" y="25"/>
                  </a:cubicBezTo>
                  <a:lnTo>
                    <a:pt x="60" y="620"/>
                  </a:lnTo>
                  <a:cubicBezTo>
                    <a:pt x="12" y="668"/>
                    <a:pt x="0" y="739"/>
                    <a:pt x="48" y="787"/>
                  </a:cubicBezTo>
                  <a:lnTo>
                    <a:pt x="1762" y="2716"/>
                  </a:lnTo>
                  <a:cubicBezTo>
                    <a:pt x="1889" y="2882"/>
                    <a:pt x="2045" y="2951"/>
                    <a:pt x="2197" y="2951"/>
                  </a:cubicBezTo>
                  <a:cubicBezTo>
                    <a:pt x="2631" y="2951"/>
                    <a:pt x="3031" y="2392"/>
                    <a:pt x="2608" y="1978"/>
                  </a:cubicBezTo>
                  <a:lnTo>
                    <a:pt x="893" y="49"/>
                  </a:lnTo>
                  <a:cubicBezTo>
                    <a:pt x="866" y="15"/>
                    <a:pt x="832" y="1"/>
                    <a:pt x="79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5494675" y="3539480"/>
              <a:ext cx="61761" cy="46143"/>
            </a:xfrm>
            <a:custGeom>
              <a:avLst/>
              <a:gdLst/>
              <a:ahLst/>
              <a:cxnLst/>
              <a:rect l="l" t="t" r="r" b="b"/>
              <a:pathLst>
                <a:path w="4002" h="2990" extrusionOk="0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3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5560278" y="3539480"/>
              <a:ext cx="61745" cy="46143"/>
            </a:xfrm>
            <a:custGeom>
              <a:avLst/>
              <a:gdLst/>
              <a:ahLst/>
              <a:cxnLst/>
              <a:rect l="l" t="t" r="r" b="b"/>
              <a:pathLst>
                <a:path w="4001" h="2990" extrusionOk="0">
                  <a:moveTo>
                    <a:pt x="0" y="1"/>
                  </a:moveTo>
                  <a:lnTo>
                    <a:pt x="870" y="2989"/>
                  </a:lnTo>
                  <a:lnTo>
                    <a:pt x="1286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7" y="2275"/>
                  </a:lnTo>
                  <a:lnTo>
                    <a:pt x="2203" y="1"/>
                  </a:lnTo>
                  <a:lnTo>
                    <a:pt x="1798" y="1"/>
                  </a:lnTo>
                  <a:lnTo>
                    <a:pt x="1096" y="2227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5625866" y="3539480"/>
              <a:ext cx="61761" cy="46143"/>
            </a:xfrm>
            <a:custGeom>
              <a:avLst/>
              <a:gdLst/>
              <a:ahLst/>
              <a:cxnLst/>
              <a:rect l="l" t="t" r="r" b="b"/>
              <a:pathLst>
                <a:path w="4002" h="2990" extrusionOk="0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6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4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331A0C7C-D73C-C106-898F-DAD1EFE28D95}"/>
              </a:ext>
            </a:extLst>
          </p:cNvPr>
          <p:cNvGrpSpPr/>
          <p:nvPr/>
        </p:nvGrpSpPr>
        <p:grpSpPr>
          <a:xfrm>
            <a:off x="8201020" y="2350888"/>
            <a:ext cx="681249" cy="681249"/>
            <a:chOff x="8184565" y="2356871"/>
            <a:chExt cx="681249" cy="681249"/>
          </a:xfrm>
        </p:grpSpPr>
        <p:sp>
          <p:nvSpPr>
            <p:cNvPr id="5" name="Google Shape;676;p22">
              <a:extLst>
                <a:ext uri="{FF2B5EF4-FFF2-40B4-BE49-F238E27FC236}">
                  <a16:creationId xmlns:a16="http://schemas.microsoft.com/office/drawing/2014/main" id="{3C0AFC8D-59F2-92AC-B085-36BF94C57908}"/>
                </a:ext>
              </a:extLst>
            </p:cNvPr>
            <p:cNvSpPr/>
            <p:nvPr/>
          </p:nvSpPr>
          <p:spPr>
            <a:xfrm>
              <a:off x="8184565" y="2356871"/>
              <a:ext cx="681249" cy="681249"/>
            </a:xfrm>
            <a:custGeom>
              <a:avLst/>
              <a:gdLst/>
              <a:ahLst/>
              <a:cxnLst/>
              <a:rect l="l" t="t" r="r" b="b"/>
              <a:pathLst>
                <a:path w="25290" h="25290" extrusionOk="0">
                  <a:moveTo>
                    <a:pt x="12645" y="1"/>
                  </a:moveTo>
                  <a:cubicBezTo>
                    <a:pt x="5668" y="1"/>
                    <a:pt x="0" y="5668"/>
                    <a:pt x="0" y="12645"/>
                  </a:cubicBezTo>
                  <a:cubicBezTo>
                    <a:pt x="0" y="19634"/>
                    <a:pt x="5668" y="25290"/>
                    <a:pt x="12645" y="25290"/>
                  </a:cubicBezTo>
                  <a:cubicBezTo>
                    <a:pt x="19634" y="25290"/>
                    <a:pt x="25289" y="19634"/>
                    <a:pt x="25289" y="12645"/>
                  </a:cubicBezTo>
                  <a:cubicBezTo>
                    <a:pt x="25289" y="5668"/>
                    <a:pt x="19634" y="1"/>
                    <a:pt x="1264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77;p22">
              <a:extLst>
                <a:ext uri="{FF2B5EF4-FFF2-40B4-BE49-F238E27FC236}">
                  <a16:creationId xmlns:a16="http://schemas.microsoft.com/office/drawing/2014/main" id="{59C23FAB-7E14-D281-8A14-5A579E6E810A}"/>
                </a:ext>
              </a:extLst>
            </p:cNvPr>
            <p:cNvSpPr/>
            <p:nvPr/>
          </p:nvSpPr>
          <p:spPr>
            <a:xfrm>
              <a:off x="8247114" y="2419420"/>
              <a:ext cx="556475" cy="556475"/>
            </a:xfrm>
            <a:custGeom>
              <a:avLst/>
              <a:gdLst/>
              <a:ahLst/>
              <a:cxnLst/>
              <a:rect l="l" t="t" r="r" b="b"/>
              <a:pathLst>
                <a:path w="20658" h="20658" fill="none" extrusionOk="0">
                  <a:moveTo>
                    <a:pt x="20657" y="10323"/>
                  </a:moveTo>
                  <a:cubicBezTo>
                    <a:pt x="20657" y="16026"/>
                    <a:pt x="16026" y="20658"/>
                    <a:pt x="10323" y="20658"/>
                  </a:cubicBezTo>
                  <a:cubicBezTo>
                    <a:pt x="4620" y="20658"/>
                    <a:pt x="0" y="16026"/>
                    <a:pt x="0" y="10323"/>
                  </a:cubicBezTo>
                  <a:cubicBezTo>
                    <a:pt x="0" y="4620"/>
                    <a:pt x="4620" y="1"/>
                    <a:pt x="10323" y="1"/>
                  </a:cubicBezTo>
                  <a:cubicBezTo>
                    <a:pt x="16026" y="1"/>
                    <a:pt x="20657" y="4620"/>
                    <a:pt x="20657" y="103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78;p22">
              <a:extLst>
                <a:ext uri="{FF2B5EF4-FFF2-40B4-BE49-F238E27FC236}">
                  <a16:creationId xmlns:a16="http://schemas.microsoft.com/office/drawing/2014/main" id="{12B603D1-6AE3-50DB-A4B0-241C9AC410B1}"/>
                </a:ext>
              </a:extLst>
            </p:cNvPr>
            <p:cNvSpPr/>
            <p:nvPr/>
          </p:nvSpPr>
          <p:spPr>
            <a:xfrm>
              <a:off x="8275964" y="2448297"/>
              <a:ext cx="498425" cy="498425"/>
            </a:xfrm>
            <a:custGeom>
              <a:avLst/>
              <a:gdLst/>
              <a:ahLst/>
              <a:cxnLst/>
              <a:rect l="l" t="t" r="r" b="b"/>
              <a:pathLst>
                <a:path w="18503" h="18503" extrusionOk="0">
                  <a:moveTo>
                    <a:pt x="9252" y="0"/>
                  </a:moveTo>
                  <a:cubicBezTo>
                    <a:pt x="4144" y="0"/>
                    <a:pt x="1" y="4144"/>
                    <a:pt x="1" y="9251"/>
                  </a:cubicBezTo>
                  <a:cubicBezTo>
                    <a:pt x="1" y="14359"/>
                    <a:pt x="4144" y="18502"/>
                    <a:pt x="9252" y="18502"/>
                  </a:cubicBezTo>
                  <a:cubicBezTo>
                    <a:pt x="14360" y="18502"/>
                    <a:pt x="18503" y="14359"/>
                    <a:pt x="18503" y="9251"/>
                  </a:cubicBezTo>
                  <a:cubicBezTo>
                    <a:pt x="18503" y="4144"/>
                    <a:pt x="14360" y="0"/>
                    <a:pt x="9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679;p22">
              <a:extLst>
                <a:ext uri="{FF2B5EF4-FFF2-40B4-BE49-F238E27FC236}">
                  <a16:creationId xmlns:a16="http://schemas.microsoft.com/office/drawing/2014/main" id="{D99B0185-61E1-3376-AE22-F6D1DED3B572}"/>
                </a:ext>
              </a:extLst>
            </p:cNvPr>
            <p:cNvSpPr/>
            <p:nvPr/>
          </p:nvSpPr>
          <p:spPr>
            <a:xfrm>
              <a:off x="8437293" y="2660619"/>
              <a:ext cx="186677" cy="150123"/>
            </a:xfrm>
            <a:custGeom>
              <a:avLst/>
              <a:gdLst/>
              <a:ahLst/>
              <a:cxnLst/>
              <a:rect l="l" t="t" r="r" b="b"/>
              <a:pathLst>
                <a:path w="6930" h="5573" extrusionOk="0">
                  <a:moveTo>
                    <a:pt x="477" y="0"/>
                  </a:moveTo>
                  <a:cubicBezTo>
                    <a:pt x="215" y="0"/>
                    <a:pt x="1" y="214"/>
                    <a:pt x="1" y="488"/>
                  </a:cubicBezTo>
                  <a:lnTo>
                    <a:pt x="1" y="5096"/>
                  </a:lnTo>
                  <a:cubicBezTo>
                    <a:pt x="1" y="5358"/>
                    <a:pt x="215" y="5572"/>
                    <a:pt x="477" y="5572"/>
                  </a:cubicBezTo>
                  <a:lnTo>
                    <a:pt x="6442" y="5572"/>
                  </a:lnTo>
                  <a:cubicBezTo>
                    <a:pt x="6716" y="5572"/>
                    <a:pt x="6930" y="5358"/>
                    <a:pt x="6930" y="5096"/>
                  </a:cubicBezTo>
                  <a:lnTo>
                    <a:pt x="6930" y="488"/>
                  </a:lnTo>
                  <a:cubicBezTo>
                    <a:pt x="6930" y="214"/>
                    <a:pt x="6716" y="0"/>
                    <a:pt x="644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0;p22">
              <a:extLst>
                <a:ext uri="{FF2B5EF4-FFF2-40B4-BE49-F238E27FC236}">
                  <a16:creationId xmlns:a16="http://schemas.microsoft.com/office/drawing/2014/main" id="{508C24F6-7C07-3964-5F1E-E572953D5A81}"/>
                </a:ext>
              </a:extLst>
            </p:cNvPr>
            <p:cNvSpPr/>
            <p:nvPr/>
          </p:nvSpPr>
          <p:spPr>
            <a:xfrm>
              <a:off x="8511694" y="2696850"/>
              <a:ext cx="44528" cy="80839"/>
            </a:xfrm>
            <a:custGeom>
              <a:avLst/>
              <a:gdLst/>
              <a:ahLst/>
              <a:cxnLst/>
              <a:rect l="l" t="t" r="r" b="b"/>
              <a:pathLst>
                <a:path w="1653" h="3001" extrusionOk="0">
                  <a:moveTo>
                    <a:pt x="705" y="0"/>
                  </a:moveTo>
                  <a:cubicBezTo>
                    <a:pt x="701" y="0"/>
                    <a:pt x="696" y="0"/>
                    <a:pt x="691" y="1"/>
                  </a:cubicBezTo>
                  <a:cubicBezTo>
                    <a:pt x="298" y="24"/>
                    <a:pt x="1" y="334"/>
                    <a:pt x="1" y="715"/>
                  </a:cubicBezTo>
                  <a:cubicBezTo>
                    <a:pt x="1" y="917"/>
                    <a:pt x="96" y="1108"/>
                    <a:pt x="251" y="1239"/>
                  </a:cubicBezTo>
                  <a:cubicBezTo>
                    <a:pt x="334" y="1310"/>
                    <a:pt x="382" y="1417"/>
                    <a:pt x="370" y="1525"/>
                  </a:cubicBezTo>
                  <a:lnTo>
                    <a:pt x="144" y="2810"/>
                  </a:lnTo>
                  <a:cubicBezTo>
                    <a:pt x="120" y="2906"/>
                    <a:pt x="191" y="3001"/>
                    <a:pt x="298" y="3001"/>
                  </a:cubicBezTo>
                  <a:lnTo>
                    <a:pt x="1096" y="3001"/>
                  </a:lnTo>
                  <a:cubicBezTo>
                    <a:pt x="1203" y="3001"/>
                    <a:pt x="1275" y="2906"/>
                    <a:pt x="1263" y="2810"/>
                  </a:cubicBezTo>
                  <a:lnTo>
                    <a:pt x="1025" y="1525"/>
                  </a:lnTo>
                  <a:cubicBezTo>
                    <a:pt x="1013" y="1417"/>
                    <a:pt x="1060" y="1310"/>
                    <a:pt x="1144" y="1239"/>
                  </a:cubicBezTo>
                  <a:cubicBezTo>
                    <a:pt x="1652" y="825"/>
                    <a:pt x="1351" y="0"/>
                    <a:pt x="705" y="0"/>
                  </a:cubicBezTo>
                  <a:close/>
                </a:path>
              </a:pathLst>
            </a:custGeom>
            <a:solidFill>
              <a:srgbClr val="323D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683;p22">
              <a:extLst>
                <a:ext uri="{FF2B5EF4-FFF2-40B4-BE49-F238E27FC236}">
                  <a16:creationId xmlns:a16="http://schemas.microsoft.com/office/drawing/2014/main" id="{77285259-A916-D194-7130-CD2F05C4E551}"/>
                </a:ext>
              </a:extLst>
            </p:cNvPr>
            <p:cNvSpPr/>
            <p:nvPr/>
          </p:nvSpPr>
          <p:spPr>
            <a:xfrm>
              <a:off x="8460701" y="2560869"/>
              <a:ext cx="139536" cy="117097"/>
            </a:xfrm>
            <a:custGeom>
              <a:avLst/>
              <a:gdLst/>
              <a:ahLst/>
              <a:cxnLst/>
              <a:rect l="l" t="t" r="r" b="b"/>
              <a:pathLst>
                <a:path w="5180" h="4347" extrusionOk="0">
                  <a:moveTo>
                    <a:pt x="2596" y="512"/>
                  </a:moveTo>
                  <a:cubicBezTo>
                    <a:pt x="3751" y="512"/>
                    <a:pt x="4680" y="1441"/>
                    <a:pt x="4680" y="2596"/>
                  </a:cubicBezTo>
                  <a:lnTo>
                    <a:pt x="4680" y="3846"/>
                  </a:lnTo>
                  <a:lnTo>
                    <a:pt x="501" y="3846"/>
                  </a:lnTo>
                  <a:lnTo>
                    <a:pt x="501" y="2596"/>
                  </a:lnTo>
                  <a:cubicBezTo>
                    <a:pt x="501" y="1441"/>
                    <a:pt x="1441" y="512"/>
                    <a:pt x="2596" y="512"/>
                  </a:cubicBezTo>
                  <a:close/>
                  <a:moveTo>
                    <a:pt x="2584" y="0"/>
                  </a:moveTo>
                  <a:cubicBezTo>
                    <a:pt x="1156" y="0"/>
                    <a:pt x="1" y="1167"/>
                    <a:pt x="1" y="2596"/>
                  </a:cubicBezTo>
                  <a:lnTo>
                    <a:pt x="1" y="4346"/>
                  </a:lnTo>
                  <a:lnTo>
                    <a:pt x="5180" y="4346"/>
                  </a:lnTo>
                  <a:lnTo>
                    <a:pt x="5180" y="2596"/>
                  </a:lnTo>
                  <a:cubicBezTo>
                    <a:pt x="5180" y="1167"/>
                    <a:pt x="4025" y="0"/>
                    <a:pt x="25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bersecurity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2E294E"/>
      </a:accent1>
      <a:accent2>
        <a:srgbClr val="DD90B6"/>
      </a:accent2>
      <a:accent3>
        <a:srgbClr val="A060AD"/>
      </a:accent3>
      <a:accent4>
        <a:srgbClr val="8058BE"/>
      </a:accent4>
      <a:accent5>
        <a:srgbClr val="424B66"/>
      </a:accent5>
      <a:accent6>
        <a:srgbClr val="1C1C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1109</Words>
  <Application>Microsoft Office PowerPoint</Application>
  <PresentationFormat>Presentación en pantalla (16:9)</PresentationFormat>
  <Paragraphs>134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Fira Sans</vt:lpstr>
      <vt:lpstr>Cascadia Code ExtraLight</vt:lpstr>
      <vt:lpstr>Arial</vt:lpstr>
      <vt:lpstr>Fira Sans Black</vt:lpstr>
      <vt:lpstr>Söhne</vt:lpstr>
      <vt:lpstr>Cybersecurity Infographics by Slidesgo</vt:lpstr>
      <vt:lpstr>FUNDAMENTOS DE SEGURIDAD EN RED</vt:lpstr>
      <vt:lpstr>INTRODUCCIÒN</vt:lpstr>
      <vt:lpstr>CONCEPTOS BÁSICOS DE SEGURIDAD</vt:lpstr>
      <vt:lpstr>OBJETIVOS DE LA DEFENSA DE RED</vt:lpstr>
      <vt:lpstr>PRINCIPIOS DE ASEGURAMIENTO DE LA INFORMACIÓN</vt:lpstr>
      <vt:lpstr>Presentación de PowerPoint</vt:lpstr>
      <vt:lpstr>BENEFICIOS DE LA DEFENSA DE RED</vt:lpstr>
      <vt:lpstr>DESAFÍOS DE LA DEFENSA DE RED</vt:lpstr>
      <vt:lpstr>TIPOS DE ENFOQUE DE DEFENSA DE RED</vt:lpstr>
      <vt:lpstr>CONTROLES ADMINISTRATIVOS DE SEGURIDAD</vt:lpstr>
      <vt:lpstr>CONTROLES DE SEGURIDAD FÍSICA</vt:lpstr>
      <vt:lpstr>CONTROLES TÉCNICOS DE SEGURIDAD</vt:lpstr>
      <vt:lpstr>PROTOCOLOS DE SEGURIDAD DE RED</vt:lpstr>
      <vt:lpstr>PROTOCOLOS DE SEGURIDAD DE RED</vt:lpstr>
      <vt:lpstr>PROTOCOLOS DE SEGURIDAD DE RED</vt:lpstr>
      <vt:lpstr>PROTOCOLOS DE SEGURIDAD DE RED</vt:lpstr>
      <vt:lpstr>PROTOCOLOS DE SEGURIDAD DE RED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Infographics</dc:title>
  <dc:creator>Juarez &amp; Asociados</dc:creator>
  <cp:lastModifiedBy>Juarez &amp; Asociados</cp:lastModifiedBy>
  <cp:revision>9</cp:revision>
  <dcterms:modified xsi:type="dcterms:W3CDTF">2023-09-20T15:00:53Z</dcterms:modified>
</cp:coreProperties>
</file>