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9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8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4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5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CC50-ED9E-4594-9AFC-0901F737527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B156-9081-4CD4-A7DE-6E4F9E17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C9C012-C3E0-4C16-9E63-E351DE045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8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DELTA-2</dc:creator>
  <cp:lastModifiedBy>DELTA-2</cp:lastModifiedBy>
  <cp:revision>5</cp:revision>
  <dcterms:created xsi:type="dcterms:W3CDTF">2022-08-28T14:35:46Z</dcterms:created>
  <dcterms:modified xsi:type="dcterms:W3CDTF">2022-08-28T16:32:44Z</dcterms:modified>
</cp:coreProperties>
</file>