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7" r:id="rId6"/>
    <p:sldId id="283" r:id="rId7"/>
    <p:sldId id="282" r:id="rId8"/>
    <p:sldId id="288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9" d="100"/>
          <a:sy n="89" d="100"/>
        </p:scale>
        <p:origin x="466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97BF4-9490-6E2D-E1E4-5B6016063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FD334B-D192-14F4-CFC6-2B75462EDE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BFBB4A-5CBB-4996-E81B-16205F2C96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BF308-055B-F7AA-A0BB-83922B416B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78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Visual Odometry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- Abhinav Agrawal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7600464-CB06-E2B0-2C0A-6ECC2369F8D9}"/>
              </a:ext>
            </a:extLst>
          </p:cNvPr>
          <p:cNvSpPr txBox="1"/>
          <p:nvPr/>
        </p:nvSpPr>
        <p:spPr>
          <a:xfrm>
            <a:off x="4679829" y="5761031"/>
            <a:ext cx="354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engg.abhinav.agrawal@gmail.com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92794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 Odometry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100" dirty="0"/>
              <a:t>Motion Estimation using Epipolar Geometry</a:t>
            </a:r>
          </a:p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15262" y="1038565"/>
            <a:ext cx="5175851" cy="2675376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37551" y="3853752"/>
            <a:ext cx="6531272" cy="2675376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75556-6149-BD94-C416-12A851A3EA42}"/>
              </a:ext>
            </a:extLst>
          </p:cNvPr>
          <p:cNvSpPr txBox="1"/>
          <p:nvPr/>
        </p:nvSpPr>
        <p:spPr>
          <a:xfrm>
            <a:off x="4619803" y="1038565"/>
            <a:ext cx="295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Visual Odometry?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F31281-F470-279E-5C20-29C73DEBEFC8}"/>
              </a:ext>
            </a:extLst>
          </p:cNvPr>
          <p:cNvSpPr txBox="1"/>
          <p:nvPr/>
        </p:nvSpPr>
        <p:spPr>
          <a:xfrm>
            <a:off x="3774055" y="1677615"/>
            <a:ext cx="4400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Estimating a camera’s movement in a 3D environment using sequential images.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Utilizes feature detection, matching, and motion estimation.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E23C6A-7373-5B15-CB13-C6DF868A615F}"/>
              </a:ext>
            </a:extLst>
          </p:cNvPr>
          <p:cNvSpPr txBox="1"/>
          <p:nvPr/>
        </p:nvSpPr>
        <p:spPr>
          <a:xfrm>
            <a:off x="4858360" y="3903778"/>
            <a:ext cx="264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/>
            <a:r>
              <a:rPr lang="en-US" sz="1800" b="1" kern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Project:</a:t>
            </a:r>
            <a:endParaRPr lang="en-IN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96336A-E653-F261-E334-117D58B08F92}"/>
              </a:ext>
            </a:extLst>
          </p:cNvPr>
          <p:cNvSpPr txBox="1"/>
          <p:nvPr/>
        </p:nvSpPr>
        <p:spPr>
          <a:xfrm>
            <a:off x="3223517" y="4283992"/>
            <a:ext cx="5609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0664" indent="-283464" algn="l" rtl="0" eaLnBrk="1" latinLnBrk="0" hangingPunct="1">
              <a:buClrTx/>
              <a:buSzPts val="1800"/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 corresponding feature points in consecutive images.</a:t>
            </a:r>
            <a:endParaRPr lang="en-IN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0664" indent="-283464" algn="l" rtl="0" eaLnBrk="1" latinLnBrk="0" hangingPunct="1">
              <a:buClrTx/>
              <a:buSzPts val="1800"/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 the Essential Matrix to estimate camera movement.</a:t>
            </a:r>
            <a:endParaRPr lang="en-IN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0664" indent="-283464" algn="l" rtl="0" eaLnBrk="1" latinLnBrk="0" hangingPunct="1">
              <a:buClrTx/>
              <a:buSzPts val="1800"/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Decompose the Essential Matrix to obtain rotation (R) and translation (t).</a:t>
            </a:r>
            <a:endParaRPr lang="en-IN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0664" indent="-283464" algn="l" rtl="0" eaLnBrk="1" latinLnBrk="0" hangingPunct="1">
              <a:buClrTx/>
              <a:buSzPts val="1800"/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 estimated motion with ground truth.</a:t>
            </a:r>
            <a:endParaRPr lang="en-IN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Steps</a:t>
            </a: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>
            <a:off x="6313717" y="1347560"/>
            <a:ext cx="496751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Code Components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420760" y="2550712"/>
            <a:ext cx="4581404" cy="3112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300000"/>
              </a:lnSpc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and preprocess images.</a:t>
            </a:r>
          </a:p>
          <a:p>
            <a:pPr>
              <a:lnSpc>
                <a:spcPct val="300000"/>
              </a:lnSpc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Extract feature points using ORB.</a:t>
            </a:r>
          </a:p>
          <a:p>
            <a:pPr>
              <a:lnSpc>
                <a:spcPct val="300000"/>
              </a:lnSpc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Match key points using FLANN-based matcher.</a:t>
            </a:r>
          </a:p>
          <a:p>
            <a:pPr>
              <a:lnSpc>
                <a:spcPct val="300000"/>
              </a:lnSpc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 the Essential Matrix and extract motion parameters.</a:t>
            </a:r>
          </a:p>
          <a:p>
            <a:pPr>
              <a:lnSpc>
                <a:spcPct val="300000"/>
              </a:lnSpc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Visualize camera trajectory and compare with ground truth.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E444CE-3C1B-4263-0DF1-7E485C57F837}"/>
              </a:ext>
            </a:extLst>
          </p:cNvPr>
          <p:cNvSpPr/>
          <p:nvPr/>
        </p:nvSpPr>
        <p:spPr>
          <a:xfrm>
            <a:off x="6633251" y="2550712"/>
            <a:ext cx="5200748" cy="3112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300000"/>
              </a:lnSpc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visual_odometry.py: Core visual odometry pipeline.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300000"/>
              </a:lnSpc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image.py: Image processing utilities (feature matching visualization).</a:t>
            </a:r>
          </a:p>
          <a:p>
            <a:pPr>
              <a:lnSpc>
                <a:spcPct val="300000"/>
              </a:lnSpc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camera.py:  Camera pose plotting functions.</a:t>
            </a:r>
          </a:p>
          <a:p>
            <a:pPr>
              <a:lnSpc>
                <a:spcPct val="300000"/>
              </a:lnSpc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video.py: Frame-by-frame visualization.</a:t>
            </a:r>
          </a:p>
          <a:p>
            <a:pPr>
              <a:lnSpc>
                <a:spcPct val="300000"/>
              </a:lnSpc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plotting.py: Path plotting using Bokeh.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3015296" y="5678845"/>
            <a:ext cx="6161406" cy="6924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rtl="0" eaLnBrk="1" latinLnBrk="0" hangingPunct="1">
              <a:lnSpc>
                <a:spcPct val="150000"/>
              </a:lnSpc>
            </a:pPr>
            <a:r>
              <a:rPr lang="en-US" sz="1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Matching Visualization:</a:t>
            </a:r>
            <a:endParaRPr lang="en-IN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285750" algn="l" rtl="0" eaLnBrk="1" latinLnBrk="0" hangingPunct="1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Left: Original frame, Right: Next frame with matched key points.</a:t>
            </a:r>
            <a:endParaRPr lang="en-IN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285750" algn="l" rtl="0" eaLnBrk="1" latinLnBrk="0" hangingPunct="1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Black lines indicate matched feature correspondences.</a:t>
            </a:r>
            <a:endParaRPr lang="en-IN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 descr="This image is an icon of two sheets of paper.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2531958" y="5700582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22" name="Freeform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83FC7BB-DB21-FDEE-3D6B-3E9FC8229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318" y="665039"/>
            <a:ext cx="8685363" cy="488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B4015-6369-CBBA-ADC4-A1A8FAF67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0DCA0EF4-BC03-855C-BFD6-1C84CC8EBB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BA737E-3BC1-CBA7-5324-1A00BD3CD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81093220-EC8E-98BF-9E2F-441FC23D9146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A46089-3552-007A-F786-3AC20DAD7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D9187-55B7-5D4E-4683-BABC89C6980B}"/>
              </a:ext>
            </a:extLst>
          </p:cNvPr>
          <p:cNvSpPr/>
          <p:nvPr/>
        </p:nvSpPr>
        <p:spPr>
          <a:xfrm>
            <a:off x="3015297" y="5716286"/>
            <a:ext cx="6161406" cy="8771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rtl="0" eaLnBrk="1" latinLnBrk="0" hangingPunct="1">
              <a:lnSpc>
                <a:spcPct val="150000"/>
              </a:lnSpc>
            </a:pPr>
            <a:r>
              <a:rPr lang="en-US" sz="1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Trajectory Estimation:</a:t>
            </a:r>
            <a:endParaRPr lang="en-IN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285750" algn="l" rtl="0" eaLnBrk="1" latinLnBrk="0" hangingPunct="1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Left Graph: Ground Truth (GT) vs. Predicted (Pred) Paths.</a:t>
            </a:r>
            <a:endParaRPr lang="en-IN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285750" algn="l" rtl="0" eaLnBrk="1" latinLnBrk="0" hangingPunct="1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Right Graph: Error progression over frames.</a:t>
            </a:r>
            <a:endParaRPr lang="en-IN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285750" algn="l" rtl="0" eaLnBrk="1" latinLnBrk="0" hangingPunct="1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Observations: Model struggles with drift in long sequences.</a:t>
            </a:r>
            <a:endParaRPr lang="en-IN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C3161E5E-7F03-4F44-BB94-DE899173D35E}"/>
              </a:ext>
            </a:extLst>
          </p:cNvPr>
          <p:cNvSpPr>
            <a:spLocks noEditPoints="1"/>
          </p:cNvSpPr>
          <p:nvPr/>
        </p:nvSpPr>
        <p:spPr bwMode="auto">
          <a:xfrm>
            <a:off x="2574452" y="5716286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D802ED-07CA-FA67-AF55-2B4A52974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398" y="687471"/>
            <a:ext cx="9715204" cy="488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5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55</TotalTime>
  <Words>288</Words>
  <Application>Microsoft Office PowerPoint</Application>
  <PresentationFormat>Widescreen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Segoe UI Light</vt:lpstr>
      <vt:lpstr>Times New Roman</vt:lpstr>
      <vt:lpstr>Office Theme</vt:lpstr>
      <vt:lpstr>Visual Odometry - Abhinav Agrawal</vt:lpstr>
      <vt:lpstr>Project analysis slide 3</vt:lpstr>
      <vt:lpstr>Project analysis slide 8</vt:lpstr>
      <vt:lpstr>Project analysis slide 10</vt:lpstr>
      <vt:lpstr>Project analysis slide 10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Abhinav Agrawal</dc:creator>
  <cp:lastModifiedBy>Abhinav Agrawal</cp:lastModifiedBy>
  <cp:revision>6</cp:revision>
  <dcterms:created xsi:type="dcterms:W3CDTF">2025-02-12T13:44:22Z</dcterms:created>
  <dcterms:modified xsi:type="dcterms:W3CDTF">2025-02-12T14:43:25Z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