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Association Rule Mining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052" y="533400"/>
            <a:ext cx="8693548" cy="588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57199"/>
            <a:ext cx="8496300" cy="597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26156"/>
            <a:ext cx="8610600" cy="6059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457200"/>
            <a:ext cx="8289721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57200" y="24650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62000"/>
            <a:ext cx="7696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Lecture Notes for Chapter 6, Introduction to Data Mining, by Tan, Steinbach, Kumar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Association Rule Mining (also called as Association Rule Learning) is a common technique used to find associations between many variables (features) by looking at the transactions.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Examples: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Market Basket Analysis </a:t>
            </a:r>
            <a:r>
              <a:rPr lang="en-US" sz="2590"/>
              <a:t>is a popular application of Association Rules.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People who visit webpage X are likely to visit webpage Y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People who have age-group [30,40] &amp; income [&gt;$100k] are likely to own home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ARM for Market-Basket data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Given a set of transactions, find rules that will predict the occurrence of an item based on the occurrences of other items in the transaction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971800"/>
            <a:ext cx="86106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ARM for web usage data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Web usage log files generated on web servers contain huge amount of information that can be used for discovering web usage association rules (Kosala &amp; Blockeel, 2000; Wang, Li, &amp; Zhang, 2005)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Can be used for enhancing the effectiveness of websites through user personalization or developing directed web marketing campaigns</a:t>
            </a:r>
            <a:endParaRPr sz="2800"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4724400"/>
            <a:ext cx="6031006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Measures of Effectiveness of the Rule</a:t>
            </a:r>
            <a:endParaRPr sz="3959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measures of effectiveness of the rule are as Follows: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Confidence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Others: Affinity, Leverage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are going to discuss Support and Confidence in more detail using an example dataset.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Definition: Association Rule</a:t>
            </a:r>
            <a:endParaRPr sz="4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2535712"/>
            <a:ext cx="2819400" cy="2295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600199"/>
            <a:ext cx="5029200" cy="4943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400" y="4974112"/>
            <a:ext cx="2990850" cy="187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1725" y="706912"/>
            <a:ext cx="2962275" cy="185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05" y="457200"/>
            <a:ext cx="8007195" cy="588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893" y="457200"/>
            <a:ext cx="8590307" cy="5905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21" y="381000"/>
            <a:ext cx="8599779" cy="615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