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AD3A7-014A-4DBE-85FD-19578A533F96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AA521-22E5-4B26-B6E8-95E9CA4CA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64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AD3A7-014A-4DBE-85FD-19578A533F96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AA521-22E5-4B26-B6E8-95E9CA4CA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553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AD3A7-014A-4DBE-85FD-19578A533F96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AA521-22E5-4B26-B6E8-95E9CA4CA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65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AD3A7-014A-4DBE-85FD-19578A533F96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AA521-22E5-4B26-B6E8-95E9CA4CA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50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AD3A7-014A-4DBE-85FD-19578A533F96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AA521-22E5-4B26-B6E8-95E9CA4CA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324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AD3A7-014A-4DBE-85FD-19578A533F96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AA521-22E5-4B26-B6E8-95E9CA4CA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6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AD3A7-014A-4DBE-85FD-19578A533F96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AA521-22E5-4B26-B6E8-95E9CA4CA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22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AD3A7-014A-4DBE-85FD-19578A533F96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AA521-22E5-4B26-B6E8-95E9CA4CA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4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AD3A7-014A-4DBE-85FD-19578A533F96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AA521-22E5-4B26-B6E8-95E9CA4CA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635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AD3A7-014A-4DBE-85FD-19578A533F96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AA521-22E5-4B26-B6E8-95E9CA4CA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48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AD3A7-014A-4DBE-85FD-19578A533F96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AA521-22E5-4B26-B6E8-95E9CA4CA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864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AD3A7-014A-4DBE-85FD-19578A533F96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AA521-22E5-4B26-B6E8-95E9CA4CA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60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Kubernetes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&amp; </a:t>
            </a:r>
            <a:r>
              <a:rPr lang="en-US" dirty="0" err="1" smtClean="0"/>
              <a:t>Kubernetes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782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Chapter2</a:t>
            </a:r>
            <a:br>
              <a:rPr lang="en-US" dirty="0" smtClean="0"/>
            </a:br>
            <a:r>
              <a:rPr lang="en-US" dirty="0" smtClean="0"/>
              <a:t>First steps with </a:t>
            </a:r>
            <a:r>
              <a:rPr lang="en-US" dirty="0" err="1" smtClean="0"/>
              <a:t>Docker</a:t>
            </a:r>
            <a:r>
              <a:rPr lang="en-US" dirty="0" smtClean="0"/>
              <a:t> and </a:t>
            </a:r>
            <a:r>
              <a:rPr lang="en-US" dirty="0" err="1" smtClean="0"/>
              <a:t>Kubernetes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This chapter covers </a:t>
            </a:r>
          </a:p>
          <a:p>
            <a:r>
              <a:rPr lang="en-US" dirty="0" smtClean="0"/>
              <a:t> Creating, running, and sharing a container image with 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</a:p>
          <a:p>
            <a:r>
              <a:rPr lang="en-US" dirty="0" smtClean="0"/>
              <a:t> Running a single-node </a:t>
            </a:r>
            <a:r>
              <a:rPr lang="en-US" dirty="0" err="1" smtClean="0"/>
              <a:t>Kubernetes</a:t>
            </a:r>
            <a:r>
              <a:rPr lang="en-US" dirty="0" smtClean="0"/>
              <a:t> cluster locally </a:t>
            </a:r>
          </a:p>
          <a:p>
            <a:r>
              <a:rPr lang="en-US" dirty="0" smtClean="0"/>
              <a:t>Setting up a </a:t>
            </a:r>
            <a:r>
              <a:rPr lang="en-US" dirty="0" err="1" smtClean="0"/>
              <a:t>Kubernetes</a:t>
            </a:r>
            <a:r>
              <a:rPr lang="en-US" dirty="0" smtClean="0"/>
              <a:t> cluster on Google </a:t>
            </a:r>
            <a:r>
              <a:rPr lang="en-US" dirty="0" err="1" smtClean="0"/>
              <a:t>Kubernetes</a:t>
            </a:r>
            <a:r>
              <a:rPr lang="en-US" dirty="0" smtClean="0"/>
              <a:t> Engine </a:t>
            </a:r>
          </a:p>
          <a:p>
            <a:r>
              <a:rPr lang="en-US" dirty="0" smtClean="0"/>
              <a:t>Setting up and using the </a:t>
            </a:r>
            <a:r>
              <a:rPr lang="en-US" dirty="0" err="1" smtClean="0"/>
              <a:t>kubectl</a:t>
            </a:r>
            <a:r>
              <a:rPr lang="en-US" dirty="0" smtClean="0"/>
              <a:t> command-line client</a:t>
            </a:r>
          </a:p>
          <a:p>
            <a:r>
              <a:rPr lang="en-US" dirty="0" smtClean="0"/>
              <a:t> Deploying an app on </a:t>
            </a:r>
            <a:r>
              <a:rPr lang="en-US" dirty="0" err="1" smtClean="0"/>
              <a:t>Kubernetes</a:t>
            </a:r>
            <a:r>
              <a:rPr lang="en-US" dirty="0" smtClean="0"/>
              <a:t> and scaling it horizontally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192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Listing 2.1 Running a Hello world container with </a:t>
            </a:r>
            <a:r>
              <a:rPr lang="en-US" dirty="0" err="1" smtClean="0"/>
              <a:t>Docker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$ </a:t>
            </a:r>
            <a:r>
              <a:rPr lang="en-US" dirty="0" err="1" smtClean="0"/>
              <a:t>docker</a:t>
            </a:r>
            <a:r>
              <a:rPr lang="en-US" dirty="0" smtClean="0"/>
              <a:t> run </a:t>
            </a:r>
            <a:r>
              <a:rPr lang="en-US" dirty="0" err="1" smtClean="0"/>
              <a:t>busybox</a:t>
            </a:r>
            <a:r>
              <a:rPr lang="en-US" dirty="0" smtClean="0"/>
              <a:t> echo "Hello world" Unable to find image '</a:t>
            </a:r>
            <a:r>
              <a:rPr lang="en-US" dirty="0" err="1" smtClean="0"/>
              <a:t>busybox:latest</a:t>
            </a:r>
            <a:r>
              <a:rPr lang="en-US" dirty="0" smtClean="0"/>
              <a:t>' locally latest: Pulling from docker.io/</a:t>
            </a:r>
            <a:r>
              <a:rPr lang="en-US" dirty="0" err="1" smtClean="0"/>
              <a:t>busybox</a:t>
            </a:r>
            <a:r>
              <a:rPr lang="en-US" dirty="0" smtClean="0"/>
              <a:t> 9a163e0b8d13: Pull complete fef924a0204a: Pull complete Digest: sha256:97473e34e311e6c1b3f61f2a721d038d1e5eef17d98d1353a513007cf46ca6bd Status: Downloaded newer image for docker.io/</a:t>
            </a:r>
            <a:r>
              <a:rPr lang="en-US" dirty="0" err="1" smtClean="0"/>
              <a:t>busybox:latest</a:t>
            </a:r>
            <a:r>
              <a:rPr lang="en-US" dirty="0" smtClean="0"/>
              <a:t> Hello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517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71" t="28374" r="3061" b="7737"/>
          <a:stretch/>
        </p:blipFill>
        <p:spPr bwMode="auto">
          <a:xfrm>
            <a:off x="141514" y="2057400"/>
            <a:ext cx="8860972" cy="3759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0759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104</Words>
  <Application>Microsoft Office PowerPoint</Application>
  <PresentationFormat>On-screen Show (4:3)</PresentationFormat>
  <Paragraphs>11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Kubernetes</vt:lpstr>
      <vt:lpstr>Chapter2 First steps with Docker and Kubernetes</vt:lpstr>
      <vt:lpstr>Listing 2.1 Running a Hello world container with Docker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Muhammad Qasim</dc:creator>
  <cp:lastModifiedBy>Muhammad Qasim</cp:lastModifiedBy>
  <cp:revision>3</cp:revision>
  <dcterms:created xsi:type="dcterms:W3CDTF">2018-01-04T18:50:24Z</dcterms:created>
  <dcterms:modified xsi:type="dcterms:W3CDTF">2018-01-04T19:20:26Z</dcterms:modified>
</cp:coreProperties>
</file>