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02841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685800" y="3047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C4"/>
                </a:solidFill>
              </a:defRPr>
            </a:lvl1pPr>
          </a:lstStyle>
          <a:p>
            <a:r>
              <a:t> Lambda Notation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762000" y="1676400"/>
            <a:ext cx="80010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rPr dirty="0"/>
              <a:t>Python uses a lambda notation to create anonymous functions. The syntax to create a lambda function is </a:t>
            </a:r>
            <a:r>
              <a:rPr b="1" i="1" dirty="0">
                <a:solidFill>
                  <a:srgbClr val="00B0F0"/>
                </a:solidFill>
              </a:rPr>
              <a:t>lambda [arguments]: expression</a:t>
            </a:r>
            <a:r>
              <a:rPr dirty="0"/>
              <a:t>.</a:t>
            </a:r>
          </a:p>
          <a:p>
            <a:pPr>
              <a:buSzTx/>
              <a:buNone/>
              <a:defRPr sz="2800"/>
            </a:pPr>
            <a:endParaRPr dirty="0"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f = lambda x,y : 2 * x + y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print(f)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&lt;function &lt;lambda&gt; at 0x87d30&gt;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f(3, 4)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10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6096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C4"/>
                </a:solidFill>
              </a:defRPr>
            </a:lvl1pPr>
          </a:lstStyle>
          <a:p>
            <a:r>
              <a:t>Python’s Higher-Order Functions 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Python supports higher-order functions that operate on lists or iterable.</a:t>
            </a:r>
          </a:p>
          <a:p>
            <a:pPr>
              <a:buChar char="•"/>
              <a:defRPr sz="1000"/>
            </a:pPr>
            <a:endParaRPr/>
          </a:p>
          <a:p>
            <a:pPr>
              <a:spcBef>
                <a:spcPts val="600"/>
              </a:spcBef>
              <a:buChar char="•"/>
              <a:defRPr sz="2800"/>
            </a:pPr>
            <a:r>
              <a:t>The </a:t>
            </a:r>
            <a:r>
              <a:rPr b="1" i="1"/>
              <a:t>map()</a:t>
            </a:r>
            <a:r>
              <a:t> method applies a given function to each element of a sequence. It returns a new sequence that holds the return values of each of the function calls. </a:t>
            </a:r>
            <a:r>
              <a:rPr i="1">
                <a:solidFill>
                  <a:srgbClr val="00B0F0"/>
                </a:solidFill>
              </a:rPr>
              <a:t>map(function, sequence)</a:t>
            </a:r>
            <a:r>
              <a:t>.</a:t>
            </a:r>
          </a:p>
          <a:p>
            <a:pPr>
              <a:buChar char="•"/>
              <a:defRPr sz="1000"/>
            </a:pPr>
            <a:endParaRPr/>
          </a:p>
          <a:p>
            <a:pPr>
              <a:spcBef>
                <a:spcPts val="600"/>
              </a:spcBef>
              <a:buChar char="•"/>
              <a:defRPr sz="2800"/>
            </a:pPr>
            <a:r>
              <a:t>The </a:t>
            </a:r>
            <a:r>
              <a:rPr b="1" i="1"/>
              <a:t>filter()</a:t>
            </a:r>
            <a:r>
              <a:t> method takes a function that returns true or false. Applies the function to each item in a list. A new list is returned that contains all the items for which the function was true. </a:t>
            </a:r>
            <a:r>
              <a:rPr>
                <a:solidFill>
                  <a:srgbClr val="00B0F0"/>
                </a:solidFill>
              </a:rPr>
              <a:t>filter(function, sequence)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609600" y="1523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C4"/>
                </a:solidFill>
              </a:defRPr>
            </a:lvl1pPr>
          </a:lstStyle>
          <a:p>
            <a:r>
              <a:t>Python’s Higher-Order Functions: 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685800" y="1752600"/>
            <a:ext cx="845820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4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 dirty="0"/>
              <a:t>def square(x):</a:t>
            </a:r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4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 dirty="0"/>
              <a:t>    return x*x</a:t>
            </a:r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4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 dirty="0"/>
              <a:t>def even(x):</a:t>
            </a:r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4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 dirty="0"/>
              <a:t>    return 0 == x % </a:t>
            </a:r>
            <a:r>
              <a:rPr sz="2200" dirty="0" smtClean="0"/>
              <a:t>2</a:t>
            </a:r>
            <a:endParaRPr lang="x-none" sz="2200" dirty="0" smtClean="0"/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4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200" dirty="0"/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4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x-none" sz="2200" dirty="0" smtClean="0"/>
              <a:t>&gt;&gt;&gt; </a:t>
            </a:r>
            <a:r>
              <a:rPr sz="2200" dirty="0" smtClean="0"/>
              <a:t>list</a:t>
            </a:r>
            <a:r>
              <a:rPr sz="2200" dirty="0"/>
              <a:t>(map(square, range(10,20)))</a:t>
            </a:r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 dirty="0" smtClean="0"/>
              <a:t>[</a:t>
            </a:r>
            <a:r>
              <a:rPr sz="2200" dirty="0"/>
              <a:t>100, 121, 144, 169, 196, 225, 256, 289, </a:t>
            </a:r>
            <a:r>
              <a:rPr sz="2200" dirty="0" smtClean="0"/>
              <a:t>324,</a:t>
            </a:r>
            <a:r>
              <a:rPr lang="x-none" sz="2200" dirty="0" smtClean="0"/>
              <a:t> </a:t>
            </a:r>
            <a:r>
              <a:rPr sz="2200" dirty="0" smtClean="0"/>
              <a:t>361]</a:t>
            </a:r>
            <a:endParaRPr lang="x-none" sz="2200" dirty="0" smtClean="0"/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200" dirty="0"/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x-none" sz="2200" dirty="0" smtClean="0">
                <a:solidFill>
                  <a:srgbClr val="FF6600"/>
                </a:solidFill>
              </a:rPr>
              <a:t>&gt;&gt;&gt; </a:t>
            </a:r>
            <a:r>
              <a:rPr sz="2200" dirty="0" smtClean="0">
                <a:solidFill>
                  <a:srgbClr val="FF6600"/>
                </a:solidFill>
              </a:rPr>
              <a:t>list</a:t>
            </a:r>
            <a:r>
              <a:rPr sz="2200" dirty="0">
                <a:solidFill>
                  <a:srgbClr val="FF6600"/>
                </a:solidFill>
              </a:rPr>
              <a:t>(filter(even, range(10,20)))</a:t>
            </a:r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 dirty="0" smtClean="0"/>
              <a:t>[</a:t>
            </a:r>
            <a:r>
              <a:rPr sz="2200" dirty="0"/>
              <a:t>10, 12, 14, 16, 18</a:t>
            </a:r>
            <a:r>
              <a:rPr sz="2200" dirty="0" smtClean="0"/>
              <a:t>]</a:t>
            </a:r>
            <a:endParaRPr lang="x-none" sz="2200" dirty="0" smtClean="0"/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200" dirty="0" smtClean="0"/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4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x-none" sz="2200" dirty="0" smtClean="0"/>
              <a:t>&gt;&gt;&gt; </a:t>
            </a:r>
            <a:r>
              <a:rPr sz="2200" dirty="0" smtClean="0"/>
              <a:t>list(map(square, filter(even, range(10,20))))</a:t>
            </a:r>
          </a:p>
          <a:p>
            <a:pPr marL="0" indent="16329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 dirty="0" smtClean="0"/>
              <a:t>[</a:t>
            </a:r>
            <a:r>
              <a:rPr sz="2200" dirty="0"/>
              <a:t>100, 144, 196, 256, 324]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285750" lvl="1" indent="171450"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idx="4294967295"/>
          </p:nvPr>
        </p:nvSpPr>
        <p:spPr>
          <a:xfrm>
            <a:off x="6096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C4"/>
                </a:solidFill>
              </a:defRPr>
            </a:lvl1pPr>
          </a:lstStyle>
          <a:p>
            <a:r>
              <a:t>Python’s Higher-Order Functions 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4294967295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More than one sequence may be passed; the function must then have as many arguments as there are sequences.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The function is called with the corresponding item from each sequence (or None if some sequence is shorter than another).</a:t>
            </a:r>
          </a:p>
          <a:p>
            <a:pPr>
              <a:buChar char="•"/>
              <a:defRPr sz="1000"/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seq = range(8)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add(x, y): 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x+y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map(add, seq, seq)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[0, 2, 4, 6, 8, 10, 12, 14]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idx="4294967295"/>
          </p:nvPr>
        </p:nvSpPr>
        <p:spPr>
          <a:xfrm>
            <a:off x="6096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C4"/>
                </a:solidFill>
              </a:defRPr>
            </a:lvl1pPr>
          </a:lstStyle>
          <a:p>
            <a:r>
              <a:t>Python’s Higher-Order Functions 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825500" y="1333500"/>
            <a:ext cx="77724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rPr dirty="0"/>
              <a:t>The function is called with None if some sequence is shorter than another.</a:t>
            </a:r>
          </a:p>
          <a:p>
            <a:pPr>
              <a:buChar char="•"/>
              <a:defRPr sz="1000"/>
            </a:pPr>
            <a:endParaRPr dirty="0"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seq = range(8)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def add(x, y): 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return x+y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map(add, seq, [2,3])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[2, 4]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 idx="4294967295"/>
          </p:nvPr>
        </p:nvSpPr>
        <p:spPr>
          <a:xfrm>
            <a:off x="6096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832104">
              <a:defRPr sz="3640">
                <a:solidFill>
                  <a:srgbClr val="0000C4"/>
                </a:solidFill>
              </a:defRPr>
            </a:lvl1pPr>
          </a:lstStyle>
          <a:p>
            <a:r>
              <a:t>Zip method to combine multiple iterators 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4294967295"/>
          </p:nvPr>
        </p:nvSpPr>
        <p:spPr>
          <a:xfrm>
            <a:off x="825500" y="1333500"/>
            <a:ext cx="77724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  <a:defRPr sz="1000"/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[1,2,3]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[4,5,6]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z = [7,8]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zip(x,y)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[(1,4), (2,5), (3,6)]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zip(x,z)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000" b="1">
                <a:solidFill>
                  <a:srgbClr val="00008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[(1,7), (2,8)]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00006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00006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338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 Lambda Notation</vt:lpstr>
      <vt:lpstr>Python’s Higher-Order Functions </vt:lpstr>
      <vt:lpstr>Python’s Higher-Order Functions: </vt:lpstr>
      <vt:lpstr>Python’s Higher-Order Functions </vt:lpstr>
      <vt:lpstr>Python’s Higher-Order Functions </vt:lpstr>
      <vt:lpstr>Zip method to combine multiple iterators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New Functions</dc:title>
  <cp:lastModifiedBy>Malik Nadeem  Akhtar</cp:lastModifiedBy>
  <cp:revision>13</cp:revision>
  <dcterms:modified xsi:type="dcterms:W3CDTF">2019-11-07T06:39:33Z</dcterms:modified>
</cp:coreProperties>
</file>