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7" r:id="rId3"/>
    <p:sldId id="258" r:id="rId4"/>
    <p:sldId id="259" r:id="rId5"/>
    <p:sldId id="260" r:id="rId6"/>
    <p:sldId id="261" r:id="rId7"/>
    <p:sldId id="262" r:id="rId8"/>
    <p:sldId id="263" r:id="rId9"/>
    <p:sldId id="264" r:id="rId10"/>
    <p:sldId id="265" r:id="rId12"/>
    <p:sldId id="267" r:id="rId13"/>
    <p:sldId id="268" r:id="rId14"/>
    <p:sldId id="271" r:id="rId15"/>
    <p:sldId id="272" r:id="rId16"/>
    <p:sldId id="274" r:id="rId17"/>
    <p:sldId id="275" r:id="rId18"/>
    <p:sldId id="276" r:id="rId19"/>
    <p:sldId id="281" r:id="rId20"/>
    <p:sldId id="282" r:id="rId21"/>
    <p:sldId id="283" r:id="rId22"/>
    <p:sldId id="284" r:id="rId23"/>
    <p:sldId id="285" r:id="rId24"/>
    <p:sldId id="286" r:id="rId25"/>
    <p:sldId id="287" r:id="rId26"/>
    <p:sldId id="277" r:id="rId27"/>
    <p:sldId id="278" r:id="rId28"/>
    <p:sldId id="280" r:id="rId29"/>
  </p:sldIdLst>
  <p:sldSz cx="12192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0" userDrawn="1">
          <p15:clr>
            <a:srgbClr val="A4A3A4"/>
          </p15:clr>
        </p15:guide>
        <p15:guide id="2" pos="28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2"/>
  </p:normalViewPr>
  <p:slideViewPr>
    <p:cSldViewPr>
      <p:cViewPr varScale="1">
        <p:scale>
          <a:sx n="134" d="100"/>
          <a:sy n="134" d="100"/>
        </p:scale>
        <p:origin x="264" y="176"/>
      </p:cViewPr>
      <p:guideLst>
        <p:guide orient="horz" pos="2320"/>
        <p:guide pos="284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idx="2"/>
          </p:nvPr>
        </p:nvSpPr>
        <p:spPr/>
      </p:sp>
      <p:sp>
        <p:nvSpPr>
          <p:cNvPr id="3" name="文本占位符 2"/>
          <p:cNvSpPr/>
          <p:nvPr>
            <p:ph type="body" idx="3"/>
          </p:nvPr>
        </p:nvSpPr>
        <p:spPr/>
        <p:txBody>
          <a:bodyPr/>
          <a:lstStyle/>
          <a:p>
            <a:r>
              <a:rPr lang="zh-CN" altLang="en-US"/>
              <a:t>RFID系统通过无线电波来传递信息。当标签进入读写器的工作范围内，读写器发出无线电信号，激活标签上的微芯片。标签响应并返回存储在其内存中的数据。读写器接收这些数据，并将其传送到信息系统进行处理和存储。</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p:nvPr>
            <p:ph type="dt" sz="half" idx="10"/>
          </p:nvPr>
        </p:nvSpPr>
        <p:spPr/>
        <p:txBody>
          <a:bodyPr/>
          <a:lstStyle/>
          <a:p>
            <a:fld id="{E8FD0B7A-F5DD-4F40-B4CB-3B2C354B893A}" type="datetime1">
              <a:rPr lang="en-US" smtClean="0"/>
            </a:fld>
            <a:endParaRPr lang="en-US"/>
          </a:p>
        </p:txBody>
      </p:sp>
      <p:sp>
        <p:nvSpPr>
          <p:cNvPr id="5" name="Footer Placeholder 4"/>
          <p:cNvSpPr/>
          <p:nvPr>
            <p:ph type="ftr" sz="quarter" idx="11"/>
          </p:nvPr>
        </p:nvSpPr>
        <p:spPr/>
        <p:txBody>
          <a:bodyPr/>
          <a:lstStyle/>
          <a:p>
            <a:endParaRPr lang="en-US"/>
          </a:p>
        </p:txBody>
      </p:sp>
      <p:sp>
        <p:nvSpPr>
          <p:cNvPr id="6" name="Slide Number Placeholder 5"/>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p:nvPr>
            <p:ph type="title"/>
          </p:nvPr>
        </p:nvSpPr>
        <p:spPr/>
        <p:txBody>
          <a:bodyPr/>
          <a:lstStyle/>
          <a:p>
            <a:r>
              <a:rPr lang="en-US"/>
              <a:t>Click to edit Master title style</a:t>
            </a:r>
            <a:endParaRPr lang="en-US"/>
          </a:p>
        </p:txBody>
      </p:sp>
      <p:sp>
        <p:nvSpPr>
          <p:cNvPr id="3" name="Vertical Text Placeholder 2"/>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p:nvPr>
            <p:ph type="dt" sz="half" idx="10"/>
          </p:nvPr>
        </p:nvSpPr>
        <p:spPr/>
        <p:txBody>
          <a:bodyPr/>
          <a:lstStyle/>
          <a:p>
            <a:fld id="{E8FD0B7A-F5DD-4F40-B4CB-3B2C354B893A}" type="datetime1">
              <a:rPr lang="en-US" smtClean="0"/>
            </a:fld>
            <a:endParaRPr lang="en-US"/>
          </a:p>
        </p:txBody>
      </p:sp>
      <p:sp>
        <p:nvSpPr>
          <p:cNvPr id="5" name="Footer Placeholder 4"/>
          <p:cNvSpPr/>
          <p:nvPr>
            <p:ph type="ftr" sz="quarter" idx="11"/>
          </p:nvPr>
        </p:nvSpPr>
        <p:spPr/>
        <p:txBody>
          <a:bodyPr/>
          <a:lstStyle/>
          <a:p>
            <a:endParaRPr lang="en-US"/>
          </a:p>
        </p:txBody>
      </p:sp>
      <p:sp>
        <p:nvSpPr>
          <p:cNvPr id="6" name="Slide Number Placeholder 5"/>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p:nvPr>
            <p:ph type="dt" sz="half" idx="10"/>
          </p:nvPr>
        </p:nvSpPr>
        <p:spPr/>
        <p:txBody>
          <a:bodyPr/>
          <a:lstStyle/>
          <a:p>
            <a:fld id="{E8FD0B7A-F5DD-4F40-B4CB-3B2C354B893A}" type="datetime1">
              <a:rPr lang="en-US" smtClean="0"/>
            </a:fld>
            <a:endParaRPr lang="en-US"/>
          </a:p>
        </p:txBody>
      </p:sp>
      <p:sp>
        <p:nvSpPr>
          <p:cNvPr id="5" name="Footer Placeholder 4"/>
          <p:cNvSpPr/>
          <p:nvPr>
            <p:ph type="ftr" sz="quarter" idx="11"/>
          </p:nvPr>
        </p:nvSpPr>
        <p:spPr/>
        <p:txBody>
          <a:bodyPr/>
          <a:lstStyle/>
          <a:p>
            <a:endParaRPr lang="en-US"/>
          </a:p>
        </p:txBody>
      </p:sp>
      <p:sp>
        <p:nvSpPr>
          <p:cNvPr id="6" name="Slide Number Placeholder 5"/>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p:nvPr>
            <p:ph type="title"/>
          </p:nvPr>
        </p:nvSpPr>
        <p:spPr/>
        <p:txBody>
          <a:bodyPr/>
          <a:lstStyle/>
          <a:p>
            <a:r>
              <a:rPr lang="en-US"/>
              <a:t>Click to edit Master title style</a:t>
            </a:r>
            <a:endParaRPr lang="en-US"/>
          </a:p>
        </p:txBody>
      </p:sp>
      <p:sp>
        <p:nvSpPr>
          <p:cNvPr id="3" name="Content Placeholder 2"/>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p:nvPr>
            <p:ph type="dt" sz="half" idx="10"/>
          </p:nvPr>
        </p:nvSpPr>
        <p:spPr/>
        <p:txBody>
          <a:bodyPr/>
          <a:lstStyle/>
          <a:p>
            <a:fld id="{E8FD0B7A-F5DD-4F40-B4CB-3B2C354B893A}" type="datetime1">
              <a:rPr lang="en-US" smtClean="0"/>
            </a:fld>
            <a:endParaRPr lang="en-US"/>
          </a:p>
        </p:txBody>
      </p:sp>
      <p:sp>
        <p:nvSpPr>
          <p:cNvPr id="5" name="Footer Placeholder 4"/>
          <p:cNvSpPr/>
          <p:nvPr>
            <p:ph type="ftr" sz="quarter" idx="11"/>
          </p:nvPr>
        </p:nvSpPr>
        <p:spPr/>
        <p:txBody>
          <a:bodyPr/>
          <a:lstStyle/>
          <a:p>
            <a:endParaRPr lang="en-US"/>
          </a:p>
        </p:txBody>
      </p:sp>
      <p:sp>
        <p:nvSpPr>
          <p:cNvPr id="6" name="Slide Number Placeholder 5"/>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p:nvPr>
            <p:ph type="dt" sz="half" idx="10"/>
          </p:nvPr>
        </p:nvSpPr>
        <p:spPr/>
        <p:txBody>
          <a:bodyPr/>
          <a:lstStyle/>
          <a:p>
            <a:fld id="{E8FD0B7A-F5DD-4F40-B4CB-3B2C354B893A}" type="datetime1">
              <a:rPr lang="en-US" smtClean="0"/>
            </a:fld>
            <a:endParaRPr lang="en-US"/>
          </a:p>
        </p:txBody>
      </p:sp>
      <p:sp>
        <p:nvSpPr>
          <p:cNvPr id="5" name="Footer Placeholder 4"/>
          <p:cNvSpPr/>
          <p:nvPr>
            <p:ph type="ftr" sz="quarter" idx="11"/>
          </p:nvPr>
        </p:nvSpPr>
        <p:spPr/>
        <p:txBody>
          <a:bodyPr/>
          <a:lstStyle/>
          <a:p>
            <a:endParaRPr lang="en-US"/>
          </a:p>
        </p:txBody>
      </p:sp>
      <p:sp>
        <p:nvSpPr>
          <p:cNvPr id="6" name="Slide Number Placeholder 5"/>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p:nvPr>
            <p:ph type="title"/>
          </p:nvPr>
        </p:nvSpPr>
        <p:spPr/>
        <p:txBody>
          <a:bodyPr/>
          <a:lstStyle/>
          <a:p>
            <a:r>
              <a:rPr lang="en-US"/>
              <a:t>Click to edit Master title style</a:t>
            </a:r>
            <a:endParaRPr lang="en-US"/>
          </a:p>
        </p:txBody>
      </p:sp>
      <p:sp>
        <p:nvSpPr>
          <p:cNvPr id="3" name="Content Placeholder 2"/>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p:nvPr>
            <p:ph type="dt" sz="half" idx="10"/>
          </p:nvPr>
        </p:nvSpPr>
        <p:spPr/>
        <p:txBody>
          <a:bodyPr/>
          <a:lstStyle/>
          <a:p>
            <a:fld id="{E8FD0B7A-F5DD-4F40-B4CB-3B2C354B893A}" type="datetime1">
              <a:rPr lang="en-US" smtClean="0"/>
            </a:fld>
            <a:endParaRPr lang="en-US"/>
          </a:p>
        </p:txBody>
      </p:sp>
      <p:sp>
        <p:nvSpPr>
          <p:cNvPr id="6" name="Footer Placeholder 5"/>
          <p:cNvSpPr/>
          <p:nvPr>
            <p:ph type="ftr" sz="quarter" idx="11"/>
          </p:nvPr>
        </p:nvSpPr>
        <p:spPr/>
        <p:txBody>
          <a:bodyPr/>
          <a:lstStyle/>
          <a:p>
            <a:endParaRPr lang="en-US"/>
          </a:p>
        </p:txBody>
      </p:sp>
      <p:sp>
        <p:nvSpPr>
          <p:cNvPr id="7" name="Slide Number Placeholder 6"/>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p:nvPr>
            <p:ph type="title"/>
          </p:nvPr>
        </p:nvSpPr>
        <p:spPr/>
        <p:txBody>
          <a:bodyPr/>
          <a:lstStyle>
            <a:lvl1pPr>
              <a:defRPr/>
            </a:lvl1pPr>
          </a:lstStyle>
          <a:p>
            <a:r>
              <a:rPr lang="en-US"/>
              <a:t>Click to edit Master title style</a:t>
            </a:r>
            <a:endParaRPr lang="en-US"/>
          </a:p>
        </p:txBody>
      </p:sp>
      <p:sp>
        <p:nvSpPr>
          <p:cNvPr id="3" name="Text Placeholder 2"/>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p:nvPr>
            <p:ph type="dt" sz="half" idx="10"/>
          </p:nvPr>
        </p:nvSpPr>
        <p:spPr/>
        <p:txBody>
          <a:bodyPr/>
          <a:lstStyle/>
          <a:p>
            <a:fld id="{E8FD0B7A-F5DD-4F40-B4CB-3B2C354B893A}" type="datetime1">
              <a:rPr lang="en-US" smtClean="0"/>
            </a:fld>
            <a:endParaRPr lang="en-US"/>
          </a:p>
        </p:txBody>
      </p:sp>
      <p:sp>
        <p:nvSpPr>
          <p:cNvPr id="8" name="Footer Placeholder 7"/>
          <p:cNvSpPr/>
          <p:nvPr>
            <p:ph type="ftr" sz="quarter" idx="11"/>
          </p:nvPr>
        </p:nvSpPr>
        <p:spPr/>
        <p:txBody>
          <a:bodyPr/>
          <a:lstStyle/>
          <a:p>
            <a:endParaRPr lang="en-US"/>
          </a:p>
        </p:txBody>
      </p:sp>
      <p:sp>
        <p:nvSpPr>
          <p:cNvPr id="9" name="Slide Number Placeholder 8"/>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p:nvPr>
            <p:ph type="title"/>
          </p:nvPr>
        </p:nvSpPr>
        <p:spPr/>
        <p:txBody>
          <a:bodyPr/>
          <a:lstStyle/>
          <a:p>
            <a:r>
              <a:rPr lang="en-US"/>
              <a:t>Click to edit Master title style</a:t>
            </a:r>
            <a:endParaRPr lang="en-US"/>
          </a:p>
        </p:txBody>
      </p:sp>
      <p:sp>
        <p:nvSpPr>
          <p:cNvPr id="3" name="Date Placeholder 2"/>
          <p:cNvSpPr/>
          <p:nvPr>
            <p:ph type="dt" sz="half" idx="10"/>
          </p:nvPr>
        </p:nvSpPr>
        <p:spPr/>
        <p:txBody>
          <a:bodyPr/>
          <a:lstStyle/>
          <a:p>
            <a:fld id="{E8FD0B7A-F5DD-4F40-B4CB-3B2C354B893A}" type="datetime1">
              <a:rPr lang="en-US" smtClean="0"/>
            </a:fld>
            <a:endParaRPr lang="en-US"/>
          </a:p>
        </p:txBody>
      </p:sp>
      <p:sp>
        <p:nvSpPr>
          <p:cNvPr id="4" name="Footer Placeholder 3"/>
          <p:cNvSpPr/>
          <p:nvPr>
            <p:ph type="ftr" sz="quarter" idx="11"/>
          </p:nvPr>
        </p:nvSpPr>
        <p:spPr/>
        <p:txBody>
          <a:bodyPr/>
          <a:lstStyle/>
          <a:p>
            <a:endParaRPr lang="en-US"/>
          </a:p>
        </p:txBody>
      </p:sp>
      <p:sp>
        <p:nvSpPr>
          <p:cNvPr id="5" name="Slide Number Placeholder 4"/>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p:nvPr>
            <p:ph type="dt" sz="half" idx="10"/>
          </p:nvPr>
        </p:nvSpPr>
        <p:spPr>
          <a:xfrm>
            <a:off x="609600" y="6356350"/>
            <a:ext cx="2844800" cy="365125"/>
          </a:xfrm>
        </p:spPr>
        <p:txBody>
          <a:bodyPr/>
          <a:lstStyle/>
          <a:p>
            <a:fld id="{E8FD0B7A-F5DD-4F40-B4CB-3B2C354B893A}" type="datetime1">
              <a:rPr lang="en-US" smtClean="0"/>
            </a:fld>
            <a:endParaRPr lang="en-US"/>
          </a:p>
        </p:txBody>
      </p:sp>
      <p:sp>
        <p:nvSpPr>
          <p:cNvPr id="3" name="Footer Placeholder 2"/>
          <p:cNvSpPr/>
          <p:nvPr>
            <p:ph type="ftr" sz="quarter" idx="11"/>
          </p:nvPr>
        </p:nvSpPr>
        <p:spPr>
          <a:xfrm>
            <a:off x="4165600" y="6356350"/>
            <a:ext cx="3860800" cy="365125"/>
          </a:xfrm>
        </p:spPr>
        <p:txBody>
          <a:bodyPr/>
          <a:lstStyle/>
          <a:p>
            <a:endParaRPr lang="en-US"/>
          </a:p>
        </p:txBody>
      </p:sp>
      <p:sp>
        <p:nvSpPr>
          <p:cNvPr id="4" name="Slide Number Placeholder 3"/>
          <p:cNvSpPr/>
          <p:nvPr>
            <p:ph type="sldNum" sz="quarter" idx="12"/>
          </p:nvPr>
        </p:nvSpPr>
        <p:spPr>
          <a:xfrm>
            <a:off x="8737600" y="6356350"/>
            <a:ext cx="2844800" cy="365125"/>
          </a:xfrm>
        </p:spPr>
        <p:txBody>
          <a:bodyPr/>
          <a:lstStyle/>
          <a:p>
            <a:fld id="{93AE1883-0942-4AA3-9DB2-9C7C3A0314B1}" type="slidenum">
              <a:rPr lang="en-US" smtClean="0"/>
            </a:fld>
            <a:endParaRPr lang="en-US"/>
          </a:p>
        </p:txBody>
      </p:sp>
    </p:spTree>
  </p:cSld>
  <p:clrMapOvr>
    <a:masterClrMapping/>
  </p:clrMapOvr>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p:nvPr>
            <p:ph type="dt" sz="half" idx="10"/>
          </p:nvPr>
        </p:nvSpPr>
        <p:spPr/>
        <p:txBody>
          <a:bodyPr/>
          <a:lstStyle/>
          <a:p>
            <a:fld id="{E8FD0B7A-F5DD-4F40-B4CB-3B2C354B893A}" type="datetime1">
              <a:rPr lang="en-US" smtClean="0"/>
            </a:fld>
            <a:endParaRPr lang="en-US"/>
          </a:p>
        </p:txBody>
      </p:sp>
      <p:sp>
        <p:nvSpPr>
          <p:cNvPr id="6" name="Footer Placeholder 5"/>
          <p:cNvSpPr/>
          <p:nvPr>
            <p:ph type="ftr" sz="quarter" idx="11"/>
          </p:nvPr>
        </p:nvSpPr>
        <p:spPr/>
        <p:txBody>
          <a:bodyPr/>
          <a:lstStyle/>
          <a:p>
            <a:endParaRPr lang="en-US"/>
          </a:p>
        </p:txBody>
      </p:sp>
      <p:sp>
        <p:nvSpPr>
          <p:cNvPr id="7" name="Slide Number Placeholder 6"/>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p:nvPr>
            <p:ph type="dt" sz="half" idx="10"/>
          </p:nvPr>
        </p:nvSpPr>
        <p:spPr/>
        <p:txBody>
          <a:bodyPr/>
          <a:lstStyle/>
          <a:p>
            <a:fld id="{E8FD0B7A-F5DD-4F40-B4CB-3B2C354B893A}" type="datetime1">
              <a:rPr lang="en-US" smtClean="0"/>
            </a:fld>
            <a:endParaRPr lang="en-US"/>
          </a:p>
        </p:txBody>
      </p:sp>
      <p:sp>
        <p:nvSpPr>
          <p:cNvPr id="6" name="Footer Placeholder 5"/>
          <p:cNvSpPr/>
          <p:nvPr>
            <p:ph type="ftr" sz="quarter" idx="11"/>
          </p:nvPr>
        </p:nvSpPr>
        <p:spPr/>
        <p:txBody>
          <a:bodyPr/>
          <a:lstStyle/>
          <a:p>
            <a:endParaRPr lang="en-US"/>
          </a:p>
        </p:txBody>
      </p:sp>
      <p:sp>
        <p:nvSpPr>
          <p:cNvPr id="7" name="Slide Number Placeholder 6"/>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1">
              <a:rPr lang="en-US" smtClean="0"/>
            </a:fld>
            <a:endParaRPr lang="en-US"/>
          </a:p>
        </p:txBody>
      </p:sp>
      <p:sp>
        <p:nvSpPr>
          <p:cNvPr id="5" name="Footer Placeholder 4"/>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image" Target="../media/image3.png"/><Relationship Id="rId4" Type="http://schemas.openxmlformats.org/officeDocument/2006/relationships/tags" Target="../tags/tag2.xml"/><Relationship Id="rId3" Type="http://schemas.openxmlformats.org/officeDocument/2006/relationships/image" Target="../media/image2.png"/><Relationship Id="rId2" Type="http://schemas.openxmlformats.org/officeDocument/2006/relationships/tags" Target="../tags/tag1.xml"/><Relationship Id="rId10"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8.xml"/><Relationship Id="rId3" Type="http://schemas.openxmlformats.org/officeDocument/2006/relationships/image" Target="../media/image10.png"/><Relationship Id="rId2" Type="http://schemas.openxmlformats.org/officeDocument/2006/relationships/tags" Target="../tags/tag7.xml"/><Relationship Id="rId1" Type="http://schemas.openxmlformats.org/officeDocument/2006/relationships/tags" Target="../tags/tag6.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1.xml"/><Relationship Id="rId3" Type="http://schemas.openxmlformats.org/officeDocument/2006/relationships/image" Target="../media/image11.png"/><Relationship Id="rId2" Type="http://schemas.openxmlformats.org/officeDocument/2006/relationships/tags" Target="../tags/tag10.xml"/><Relationship Id="rId1" Type="http://schemas.openxmlformats.org/officeDocument/2006/relationships/tags" Target="../tags/tag9.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4.xml"/><Relationship Id="rId3" Type="http://schemas.openxmlformats.org/officeDocument/2006/relationships/image" Target="../media/image12.png"/><Relationship Id="rId2" Type="http://schemas.openxmlformats.org/officeDocument/2006/relationships/tags" Target="../tags/tag13.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7.xml"/><Relationship Id="rId3" Type="http://schemas.openxmlformats.org/officeDocument/2006/relationships/image" Target="../media/image13.png"/><Relationship Id="rId2" Type="http://schemas.openxmlformats.org/officeDocument/2006/relationships/tags" Target="../tags/tag16.xml"/><Relationship Id="rId1" Type="http://schemas.openxmlformats.org/officeDocument/2006/relationships/tags" Target="../tags/tag15.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8.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21.xml"/><Relationship Id="rId3" Type="http://schemas.openxmlformats.org/officeDocument/2006/relationships/image" Target="../media/image15.png"/><Relationship Id="rId2" Type="http://schemas.openxmlformats.org/officeDocument/2006/relationships/tags" Target="../tags/tag20.xml"/><Relationship Id="rId1" Type="http://schemas.openxmlformats.org/officeDocument/2006/relationships/tags" Target="../tags/tag19.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24.xml"/><Relationship Id="rId3" Type="http://schemas.openxmlformats.org/officeDocument/2006/relationships/image" Target="../media/image16.png"/><Relationship Id="rId2" Type="http://schemas.openxmlformats.org/officeDocument/2006/relationships/tags" Target="../tags/tag23.xml"/><Relationship Id="rId1" Type="http://schemas.openxmlformats.org/officeDocument/2006/relationships/tags" Target="../tags/tag2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sp>
        <p:nvSpPr>
          <p:cNvPr id="3" name="New shape"/>
          <p:cNvSpPr/>
          <p:nvPr/>
        </p:nvSpPr>
        <p:spPr>
          <a:xfrm>
            <a:off x="622800" y="3101012"/>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5" name="New shape"/>
          <p:cNvSpPr/>
          <p:nvPr/>
        </p:nvSpPr>
        <p:spPr>
          <a:xfrm>
            <a:off x="622800" y="4138369"/>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6" name="New shape"/>
          <p:cNvSpPr/>
          <p:nvPr/>
        </p:nvSpPr>
        <p:spPr>
          <a:xfrm>
            <a:off x="622800" y="4138369"/>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7" name="New shape"/>
          <p:cNvSpPr/>
          <p:nvPr/>
        </p:nvSpPr>
        <p:spPr>
          <a:xfrm>
            <a:off x="622800" y="4138369"/>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pic>
        <p:nvPicPr>
          <p:cNvPr id="14" name="Picture 6" descr="PPECLOGO-eff-0-1"/>
          <p:cNvPicPr>
            <a:picLocks noChangeAspect="1"/>
          </p:cNvPicPr>
          <p:nvPr>
            <p:custDataLst>
              <p:tags r:id="rId2"/>
            </p:custDataLst>
          </p:nvPr>
        </p:nvPicPr>
        <p:blipFill>
          <a:blip r:embed="rId3"/>
          <a:stretch>
            <a:fillRect/>
          </a:stretch>
        </p:blipFill>
        <p:spPr>
          <a:xfrm>
            <a:off x="5427663" y="3509963"/>
            <a:ext cx="315912" cy="190500"/>
          </a:xfrm>
          <a:prstGeom prst="rect">
            <a:avLst/>
          </a:prstGeom>
          <a:noFill/>
          <a:ln w="9525">
            <a:noFill/>
          </a:ln>
        </p:spPr>
      </p:pic>
      <p:pic>
        <p:nvPicPr>
          <p:cNvPr id="15" name="Picture 7" descr="PPECLOGO-eff-0-1"/>
          <p:cNvPicPr>
            <a:picLocks noChangeAspect="1"/>
          </p:cNvPicPr>
          <p:nvPr>
            <p:custDataLst>
              <p:tags r:id="rId4"/>
            </p:custDataLst>
          </p:nvPr>
        </p:nvPicPr>
        <p:blipFill>
          <a:blip r:embed="rId5"/>
          <a:stretch>
            <a:fillRect/>
          </a:stretch>
        </p:blipFill>
        <p:spPr>
          <a:xfrm>
            <a:off x="4059238" y="4097338"/>
            <a:ext cx="155575" cy="93662"/>
          </a:xfrm>
          <a:prstGeom prst="rect">
            <a:avLst/>
          </a:prstGeom>
          <a:noFill/>
          <a:ln w="9525">
            <a:noFill/>
          </a:ln>
        </p:spPr>
      </p:pic>
      <p:sp>
        <p:nvSpPr>
          <p:cNvPr id="26" name="TextBox 48"/>
          <p:cNvSpPr txBox="1"/>
          <p:nvPr>
            <p:custDataLst>
              <p:tags r:id="rId6"/>
            </p:custDataLst>
          </p:nvPr>
        </p:nvSpPr>
        <p:spPr>
          <a:xfrm>
            <a:off x="5015865" y="3775075"/>
            <a:ext cx="2506345" cy="3164205"/>
          </a:xfrm>
          <a:prstGeom prst="rect">
            <a:avLst/>
          </a:prstGeom>
          <a:noFill/>
        </p:spPr>
        <p:txBody>
          <a:bodyPr wrap="none">
            <a:noAutofit/>
          </a:bodyPr>
          <a:lstStyle/>
          <a:p>
            <a:pPr marR="0" algn="ctr" defTabSz="914400" eaLnBrk="1" fontAlgn="auto" hangingPunct="1">
              <a:lnSpc>
                <a:spcPct val="150000"/>
              </a:lnSpc>
              <a:spcBef>
                <a:spcPts val="0"/>
              </a:spcBef>
              <a:spcAft>
                <a:spcPts val="0"/>
              </a:spcAft>
              <a:buClrTx/>
              <a:buSzTx/>
              <a:buFontTx/>
              <a:buNone/>
              <a:defRPr/>
            </a:pPr>
            <a:r>
              <a:rPr kumimoji="0" lang="zh-CN" altLang="en-US" sz="2000" kern="1200" cap="none" spc="0" normalizeH="0" baseline="0" noProof="0" dirty="0">
                <a:solidFill>
                  <a:schemeClr val="bg1"/>
                </a:solidFill>
                <a:effectLst>
                  <a:outerShdw blurRad="38100" dist="38100" dir="2700000" algn="tl">
                    <a:srgbClr val="000000">
                      <a:alpha val="43137"/>
                    </a:srgbClr>
                  </a:outerShdw>
                </a:effectLst>
                <a:latin typeface="微软雅黑" charset="-122"/>
                <a:ea typeface="微软雅黑" charset="-122"/>
                <a:cs typeface="+mn-cs"/>
              </a:rPr>
              <a:t>计科</a:t>
            </a:r>
            <a:r>
              <a:rPr kumimoji="0" lang="en-US" altLang="zh-CN" sz="2000" kern="1200" cap="none" spc="0" normalizeH="0" baseline="0" noProof="0" dirty="0">
                <a:solidFill>
                  <a:schemeClr val="bg1"/>
                </a:solidFill>
                <a:effectLst>
                  <a:outerShdw blurRad="38100" dist="38100" dir="2700000" algn="tl">
                    <a:srgbClr val="000000">
                      <a:alpha val="43137"/>
                    </a:srgbClr>
                  </a:outerShdw>
                </a:effectLst>
                <a:latin typeface="微软雅黑" charset="-122"/>
                <a:ea typeface="微软雅黑" charset="-122"/>
                <a:cs typeface="+mn-cs"/>
              </a:rPr>
              <a:t>2030314</a:t>
            </a:r>
            <a:r>
              <a:rPr kumimoji="0" lang="zh-CN" altLang="en-US" sz="2000" kern="1200" cap="none" spc="0" normalizeH="0" baseline="0" noProof="0" dirty="0">
                <a:solidFill>
                  <a:schemeClr val="bg1"/>
                </a:solidFill>
                <a:effectLst>
                  <a:outerShdw blurRad="38100" dist="38100" dir="2700000" algn="tl">
                    <a:srgbClr val="000000">
                      <a:alpha val="43137"/>
                    </a:srgbClr>
                  </a:outerShdw>
                </a:effectLst>
                <a:latin typeface="微软雅黑" charset="-122"/>
                <a:ea typeface="微软雅黑" charset="-122"/>
                <a:cs typeface="+mn-cs"/>
              </a:rPr>
              <a:t>班</a:t>
            </a:r>
            <a:r>
              <a:rPr kumimoji="0" lang="en-US" altLang="zh-CN" sz="2000" kern="1200" cap="none" spc="0" normalizeH="0" baseline="0" noProof="0" dirty="0">
                <a:solidFill>
                  <a:schemeClr val="bg1"/>
                </a:solidFill>
                <a:effectLst>
                  <a:outerShdw blurRad="38100" dist="38100" dir="2700000" algn="tl">
                    <a:srgbClr val="000000">
                      <a:alpha val="43137"/>
                    </a:srgbClr>
                  </a:outerShdw>
                </a:effectLst>
                <a:latin typeface="微软雅黑" charset="-122"/>
                <a:ea typeface="微软雅黑" charset="-122"/>
                <a:cs typeface="+mn-cs"/>
              </a:rPr>
              <a:t> </a:t>
            </a:r>
            <a:endParaRPr kumimoji="0" lang="en-US" altLang="zh-CN" sz="2000" kern="1200" cap="none" spc="0" normalizeH="0" baseline="0" noProof="0" dirty="0">
              <a:solidFill>
                <a:schemeClr val="bg1"/>
              </a:solidFill>
              <a:effectLst>
                <a:outerShdw blurRad="38100" dist="38100" dir="2700000" algn="tl">
                  <a:srgbClr val="000000">
                    <a:alpha val="43137"/>
                  </a:srgbClr>
                </a:outerShdw>
              </a:effectLst>
              <a:latin typeface="微软雅黑" charset="-122"/>
              <a:ea typeface="微软雅黑" charset="-122"/>
              <a:cs typeface="+mn-cs"/>
            </a:endParaRPr>
          </a:p>
          <a:p>
            <a:pPr marR="0" algn="ctr" defTabSz="914400" eaLnBrk="1" fontAlgn="auto" hangingPunct="1">
              <a:lnSpc>
                <a:spcPct val="150000"/>
              </a:lnSpc>
              <a:spcBef>
                <a:spcPts val="0"/>
              </a:spcBef>
              <a:spcAft>
                <a:spcPts val="0"/>
              </a:spcAft>
              <a:buClrTx/>
              <a:buSzTx/>
              <a:buFontTx/>
              <a:buNone/>
              <a:defRPr/>
            </a:pPr>
            <a:r>
              <a:rPr kumimoji="0" lang="en-US" altLang="zh-CN" sz="2000" kern="1200" cap="none" spc="0" normalizeH="0" baseline="0" noProof="0" dirty="0">
                <a:solidFill>
                  <a:schemeClr val="bg1"/>
                </a:solidFill>
                <a:effectLst>
                  <a:outerShdw blurRad="38100" dist="38100" dir="2700000" algn="tl">
                    <a:srgbClr val="000000">
                      <a:alpha val="43137"/>
                    </a:srgbClr>
                  </a:outerShdw>
                </a:effectLst>
                <a:latin typeface="微软雅黑" charset="-122"/>
                <a:ea typeface="微软雅黑" charset="-122"/>
                <a:cs typeface="+mn-cs"/>
              </a:rPr>
              <a:t>20203031427</a:t>
            </a:r>
            <a:endParaRPr kumimoji="0" lang="en-US" altLang="zh-CN" sz="2000" kern="1200" cap="none" spc="0" normalizeH="0" baseline="0" noProof="0" dirty="0">
              <a:solidFill>
                <a:schemeClr val="bg1"/>
              </a:solidFill>
              <a:effectLst>
                <a:outerShdw blurRad="38100" dist="38100" dir="2700000" algn="tl">
                  <a:srgbClr val="000000">
                    <a:alpha val="43137"/>
                  </a:srgbClr>
                </a:outerShdw>
              </a:effectLst>
              <a:latin typeface="微软雅黑" charset="-122"/>
              <a:ea typeface="微软雅黑" charset="-122"/>
              <a:cs typeface="+mn-cs"/>
            </a:endParaRPr>
          </a:p>
          <a:p>
            <a:pPr marR="0" algn="ctr" defTabSz="914400" eaLnBrk="1" fontAlgn="auto" hangingPunct="1">
              <a:lnSpc>
                <a:spcPct val="150000"/>
              </a:lnSpc>
              <a:spcBef>
                <a:spcPts val="0"/>
              </a:spcBef>
              <a:spcAft>
                <a:spcPts val="0"/>
              </a:spcAft>
              <a:buClrTx/>
              <a:buSzTx/>
              <a:buFontTx/>
              <a:buNone/>
              <a:defRPr/>
            </a:pPr>
            <a:r>
              <a:rPr kumimoji="0" lang="zh-CN" altLang="en-US" sz="2000" kern="1200" cap="none" spc="0" normalizeH="0" baseline="0" noProof="0" dirty="0">
                <a:solidFill>
                  <a:schemeClr val="bg1"/>
                </a:solidFill>
                <a:effectLst>
                  <a:outerShdw blurRad="38100" dist="38100" dir="2700000" algn="tl">
                    <a:srgbClr val="000000">
                      <a:alpha val="43137"/>
                    </a:srgbClr>
                  </a:outerShdw>
                </a:effectLst>
                <a:latin typeface="微软雅黑" charset="-122"/>
                <a:ea typeface="微软雅黑" charset="-122"/>
                <a:cs typeface="+mn-cs"/>
              </a:rPr>
              <a:t>殷海</a:t>
            </a:r>
            <a:endParaRPr kumimoji="0" lang="zh-CN" altLang="en-US" sz="2000" kern="1200" cap="none" spc="0" normalizeH="0" baseline="0" noProof="0" dirty="0">
              <a:solidFill>
                <a:schemeClr val="bg1"/>
              </a:solidFill>
              <a:effectLst>
                <a:outerShdw blurRad="38100" dist="38100" dir="2700000" algn="tl">
                  <a:srgbClr val="000000">
                    <a:alpha val="43137"/>
                  </a:srgbClr>
                </a:outerShdw>
              </a:effectLst>
              <a:latin typeface="微软雅黑" charset="-122"/>
              <a:ea typeface="微软雅黑" charset="-122"/>
              <a:cs typeface="+mn-cs"/>
            </a:endParaRPr>
          </a:p>
          <a:p>
            <a:pPr marR="0" algn="ctr" defTabSz="914400" eaLnBrk="1" fontAlgn="auto" hangingPunct="1">
              <a:lnSpc>
                <a:spcPct val="150000"/>
              </a:lnSpc>
              <a:spcBef>
                <a:spcPts val="0"/>
              </a:spcBef>
              <a:spcAft>
                <a:spcPts val="0"/>
              </a:spcAft>
              <a:buClrTx/>
              <a:buSzTx/>
              <a:buFontTx/>
              <a:buNone/>
              <a:defRPr/>
            </a:pPr>
            <a:r>
              <a:rPr kumimoji="0" lang="zh-CN" altLang="en-US" sz="2000" kern="1200" cap="none" spc="0" normalizeH="0" baseline="0" noProof="0" dirty="0">
                <a:solidFill>
                  <a:schemeClr val="bg1"/>
                </a:solidFill>
                <a:effectLst>
                  <a:outerShdw blurRad="38100" dist="38100" dir="2700000" algn="tl">
                    <a:srgbClr val="000000">
                      <a:alpha val="43137"/>
                    </a:srgbClr>
                  </a:outerShdw>
                </a:effectLst>
                <a:latin typeface="微软雅黑" charset="-122"/>
                <a:ea typeface="微软雅黑" charset="-122"/>
                <a:cs typeface="+mn-cs"/>
              </a:rPr>
              <a:t>导师：余恬</a:t>
            </a:r>
            <a:endParaRPr kumimoji="0" lang="en-US" altLang="zh-CN" sz="2000" kern="1200" cap="none" spc="0" normalizeH="0" baseline="0" noProof="0" dirty="0">
              <a:solidFill>
                <a:schemeClr val="bg1"/>
              </a:solidFill>
              <a:effectLst>
                <a:outerShdw blurRad="38100" dist="38100" dir="2700000" algn="tl">
                  <a:srgbClr val="000000">
                    <a:alpha val="43137"/>
                  </a:srgbClr>
                </a:outerShdw>
              </a:effectLst>
              <a:latin typeface="微软雅黑" charset="-122"/>
              <a:ea typeface="微软雅黑" charset="-122"/>
              <a:cs typeface="+mn-cs"/>
            </a:endParaRPr>
          </a:p>
          <a:p>
            <a:pPr marR="0" algn="ctr" defTabSz="914400" eaLnBrk="1" fontAlgn="auto" hangingPunct="1">
              <a:lnSpc>
                <a:spcPct val="150000"/>
              </a:lnSpc>
              <a:spcBef>
                <a:spcPts val="0"/>
              </a:spcBef>
              <a:spcAft>
                <a:spcPts val="0"/>
              </a:spcAft>
              <a:buClrTx/>
              <a:buSzTx/>
              <a:buFontTx/>
              <a:buNone/>
              <a:defRPr/>
            </a:pPr>
            <a:r>
              <a:rPr kumimoji="0" lang="en-US" altLang="zh-CN" sz="2000" kern="1200" cap="none" spc="0" normalizeH="0" baseline="0" noProof="0" dirty="0">
                <a:solidFill>
                  <a:schemeClr val="bg1"/>
                </a:solidFill>
                <a:effectLst>
                  <a:outerShdw blurRad="38100" dist="38100" dir="2700000" algn="tl">
                    <a:srgbClr val="000000">
                      <a:alpha val="43137"/>
                    </a:srgbClr>
                  </a:outerShdw>
                </a:effectLst>
                <a:latin typeface="微软雅黑" charset="-122"/>
                <a:ea typeface="微软雅黑" charset="-122"/>
                <a:cs typeface="+mn-cs"/>
              </a:rPr>
              <a:t>2024</a:t>
            </a:r>
            <a:r>
              <a:rPr kumimoji="0" lang="zh-CN" altLang="en-US" sz="2000" kern="1200" cap="none" spc="0" normalizeH="0" baseline="0" noProof="0" dirty="0">
                <a:solidFill>
                  <a:schemeClr val="bg1"/>
                </a:solidFill>
                <a:effectLst>
                  <a:outerShdw blurRad="38100" dist="38100" dir="2700000" algn="tl">
                    <a:srgbClr val="000000">
                      <a:alpha val="43137"/>
                    </a:srgbClr>
                  </a:outerShdw>
                </a:effectLst>
                <a:latin typeface="微软雅黑" charset="-122"/>
                <a:ea typeface="微软雅黑" charset="-122"/>
                <a:cs typeface="+mn-cs"/>
              </a:rPr>
              <a:t>年</a:t>
            </a:r>
            <a:r>
              <a:rPr kumimoji="0" lang="en-US" altLang="zh-CN" sz="2000" kern="1200" cap="none" spc="0" normalizeH="0" baseline="0" noProof="0" dirty="0">
                <a:solidFill>
                  <a:schemeClr val="bg1"/>
                </a:solidFill>
                <a:effectLst>
                  <a:outerShdw blurRad="38100" dist="38100" dir="2700000" algn="tl">
                    <a:srgbClr val="000000">
                      <a:alpha val="43137"/>
                    </a:srgbClr>
                  </a:outerShdw>
                </a:effectLst>
                <a:latin typeface="微软雅黑" charset="-122"/>
                <a:ea typeface="微软雅黑" charset="-122"/>
                <a:cs typeface="+mn-cs"/>
              </a:rPr>
              <a:t>06</a:t>
            </a:r>
            <a:r>
              <a:rPr kumimoji="0" lang="zh-CN" altLang="en-US" sz="2000" kern="1200" cap="none" spc="0" normalizeH="0" baseline="0" noProof="0" dirty="0">
                <a:solidFill>
                  <a:schemeClr val="bg1"/>
                </a:solidFill>
                <a:effectLst>
                  <a:outerShdw blurRad="38100" dist="38100" dir="2700000" algn="tl">
                    <a:srgbClr val="000000">
                      <a:alpha val="43137"/>
                    </a:srgbClr>
                  </a:outerShdw>
                </a:effectLst>
                <a:latin typeface="微软雅黑" charset="-122"/>
                <a:ea typeface="微软雅黑" charset="-122"/>
                <a:cs typeface="+mn-cs"/>
              </a:rPr>
              <a:t>月</a:t>
            </a:r>
            <a:r>
              <a:rPr kumimoji="0" lang="en-US" altLang="zh-CN" sz="2000" kern="1200" cap="none" spc="0" normalizeH="0" baseline="0" noProof="0" dirty="0">
                <a:solidFill>
                  <a:schemeClr val="bg1"/>
                </a:solidFill>
                <a:effectLst>
                  <a:outerShdw blurRad="38100" dist="38100" dir="2700000" algn="tl">
                    <a:srgbClr val="000000">
                      <a:alpha val="43137"/>
                    </a:srgbClr>
                  </a:outerShdw>
                </a:effectLst>
                <a:latin typeface="微软雅黑" charset="-122"/>
                <a:ea typeface="微软雅黑" charset="-122"/>
                <a:cs typeface="+mn-cs"/>
              </a:rPr>
              <a:t>2</a:t>
            </a:r>
            <a:r>
              <a:rPr kumimoji="0" lang="zh-CN" altLang="en-US" sz="2000" kern="1200" cap="none" spc="0" normalizeH="0" baseline="0" noProof="0" dirty="0">
                <a:solidFill>
                  <a:schemeClr val="bg1"/>
                </a:solidFill>
                <a:effectLst>
                  <a:outerShdw blurRad="38100" dist="38100" dir="2700000" algn="tl">
                    <a:srgbClr val="000000">
                      <a:alpha val="43137"/>
                    </a:srgbClr>
                  </a:outerShdw>
                </a:effectLst>
                <a:latin typeface="微软雅黑" charset="-122"/>
                <a:ea typeface="微软雅黑" charset="-122"/>
                <a:cs typeface="+mn-cs"/>
              </a:rPr>
              <a:t>日</a:t>
            </a:r>
            <a:endParaRPr kumimoji="0" lang="zh-CN" altLang="en-US" sz="2000" kern="1200" cap="none" spc="0" normalizeH="0" baseline="0" noProof="0" dirty="0">
              <a:solidFill>
                <a:schemeClr val="bg1"/>
              </a:solidFill>
              <a:effectLst>
                <a:outerShdw blurRad="38100" dist="38100" dir="2700000" algn="tl">
                  <a:srgbClr val="000000">
                    <a:alpha val="43137"/>
                  </a:srgbClr>
                </a:outerShdw>
              </a:effectLst>
              <a:latin typeface="微软雅黑" charset="-122"/>
              <a:ea typeface="微软雅黑" charset="-122"/>
              <a:cs typeface="+mn-cs"/>
            </a:endParaRPr>
          </a:p>
          <a:p>
            <a:pPr marR="0" algn="ctr" defTabSz="914400" eaLnBrk="1" fontAlgn="auto" hangingPunct="1">
              <a:spcBef>
                <a:spcPts val="0"/>
              </a:spcBef>
              <a:spcAft>
                <a:spcPts val="0"/>
              </a:spcAft>
              <a:buClrTx/>
              <a:buSzTx/>
              <a:buFontTx/>
              <a:buNone/>
              <a:defRPr/>
            </a:pPr>
            <a:endParaRPr kumimoji="0" lang="zh-CN" altLang="en-US" sz="2000" b="1" kern="1200" cap="none" spc="0" normalizeH="0" baseline="0" noProof="0" dirty="0">
              <a:solidFill>
                <a:schemeClr val="bg1"/>
              </a:solidFill>
              <a:effectLst>
                <a:outerShdw blurRad="38100" dist="38100" dir="2700000" algn="tl">
                  <a:srgbClr val="000000">
                    <a:alpha val="43137"/>
                  </a:srgbClr>
                </a:outerShdw>
              </a:effectLst>
              <a:latin typeface="微软雅黑" charset="-122"/>
              <a:ea typeface="微软雅黑" charset="-122"/>
              <a:cs typeface="+mn-cs"/>
            </a:endParaRPr>
          </a:p>
        </p:txBody>
      </p:sp>
      <p:sp>
        <p:nvSpPr>
          <p:cNvPr id="27" name="TextBox 48"/>
          <p:cNvSpPr txBox="1"/>
          <p:nvPr>
            <p:custDataLst>
              <p:tags r:id="rId7"/>
            </p:custDataLst>
          </p:nvPr>
        </p:nvSpPr>
        <p:spPr>
          <a:xfrm>
            <a:off x="1589405" y="2597150"/>
            <a:ext cx="9330690" cy="829945"/>
          </a:xfrm>
          <a:prstGeom prst="rect">
            <a:avLst/>
          </a:prstGeom>
          <a:noFill/>
          <a:ln>
            <a:noFill/>
          </a:ln>
        </p:spPr>
        <p:txBody>
          <a:bodyPr wrap="square">
            <a:spAutoFit/>
          </a:bodyPr>
          <a:lstStyle/>
          <a:p>
            <a:pPr marR="0" algn="ctr" defTabSz="914400" eaLnBrk="1" fontAlgn="auto" hangingPunct="1">
              <a:spcBef>
                <a:spcPts val="0"/>
              </a:spcBef>
              <a:spcAft>
                <a:spcPts val="0"/>
              </a:spcAft>
              <a:buClrTx/>
              <a:buSzTx/>
              <a:buFontTx/>
              <a:buNone/>
              <a:defRPr/>
            </a:pPr>
            <a:r>
              <a:rPr kumimoji="0" sz="4800" b="1" kern="1200" cap="none" spc="0" normalizeH="0" baseline="0">
                <a:solidFill>
                  <a:srgbClr val="EC9F48"/>
                </a:solidFill>
                <a:latin typeface="微软雅黑" charset="-122"/>
                <a:cs typeface="+mn-cs"/>
              </a:rPr>
              <a:t> 基于Django的家校通设计与实现    </a:t>
            </a:r>
            <a:r>
              <a:rPr kumimoji="0" lang="en-US" altLang="zh-CN" sz="2000" b="1" kern="1200" cap="none" spc="0" normalizeH="0" baseline="0" noProof="0" dirty="0">
                <a:solidFill>
                  <a:schemeClr val="bg1"/>
                </a:solidFill>
                <a:effectLst>
                  <a:outerShdw blurRad="38100" dist="38100" dir="2700000" algn="tl">
                    <a:srgbClr val="000000">
                      <a:alpha val="43137"/>
                    </a:srgbClr>
                  </a:outerShdw>
                </a:effectLst>
                <a:latin typeface="微软雅黑" charset="-122"/>
                <a:ea typeface="微软雅黑" charset="-122"/>
                <a:cs typeface="+mn-cs"/>
              </a:rPr>
              <a:t>                                                             </a:t>
            </a:r>
            <a:endParaRPr kumimoji="0" lang="en-US" altLang="zh-CN" sz="2000" b="1" kern="1200" cap="none" spc="0" normalizeH="0" baseline="0" noProof="0" dirty="0">
              <a:solidFill>
                <a:schemeClr val="bg1"/>
              </a:solidFill>
              <a:effectLst>
                <a:outerShdw blurRad="38100" dist="38100" dir="2700000" algn="tl">
                  <a:srgbClr val="000000">
                    <a:alpha val="43137"/>
                  </a:srgbClr>
                </a:outerShdw>
              </a:effectLst>
              <a:latin typeface="微软雅黑" charset="-122"/>
              <a:ea typeface="微软雅黑" charset="-122"/>
              <a:cs typeface="+mn-cs"/>
            </a:endParaRPr>
          </a:p>
        </p:txBody>
      </p:sp>
      <p:pic>
        <p:nvPicPr>
          <p:cNvPr id="29" name="图片 1" descr="C:\Users\曾杨欢\AppData\Local\Microsoft\Windows\INetCache\Content.Word\长江学院logo 深蓝-透明.png"/>
          <p:cNvPicPr>
            <a:picLocks noChangeAspect="1" noChangeArrowheads="1"/>
          </p:cNvPicPr>
          <p:nvPr>
            <p:custDataLst>
              <p:tags r:id="rId8"/>
            </p:custDataLst>
          </p:nvPr>
        </p:nvPicPr>
        <p:blipFill>
          <a:blip r:embed="rId9" cstate="print">
            <a:extLst>
              <a:ext uri="{28A0092B-C50C-407E-A947-70E740481C1C}">
                <a14:useLocalDpi xmlns:a14="http://schemas.microsoft.com/office/drawing/2010/main" val="0"/>
              </a:ext>
            </a:extLst>
          </a:blip>
          <a:srcRect/>
          <a:stretch>
            <a:fillRect/>
          </a:stretch>
        </p:blipFill>
        <p:spPr>
          <a:xfrm>
            <a:off x="0" y="-635"/>
            <a:ext cx="12225655" cy="20923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E0E13"/>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CD9B63"/>
                </a:solidFill>
                <a:latin typeface="微软雅黑" charset="-122"/>
              </a:rPr>
              <a:t>03</a:t>
            </a:r>
            <a:endParaRPr sz="4800" b="1" i="0">
              <a:solidFill>
                <a:srgbClr val="CD9B63"/>
              </a:solidFill>
              <a:latin typeface="微软雅黑" charset="-122"/>
            </a:endParaRPr>
          </a:p>
        </p:txBody>
      </p:sp>
      <p:sp>
        <p:nvSpPr>
          <p:cNvPr id="5" name="New shape"/>
          <p:cNvSpPr/>
          <p:nvPr/>
        </p:nvSpPr>
        <p:spPr>
          <a:xfrm>
            <a:off x="986400" y="2635727"/>
            <a:ext cx="5771526"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EC9F48"/>
                </a:solidFill>
                <a:latin typeface="微软雅黑" charset="-122"/>
              </a:rPr>
              <a:t>本研究的目的和意义</a:t>
            </a:r>
            <a:endParaRPr sz="4800" b="1" i="0">
              <a:solidFill>
                <a:srgbClr val="EC9F48"/>
              </a:solidFill>
              <a:latin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latin typeface="微软雅黑" charset="-122"/>
              </a:rPr>
              <a:t>改善家校沟通现状</a:t>
            </a:r>
            <a:endParaRPr sz="3000" b="1" i="0">
              <a:solidFill>
                <a:srgbClr val="FFFFFF"/>
              </a:solidFill>
              <a:latin typeface="微软雅黑" charset="-122"/>
            </a:endParaRPr>
          </a:p>
        </p:txBody>
      </p:sp>
      <p:sp>
        <p:nvSpPr>
          <p:cNvPr id="4" name="New shape"/>
          <p:cNvSpPr/>
          <p:nvPr/>
        </p:nvSpPr>
        <p:spPr>
          <a:xfrm>
            <a:off x="2495425" y="2132855"/>
            <a:ext cx="2744215" cy="24714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charset="-122"/>
              </a:rPr>
              <a:t>家校通系统的功能设计</a:t>
            </a:r>
            <a:br>
              <a:rPr sz="1800">
                <a:latin typeface="微软雅黑" charset="-122"/>
              </a:rPr>
            </a:br>
            <a:endParaRPr sz="1800">
              <a:latin typeface="微软雅黑" charset="-122"/>
            </a:endParaRPr>
          </a:p>
          <a:p>
            <a:pPr algn="l">
              <a:lnSpc>
                <a:spcPct val="150000"/>
              </a:lnSpc>
            </a:pPr>
            <a:r>
              <a:rPr sz="1575" b="0" i="0">
                <a:solidFill>
                  <a:srgbClr val="FFFFFF"/>
                </a:solidFill>
                <a:latin typeface="微软雅黑" charset="-122"/>
              </a:rPr>
              <a:t>家校通系统包括家庭用户模块、班主任模块，每个模块都有其独特的功能设计，满足不同用户</a:t>
            </a:r>
            <a:r>
              <a:rPr lang="zh-CN" sz="1575" b="0" i="0">
                <a:solidFill>
                  <a:srgbClr val="FFFFFF"/>
                </a:solidFill>
                <a:latin typeface="微软雅黑" charset="-122"/>
              </a:rPr>
              <a:t>群体</a:t>
            </a:r>
            <a:r>
              <a:rPr sz="1575" b="0" i="0">
                <a:solidFill>
                  <a:srgbClr val="FFFFFF"/>
                </a:solidFill>
                <a:latin typeface="微软雅黑" charset="-122"/>
              </a:rPr>
              <a:t>的需求。</a:t>
            </a:r>
            <a:endParaRPr sz="1575" b="0" i="0">
              <a:solidFill>
                <a:srgbClr val="FFFFFF"/>
              </a:solidFill>
              <a:latin typeface="微软雅黑" charset="-122"/>
            </a:endParaRPr>
          </a:p>
        </p:txBody>
      </p:sp>
      <p:sp>
        <p:nvSpPr>
          <p:cNvPr id="6" name="New shape"/>
          <p:cNvSpPr/>
          <p:nvPr/>
        </p:nvSpPr>
        <p:spPr>
          <a:xfrm>
            <a:off x="7247889" y="2120948"/>
            <a:ext cx="2744216" cy="25126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charset="-122"/>
              </a:rPr>
              <a:t>创新功能的提升效果</a:t>
            </a:r>
            <a:br>
              <a:rPr sz="1800">
                <a:latin typeface="微软雅黑" charset="-122"/>
              </a:rPr>
            </a:br>
            <a:endParaRPr sz="1800">
              <a:latin typeface="微软雅黑" charset="-122"/>
            </a:endParaRPr>
          </a:p>
          <a:p>
            <a:pPr algn="l">
              <a:lnSpc>
                <a:spcPct val="150000"/>
              </a:lnSpc>
            </a:pPr>
            <a:r>
              <a:rPr sz="1575" b="0" i="0">
                <a:solidFill>
                  <a:srgbClr val="FFFFFF"/>
                </a:solidFill>
                <a:latin typeface="微软雅黑" charset="-122"/>
              </a:rPr>
              <a:t>家校通系统在传统沟通工具的基础上增加了互动讨论、成绩数据分析等创新功能，进一步提升了家校互动的效率和质量。</a:t>
            </a:r>
            <a:endParaRPr sz="1575" b="0" i="0">
              <a:solidFill>
                <a:srgbClr val="FFFFFF"/>
              </a:solidFill>
              <a:latin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E0E13"/>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CD9B63"/>
                </a:solidFill>
                <a:latin typeface="微软雅黑" charset="-122"/>
              </a:rPr>
              <a:t>04</a:t>
            </a:r>
            <a:endParaRPr sz="4800" b="1" i="0">
              <a:solidFill>
                <a:srgbClr val="CD9B63"/>
              </a:solidFill>
              <a:latin typeface="微软雅黑" charset="-122"/>
            </a:endParaRPr>
          </a:p>
        </p:txBody>
      </p:sp>
      <p:sp>
        <p:nvSpPr>
          <p:cNvPr id="5" name="New shape"/>
          <p:cNvSpPr/>
          <p:nvPr/>
        </p:nvSpPr>
        <p:spPr>
          <a:xfrm>
            <a:off x="986400" y="2635727"/>
            <a:ext cx="5771526"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EC9F48"/>
                </a:solidFill>
                <a:latin typeface="微软雅黑" charset="-122"/>
              </a:rPr>
              <a:t>主要研究结果</a:t>
            </a:r>
            <a:endParaRPr sz="4800" b="1" i="0">
              <a:solidFill>
                <a:srgbClr val="EC9F48"/>
              </a:solidFill>
              <a:latin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latin typeface="微软雅黑" charset="-122"/>
              </a:rPr>
              <a:t>系统模块设计</a:t>
            </a:r>
            <a:endParaRPr sz="3000" b="1" i="0">
              <a:solidFill>
                <a:srgbClr val="FFFFFF"/>
              </a:solidFill>
              <a:latin typeface="微软雅黑" charset="-122"/>
            </a:endParaRPr>
          </a:p>
        </p:txBody>
      </p:sp>
      <p:sp>
        <p:nvSpPr>
          <p:cNvPr id="4" name="New shape"/>
          <p:cNvSpPr/>
          <p:nvPr/>
        </p:nvSpPr>
        <p:spPr>
          <a:xfrm>
            <a:off x="1774825" y="1550670"/>
            <a:ext cx="8676005" cy="1921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r>
              <a:rPr sz="2100" b="1" i="0">
                <a:solidFill>
                  <a:srgbClr val="CD9B63"/>
                </a:solidFill>
                <a:latin typeface="微软雅黑" charset="-122"/>
              </a:rPr>
              <a:t>家庭用户模块功能</a:t>
            </a:r>
            <a:br>
              <a:rPr sz="1800">
                <a:latin typeface="微软雅黑" charset="-122"/>
              </a:rPr>
            </a:br>
            <a:endParaRPr sz="1800">
              <a:latin typeface="微软雅黑" charset="-122"/>
            </a:endParaRPr>
          </a:p>
          <a:p>
            <a:pPr algn="l">
              <a:lnSpc>
                <a:spcPct val="150000"/>
              </a:lnSpc>
            </a:pPr>
            <a:r>
              <a:rPr sz="1575" b="0" i="0">
                <a:solidFill>
                  <a:srgbClr val="FFFFFF"/>
                </a:solidFill>
                <a:latin typeface="微软雅黑" charset="-122"/>
              </a:rPr>
              <a:t>家庭用户模块</a:t>
            </a:r>
            <a:r>
              <a:rPr lang="zh-CN" sz="1575" b="0" i="0">
                <a:solidFill>
                  <a:srgbClr val="FFFFFF"/>
                </a:solidFill>
                <a:latin typeface="微软雅黑" charset="-122"/>
              </a:rPr>
              <a:t>有很多功能</a:t>
            </a:r>
            <a:r>
              <a:rPr sz="1575" b="0" i="0">
                <a:solidFill>
                  <a:srgbClr val="FFFFFF"/>
                </a:solidFill>
                <a:latin typeface="微软雅黑" charset="-122"/>
              </a:rPr>
              <a:t>，包括</a:t>
            </a:r>
            <a:r>
              <a:rPr lang="zh-CN" sz="1575" b="0" i="0">
                <a:solidFill>
                  <a:srgbClr val="FFFFFF"/>
                </a:solidFill>
                <a:latin typeface="微软雅黑" charset="-122"/>
              </a:rPr>
              <a:t>考勤、查看</a:t>
            </a:r>
            <a:r>
              <a:rPr sz="1575" b="0" i="0">
                <a:solidFill>
                  <a:srgbClr val="FFFFFF"/>
                </a:solidFill>
                <a:latin typeface="微软雅黑" charset="-122"/>
              </a:rPr>
              <a:t>通知、查看成绩、</a:t>
            </a:r>
            <a:r>
              <a:rPr lang="zh-CN" sz="1575" b="0" i="0">
                <a:solidFill>
                  <a:srgbClr val="FFFFFF"/>
                </a:solidFill>
                <a:latin typeface="微软雅黑" charset="-122"/>
              </a:rPr>
              <a:t>参与事项</a:t>
            </a:r>
            <a:r>
              <a:rPr sz="1575" b="0" i="0">
                <a:solidFill>
                  <a:srgbClr val="FFFFFF"/>
                </a:solidFill>
                <a:latin typeface="微软雅黑" charset="-122"/>
              </a:rPr>
              <a:t>等功能。</a:t>
            </a:r>
            <a:endParaRPr sz="1575" b="0" i="0">
              <a:solidFill>
                <a:srgbClr val="FFFFFF"/>
              </a:solidFill>
              <a:latin typeface="微软雅黑" charset="-122"/>
            </a:endParaRPr>
          </a:p>
        </p:txBody>
      </p:sp>
      <p:sp>
        <p:nvSpPr>
          <p:cNvPr id="5" name="New shape"/>
          <p:cNvSpPr/>
          <p:nvPr/>
        </p:nvSpPr>
        <p:spPr>
          <a:xfrm>
            <a:off x="1774825" y="2724785"/>
            <a:ext cx="8676005" cy="1921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r>
              <a:rPr sz="2100" b="1" i="0">
                <a:solidFill>
                  <a:srgbClr val="CD9B63"/>
                </a:solidFill>
                <a:latin typeface="微软雅黑" charset="-122"/>
              </a:rPr>
              <a:t>班主任模块</a:t>
            </a:r>
            <a:r>
              <a:rPr lang="zh-CN" sz="2100" b="1" i="0">
                <a:solidFill>
                  <a:srgbClr val="CD9B63"/>
                </a:solidFill>
                <a:latin typeface="微软雅黑" charset="-122"/>
              </a:rPr>
              <a:t>功能</a:t>
            </a:r>
            <a:br>
              <a:rPr sz="1800">
                <a:latin typeface="微软雅黑" charset="-122"/>
              </a:rPr>
            </a:br>
            <a:endParaRPr sz="1800">
              <a:latin typeface="微软雅黑" charset="-122"/>
            </a:endParaRPr>
          </a:p>
          <a:p>
            <a:pPr algn="l">
              <a:lnSpc>
                <a:spcPct val="150000"/>
              </a:lnSpc>
            </a:pPr>
            <a:r>
              <a:rPr sz="1575" b="0" i="0">
                <a:solidFill>
                  <a:srgbClr val="FFFFFF"/>
                </a:solidFill>
                <a:latin typeface="微软雅黑" charset="-122"/>
              </a:rPr>
              <a:t>班主任模块</a:t>
            </a:r>
            <a:r>
              <a:rPr lang="zh-CN" sz="1575" b="0" i="0">
                <a:solidFill>
                  <a:srgbClr val="FFFFFF"/>
                </a:solidFill>
                <a:latin typeface="微软雅黑" charset="-122"/>
              </a:rPr>
              <a:t>有很多功能，</a:t>
            </a:r>
            <a:r>
              <a:rPr sz="1575" b="0" i="0">
                <a:solidFill>
                  <a:srgbClr val="FFFFFF"/>
                </a:solidFill>
                <a:latin typeface="微软雅黑" charset="-122"/>
              </a:rPr>
              <a:t>提供</a:t>
            </a:r>
            <a:r>
              <a:rPr lang="zh-CN" sz="1575" b="0" i="0">
                <a:solidFill>
                  <a:srgbClr val="FFFFFF"/>
                </a:solidFill>
                <a:latin typeface="微软雅黑" charset="-122"/>
              </a:rPr>
              <a:t>用户</a:t>
            </a:r>
            <a:r>
              <a:rPr sz="1575" b="0" i="0">
                <a:solidFill>
                  <a:srgbClr val="FFFFFF"/>
                </a:solidFill>
                <a:latin typeface="微软雅黑" charset="-122"/>
              </a:rPr>
              <a:t>管理、</a:t>
            </a:r>
            <a:r>
              <a:rPr lang="zh-CN" sz="1575" b="0" i="0">
                <a:solidFill>
                  <a:srgbClr val="FFFFFF"/>
                </a:solidFill>
                <a:latin typeface="微软雅黑" charset="-122"/>
              </a:rPr>
              <a:t>发布通知</a:t>
            </a:r>
            <a:r>
              <a:rPr sz="1575" b="0" i="0">
                <a:solidFill>
                  <a:srgbClr val="FFFFFF"/>
                </a:solidFill>
                <a:latin typeface="微软雅黑" charset="-122"/>
              </a:rPr>
              <a:t>、</a:t>
            </a:r>
            <a:r>
              <a:rPr lang="zh-CN" sz="1575" b="0" i="0">
                <a:solidFill>
                  <a:srgbClr val="FFFFFF"/>
                </a:solidFill>
                <a:latin typeface="微软雅黑" charset="-122"/>
              </a:rPr>
              <a:t>参与事项、查看考勤</a:t>
            </a:r>
            <a:r>
              <a:rPr sz="1575" b="0" i="0">
                <a:solidFill>
                  <a:srgbClr val="FFFFFF"/>
                </a:solidFill>
                <a:latin typeface="微软雅黑" charset="-122"/>
              </a:rPr>
              <a:t>等功能。</a:t>
            </a:r>
            <a:endParaRPr sz="1575" b="0" i="0">
              <a:solidFill>
                <a:srgbClr val="FFFFFF"/>
              </a:solidFill>
              <a:latin typeface="微软雅黑" charset="-122"/>
            </a:endParaRPr>
          </a:p>
        </p:txBody>
      </p:sp>
      <p:sp>
        <p:nvSpPr>
          <p:cNvPr id="7" name="New shape"/>
          <p:cNvSpPr/>
          <p:nvPr/>
        </p:nvSpPr>
        <p:spPr>
          <a:xfrm>
            <a:off x="1270635" y="1555115"/>
            <a:ext cx="389255" cy="675005"/>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1</a:t>
            </a:r>
            <a:endParaRPr lang="en-US">
              <a:solidFill>
                <a:srgbClr val="FFFFFF"/>
              </a:solidFill>
            </a:endParaRPr>
          </a:p>
        </p:txBody>
      </p:sp>
      <p:sp>
        <p:nvSpPr>
          <p:cNvPr id="8" name="New shape"/>
          <p:cNvSpPr/>
          <p:nvPr/>
        </p:nvSpPr>
        <p:spPr>
          <a:xfrm>
            <a:off x="1270635" y="2729230"/>
            <a:ext cx="389255" cy="675005"/>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2</a:t>
            </a:r>
            <a:endParaRPr 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latin typeface="微软雅黑" charset="-122"/>
              </a:rPr>
              <a:t>用户注册和登录功能</a:t>
            </a:r>
            <a:endParaRPr sz="3000" b="1" i="0">
              <a:solidFill>
                <a:srgbClr val="FFFFFF"/>
              </a:solidFill>
              <a:latin typeface="微软雅黑" charset="-122"/>
            </a:endParaRPr>
          </a:p>
        </p:txBody>
      </p:sp>
      <p:sp>
        <p:nvSpPr>
          <p:cNvPr id="4" name="New shape"/>
          <p:cNvSpPr/>
          <p:nvPr/>
        </p:nvSpPr>
        <p:spPr>
          <a:xfrm>
            <a:off x="3287905" y="1907615"/>
            <a:ext cx="2744215" cy="24885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charset="-122"/>
              </a:rPr>
              <a:t>用户注册流程</a:t>
            </a:r>
            <a:br>
              <a:rPr sz="1800">
                <a:latin typeface="微软雅黑" charset="-122"/>
              </a:rPr>
            </a:br>
            <a:endParaRPr sz="1800">
              <a:latin typeface="微软雅黑" charset="-122"/>
            </a:endParaRPr>
          </a:p>
          <a:p>
            <a:pPr algn="l">
              <a:lnSpc>
                <a:spcPct val="150000"/>
              </a:lnSpc>
            </a:pPr>
            <a:r>
              <a:rPr sz="1575" b="0" i="0">
                <a:solidFill>
                  <a:srgbClr val="FFFFFF"/>
                </a:solidFill>
                <a:latin typeface="微软雅黑" charset="-122"/>
              </a:rPr>
              <a:t>家校通系统提供便捷的用户注册流程，包括填写基本信息、设置密码等步骤，确保用户能够快速安全地加入系统。</a:t>
            </a:r>
            <a:endParaRPr sz="1575" b="0" i="0">
              <a:solidFill>
                <a:srgbClr val="FFFFFF"/>
              </a:solidFill>
              <a:latin typeface="微软雅黑" charset="-122"/>
            </a:endParaRPr>
          </a:p>
        </p:txBody>
      </p:sp>
      <p:sp>
        <p:nvSpPr>
          <p:cNvPr id="5" name="New shape"/>
          <p:cNvSpPr/>
          <p:nvPr/>
        </p:nvSpPr>
        <p:spPr>
          <a:xfrm>
            <a:off x="7392290" y="1907587"/>
            <a:ext cx="2744215" cy="17837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charset="-122"/>
              </a:rPr>
              <a:t>登录方式</a:t>
            </a:r>
            <a:br>
              <a:rPr sz="1800">
                <a:latin typeface="微软雅黑" charset="-122"/>
              </a:rPr>
            </a:br>
            <a:endParaRPr sz="1800">
              <a:latin typeface="微软雅黑" charset="-122"/>
            </a:endParaRPr>
          </a:p>
          <a:p>
            <a:pPr algn="l">
              <a:lnSpc>
                <a:spcPct val="150000"/>
              </a:lnSpc>
            </a:pPr>
            <a:r>
              <a:rPr sz="1575" b="0" i="0">
                <a:solidFill>
                  <a:srgbClr val="FFFFFF"/>
                </a:solidFill>
                <a:latin typeface="微软雅黑" charset="-122"/>
              </a:rPr>
              <a:t>家校通系统</a:t>
            </a:r>
            <a:r>
              <a:rPr lang="zh-CN" sz="1575" b="0" i="0">
                <a:solidFill>
                  <a:srgbClr val="FFFFFF"/>
                </a:solidFill>
                <a:latin typeface="微软雅黑" charset="-122"/>
              </a:rPr>
              <a:t>支持邮箱和密码登录，不同用户登录后拥有的权限不同</a:t>
            </a:r>
            <a:endParaRPr lang="zh-CN" sz="1575" b="0" i="0">
              <a:solidFill>
                <a:srgbClr val="FFFFFF"/>
              </a:solidFill>
              <a:latin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latin typeface="微软雅黑" charset="-122"/>
              </a:rPr>
              <a:t>通知栏管理和考核管理功能</a:t>
            </a:r>
            <a:endParaRPr sz="3000" b="1" i="0">
              <a:solidFill>
                <a:srgbClr val="FFFFFF"/>
              </a:solidFill>
              <a:latin typeface="微软雅黑" charset="-122"/>
            </a:endParaRPr>
          </a:p>
        </p:txBody>
      </p:sp>
      <p:sp>
        <p:nvSpPr>
          <p:cNvPr id="4" name="New shape"/>
          <p:cNvSpPr/>
          <p:nvPr/>
        </p:nvSpPr>
        <p:spPr>
          <a:xfrm>
            <a:off x="6458401" y="1550051"/>
            <a:ext cx="4545078"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charset="-122"/>
              </a:rPr>
              <a:t>通知栏管理功能</a:t>
            </a:r>
            <a:endParaRPr sz="2100" b="1" i="0">
              <a:solidFill>
                <a:srgbClr val="CD9B63"/>
              </a:solidFill>
              <a:latin typeface="微软雅黑" charset="-122"/>
            </a:endParaRPr>
          </a:p>
          <a:p>
            <a:pPr algn="l">
              <a:lnSpc>
                <a:spcPct val="150000"/>
              </a:lnSpc>
            </a:pPr>
            <a:r>
              <a:rPr sz="1575" b="0" i="0">
                <a:solidFill>
                  <a:srgbClr val="FFFFFF"/>
                </a:solidFill>
                <a:latin typeface="微软雅黑" charset="-122"/>
              </a:rPr>
              <a:t>家校通系统的通知栏管理功能，方便教师发布各类学校通知，</a:t>
            </a:r>
            <a:r>
              <a:rPr lang="zh-CN" sz="1575" b="0" i="0">
                <a:solidFill>
                  <a:srgbClr val="FFFFFF"/>
                </a:solidFill>
                <a:latin typeface="微软雅黑" charset="-122"/>
              </a:rPr>
              <a:t>家庭用户</a:t>
            </a:r>
            <a:r>
              <a:rPr sz="1575" b="0" i="0">
                <a:solidFill>
                  <a:srgbClr val="FFFFFF"/>
                </a:solidFill>
                <a:latin typeface="微软雅黑" charset="-122"/>
              </a:rPr>
              <a:t>可以接收并查看。</a:t>
            </a:r>
            <a:endParaRPr sz="1575" b="0" i="0">
              <a:solidFill>
                <a:srgbClr val="FFFFFF"/>
              </a:solidFill>
              <a:latin typeface="微软雅黑" charset="-122"/>
            </a:endParaRPr>
          </a:p>
        </p:txBody>
      </p:sp>
      <p:sp>
        <p:nvSpPr>
          <p:cNvPr id="5" name="New shape"/>
          <p:cNvSpPr/>
          <p:nvPr/>
        </p:nvSpPr>
        <p:spPr>
          <a:xfrm>
            <a:off x="981860" y="2385251"/>
            <a:ext cx="4545077"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2100" b="1" i="0">
                <a:solidFill>
                  <a:srgbClr val="CD9B63"/>
                </a:solidFill>
                <a:latin typeface="微软雅黑" charset="-122"/>
              </a:rPr>
              <a:t>考核管理功能</a:t>
            </a:r>
            <a:endParaRPr sz="2100" b="1" i="0">
              <a:solidFill>
                <a:srgbClr val="CD9B63"/>
              </a:solidFill>
              <a:latin typeface="微软雅黑" charset="-122"/>
            </a:endParaRPr>
          </a:p>
          <a:p>
            <a:pPr algn="r">
              <a:lnSpc>
                <a:spcPct val="150000"/>
              </a:lnSpc>
            </a:pPr>
            <a:r>
              <a:rPr sz="1575" b="0" i="0">
                <a:solidFill>
                  <a:srgbClr val="FFFFFF"/>
                </a:solidFill>
                <a:latin typeface="微软雅黑" charset="-122"/>
              </a:rPr>
              <a:t>家校通系统的考核管理功能，帮助教师进行学生的考核评估，</a:t>
            </a:r>
            <a:r>
              <a:rPr lang="zh-CN" sz="1575" b="0" i="0">
                <a:solidFill>
                  <a:srgbClr val="FFFFFF"/>
                </a:solidFill>
                <a:latin typeface="微软雅黑" charset="-122"/>
              </a:rPr>
              <a:t>家庭用户</a:t>
            </a:r>
            <a:r>
              <a:rPr sz="1575" b="0" i="0">
                <a:solidFill>
                  <a:srgbClr val="FFFFFF"/>
                </a:solidFill>
                <a:latin typeface="微软雅黑" charset="-122"/>
              </a:rPr>
              <a:t>可以了解孩子的学习情况。</a:t>
            </a:r>
            <a:endParaRPr sz="1575" b="0" i="0">
              <a:solidFill>
                <a:srgbClr val="FFFFFF"/>
              </a:solidFill>
              <a:latin typeface="微软雅黑" charset="-122"/>
            </a:endParaRPr>
          </a:p>
        </p:txBody>
      </p:sp>
      <p:sp>
        <p:nvSpPr>
          <p:cNvPr id="6" name="New shape"/>
          <p:cNvSpPr/>
          <p:nvPr/>
        </p:nvSpPr>
        <p:spPr>
          <a:xfrm>
            <a:off x="6458401" y="2998528"/>
            <a:ext cx="4554174" cy="15068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charset="-122"/>
              </a:rPr>
              <a:t>提升沟通效率</a:t>
            </a:r>
            <a:endParaRPr sz="2100" b="1" i="0">
              <a:solidFill>
                <a:srgbClr val="CD9B63"/>
              </a:solidFill>
              <a:latin typeface="微软雅黑" charset="-122"/>
            </a:endParaRPr>
          </a:p>
          <a:p>
            <a:pPr algn="l">
              <a:lnSpc>
                <a:spcPct val="150000"/>
              </a:lnSpc>
            </a:pPr>
            <a:r>
              <a:rPr sz="1575" b="0" i="0">
                <a:solidFill>
                  <a:srgbClr val="FFFFFF"/>
                </a:solidFill>
                <a:latin typeface="微软雅黑" charset="-122"/>
              </a:rPr>
              <a:t>通过通知栏管理和考核管理功能，家校通系统有效提升了家校之间的沟通效率，使信息传递更加及时、准确</a:t>
            </a:r>
            <a:r>
              <a:rPr lang="zh-CN" sz="1575" b="0" i="0">
                <a:solidFill>
                  <a:srgbClr val="FFFFFF"/>
                </a:solidFill>
                <a:latin typeface="微软雅黑" charset="-122"/>
              </a:rPr>
              <a:t>、透明</a:t>
            </a:r>
            <a:r>
              <a:rPr sz="1575" b="0" i="0">
                <a:solidFill>
                  <a:srgbClr val="FFFFFF"/>
                </a:solidFill>
                <a:latin typeface="微软雅黑" charset="-122"/>
              </a:rPr>
              <a:t>。</a:t>
            </a:r>
            <a:endParaRPr sz="1575" b="0" i="0">
              <a:solidFill>
                <a:srgbClr val="FFFFFF"/>
              </a:solidFill>
              <a:latin typeface="微软雅黑" charset="-122"/>
            </a:endParaRPr>
          </a:p>
        </p:txBody>
      </p:sp>
      <p:sp>
        <p:nvSpPr>
          <p:cNvPr id="7" name="New shape"/>
          <p:cNvSpPr/>
          <p:nvPr/>
        </p:nvSpPr>
        <p:spPr>
          <a:xfrm>
            <a:off x="5965200" y="1926000"/>
            <a:ext cx="39600" cy="4644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ew shape"/>
          <p:cNvSpPr/>
          <p:nvPr/>
        </p:nvSpPr>
        <p:spPr>
          <a:xfrm>
            <a:off x="6152400" y="1735740"/>
            <a:ext cx="309600" cy="396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ew shape"/>
          <p:cNvSpPr/>
          <p:nvPr/>
        </p:nvSpPr>
        <p:spPr>
          <a:xfrm>
            <a:off x="5806800" y="1555200"/>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1</a:t>
            </a:r>
            <a:endParaRPr lang="en-US">
              <a:solidFill>
                <a:srgbClr val="FFFFFF"/>
              </a:solidFill>
            </a:endParaRPr>
          </a:p>
        </p:txBody>
      </p:sp>
      <p:sp>
        <p:nvSpPr>
          <p:cNvPr id="10" name="New shape"/>
          <p:cNvSpPr/>
          <p:nvPr/>
        </p:nvSpPr>
        <p:spPr>
          <a:xfrm>
            <a:off x="5965200" y="2761200"/>
            <a:ext cx="39600" cy="244201"/>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New shape"/>
          <p:cNvSpPr/>
          <p:nvPr/>
        </p:nvSpPr>
        <p:spPr>
          <a:xfrm>
            <a:off x="5515200" y="2570940"/>
            <a:ext cx="309600" cy="396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ew shape"/>
          <p:cNvSpPr/>
          <p:nvPr/>
        </p:nvSpPr>
        <p:spPr>
          <a:xfrm>
            <a:off x="5806800" y="2390400"/>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2</a:t>
            </a:r>
            <a:endParaRPr lang="en-US">
              <a:solidFill>
                <a:srgbClr val="FFFFFF"/>
              </a:solidFill>
            </a:endParaRPr>
          </a:p>
        </p:txBody>
      </p:sp>
      <p:sp>
        <p:nvSpPr>
          <p:cNvPr id="13" name="New shape"/>
          <p:cNvSpPr/>
          <p:nvPr/>
        </p:nvSpPr>
        <p:spPr>
          <a:xfrm>
            <a:off x="5965200" y="3376202"/>
            <a:ext cx="39600" cy="4572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ew shape"/>
          <p:cNvSpPr/>
          <p:nvPr/>
        </p:nvSpPr>
        <p:spPr>
          <a:xfrm>
            <a:off x="6152400" y="3185942"/>
            <a:ext cx="309600" cy="396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New shape"/>
          <p:cNvSpPr/>
          <p:nvPr/>
        </p:nvSpPr>
        <p:spPr>
          <a:xfrm>
            <a:off x="5806800" y="3005402"/>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3</a:t>
            </a:r>
            <a:endParaRPr 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latin typeface="微软雅黑" charset="-122"/>
              </a:rPr>
              <a:t>创新点：实时互动讨论和成绩数据分析</a:t>
            </a:r>
            <a:endParaRPr sz="3000" b="1" i="0">
              <a:solidFill>
                <a:srgbClr val="FFFFFF"/>
              </a:solidFill>
              <a:latin typeface="微软雅黑" charset="-122"/>
            </a:endParaRPr>
          </a:p>
        </p:txBody>
      </p:sp>
      <p:sp>
        <p:nvSpPr>
          <p:cNvPr id="4" name="New shape"/>
          <p:cNvSpPr/>
          <p:nvPr/>
        </p:nvSpPr>
        <p:spPr>
          <a:xfrm>
            <a:off x="1558800" y="2212854"/>
            <a:ext cx="2744215" cy="19119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FFFFFF"/>
                </a:solidFill>
                <a:latin typeface="微软雅黑" charset="-122"/>
              </a:rPr>
              <a:t>家校通系统通过</a:t>
            </a:r>
            <a:r>
              <a:rPr lang="zh-CN" sz="1575" b="0" i="0">
                <a:solidFill>
                  <a:srgbClr val="FFFFFF"/>
                </a:solidFill>
                <a:latin typeface="微软雅黑" charset="-122"/>
              </a:rPr>
              <a:t>事项功能进行</a:t>
            </a:r>
            <a:r>
              <a:rPr sz="1575" b="0" i="0">
                <a:solidFill>
                  <a:srgbClr val="FFFFFF"/>
                </a:solidFill>
                <a:latin typeface="微软雅黑" charset="-122"/>
              </a:rPr>
              <a:t>互动讨论</a:t>
            </a:r>
            <a:r>
              <a:rPr lang="zh-CN" sz="1575" b="0" i="0">
                <a:solidFill>
                  <a:srgbClr val="FFFFFF"/>
                </a:solidFill>
                <a:latin typeface="微软雅黑" charset="-122"/>
              </a:rPr>
              <a:t>等</a:t>
            </a:r>
            <a:r>
              <a:rPr sz="1575" b="0" i="0">
                <a:solidFill>
                  <a:srgbClr val="FFFFFF"/>
                </a:solidFill>
                <a:latin typeface="微软雅黑" charset="-122"/>
              </a:rPr>
              <a:t>，让</a:t>
            </a:r>
            <a:r>
              <a:rPr lang="zh-CN" sz="1575" b="0" i="0">
                <a:solidFill>
                  <a:srgbClr val="FFFFFF"/>
                </a:solidFill>
                <a:latin typeface="微软雅黑" charset="-122"/>
              </a:rPr>
              <a:t>家庭用户（家长和孩子）</a:t>
            </a:r>
            <a:r>
              <a:rPr sz="1575" b="0" i="0">
                <a:solidFill>
                  <a:srgbClr val="FFFFFF"/>
                </a:solidFill>
                <a:latin typeface="微软雅黑" charset="-122"/>
              </a:rPr>
              <a:t>和教师能够交流，促进信息传递的及时性和准确性。</a:t>
            </a:r>
            <a:endParaRPr sz="1575" b="0" i="0">
              <a:solidFill>
                <a:srgbClr val="FFFFFF"/>
              </a:solidFill>
              <a:latin typeface="微软雅黑" charset="-122"/>
            </a:endParaRPr>
          </a:p>
        </p:txBody>
      </p:sp>
      <p:sp>
        <p:nvSpPr>
          <p:cNvPr id="5" name="New shape"/>
          <p:cNvSpPr/>
          <p:nvPr/>
        </p:nvSpPr>
        <p:spPr>
          <a:xfrm>
            <a:off x="1556530" y="1624978"/>
            <a:ext cx="2532802" cy="652517"/>
          </a:xfrm>
          <a:prstGeom prst="roundRect">
            <a:avLst>
              <a:gd name="adj" fmla="val 20033"/>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zh-CN" sz="2100" b="1" i="0">
                <a:solidFill>
                  <a:srgbClr val="CD9B63"/>
                </a:solidFill>
                <a:latin typeface="微软雅黑" charset="-122"/>
              </a:rPr>
              <a:t>事项</a:t>
            </a:r>
            <a:r>
              <a:rPr sz="2100" b="1" i="0">
                <a:solidFill>
                  <a:srgbClr val="CD9B63"/>
                </a:solidFill>
                <a:latin typeface="微软雅黑" charset="-122"/>
              </a:rPr>
              <a:t>功能</a:t>
            </a:r>
            <a:endParaRPr sz="2100" b="1" i="0">
              <a:solidFill>
                <a:srgbClr val="CD9B63"/>
              </a:solidFill>
              <a:latin typeface="微软雅黑" charset="-122"/>
            </a:endParaRPr>
          </a:p>
        </p:txBody>
      </p:sp>
      <p:sp>
        <p:nvSpPr>
          <p:cNvPr id="6" name="New shape"/>
          <p:cNvSpPr/>
          <p:nvPr/>
        </p:nvSpPr>
        <p:spPr>
          <a:xfrm>
            <a:off x="4439540" y="2645593"/>
            <a:ext cx="2744215" cy="22764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FFFFFF"/>
                </a:solidFill>
                <a:latin typeface="微软雅黑" charset="-122"/>
              </a:rPr>
              <a:t>家校通系统利用成绩数据</a:t>
            </a:r>
            <a:r>
              <a:rPr lang="zh-CN" sz="1575" b="0" i="0">
                <a:solidFill>
                  <a:srgbClr val="FFFFFF"/>
                </a:solidFill>
                <a:latin typeface="微软雅黑" charset="-122"/>
              </a:rPr>
              <a:t>分析</a:t>
            </a:r>
            <a:r>
              <a:rPr sz="1575" b="0" i="0">
                <a:solidFill>
                  <a:srgbClr val="FFFFFF"/>
                </a:solidFill>
                <a:latin typeface="微软雅黑" charset="-122"/>
              </a:rPr>
              <a:t>功能，将学生的学习成绩</a:t>
            </a:r>
            <a:r>
              <a:rPr lang="zh-CN" sz="1575" b="0" i="0">
                <a:solidFill>
                  <a:srgbClr val="FFFFFF"/>
                </a:solidFill>
                <a:latin typeface="微软雅黑" charset="-122"/>
              </a:rPr>
              <a:t>归类为不同等级</a:t>
            </a:r>
            <a:r>
              <a:rPr sz="1575" b="0" i="0">
                <a:solidFill>
                  <a:srgbClr val="FFFFFF"/>
                </a:solidFill>
                <a:latin typeface="微软雅黑" charset="-122"/>
              </a:rPr>
              <a:t>，帮助家长和教师更直观地了解学生的学习情况，并进行针对性的指导。</a:t>
            </a:r>
            <a:endParaRPr sz="1575" b="0" i="0">
              <a:solidFill>
                <a:srgbClr val="FFFFFF"/>
              </a:solidFill>
              <a:latin typeface="微软雅黑" charset="-122"/>
            </a:endParaRPr>
          </a:p>
        </p:txBody>
      </p:sp>
      <p:sp>
        <p:nvSpPr>
          <p:cNvPr id="7" name="New shape"/>
          <p:cNvSpPr/>
          <p:nvPr/>
        </p:nvSpPr>
        <p:spPr>
          <a:xfrm>
            <a:off x="4437150" y="1660061"/>
            <a:ext cx="2580660" cy="615313"/>
          </a:xfrm>
          <a:prstGeom prst="roundRect">
            <a:avLst>
              <a:gd name="adj" fmla="val 10888"/>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CD9B63"/>
                </a:solidFill>
                <a:latin typeface="微软雅黑" charset="-122"/>
              </a:rPr>
              <a:t>成绩数据分析</a:t>
            </a:r>
            <a:endParaRPr sz="2100" b="1" i="0">
              <a:solidFill>
                <a:srgbClr val="CD9B63"/>
              </a:solidFill>
              <a:latin typeface="微软雅黑" charset="-122"/>
            </a:endParaRPr>
          </a:p>
        </p:txBody>
      </p:sp>
      <p:sp>
        <p:nvSpPr>
          <p:cNvPr id="8" name="New shape"/>
          <p:cNvSpPr/>
          <p:nvPr/>
        </p:nvSpPr>
        <p:spPr>
          <a:xfrm>
            <a:off x="7301229" y="2391013"/>
            <a:ext cx="2744216" cy="22764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FFFFFF"/>
                </a:solidFill>
                <a:latin typeface="微软雅黑" charset="-122"/>
              </a:rPr>
              <a:t>实时互动讨论和成绩数据分析的创新点使得家校通系统在沟通效率和学习效果上有了显著提升，为教育领域的家校合作提供了全新的解决方案。</a:t>
            </a:r>
            <a:endParaRPr sz="1575" b="0" i="0">
              <a:solidFill>
                <a:srgbClr val="FFFFFF"/>
              </a:solidFill>
              <a:latin typeface="微软雅黑" charset="-122"/>
            </a:endParaRPr>
          </a:p>
        </p:txBody>
      </p:sp>
      <p:sp>
        <p:nvSpPr>
          <p:cNvPr id="9" name="New shape"/>
          <p:cNvSpPr/>
          <p:nvPr/>
        </p:nvSpPr>
        <p:spPr>
          <a:xfrm>
            <a:off x="7298959" y="1627201"/>
            <a:ext cx="2532802" cy="648071"/>
          </a:xfrm>
          <a:prstGeom prst="roundRect">
            <a:avLst>
              <a:gd name="adj" fmla="val 20033"/>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CD9B63"/>
                </a:solidFill>
                <a:latin typeface="微软雅黑" charset="-122"/>
              </a:rPr>
              <a:t>创新点带来的优势</a:t>
            </a:r>
            <a:endParaRPr sz="2100" b="1" i="0">
              <a:solidFill>
                <a:srgbClr val="CD9B63"/>
              </a:solidFill>
              <a:latin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p:nvPr>
            <p:ph type="ctrTitle"/>
            <p:custDataLst>
              <p:tags r:id="rId1"/>
            </p:custDataLst>
          </p:nvPr>
        </p:nvSpPr>
        <p:spPr/>
        <p:txBody>
          <a:bodyPr/>
          <a:lstStyle/>
          <a:p>
            <a:pPr algn="ctr" fontAlgn="auto"/>
            <a:r>
              <a:rPr lang="zh-CN" altLang="en-US" smtClean="0">
                <a:solidFill>
                  <a:schemeClr val="tx1"/>
                </a:solidFill>
              </a:rPr>
              <a:t>请在此处添加标题</a:t>
            </a:r>
            <a:endParaRPr lang="zh-CN" altLang="en-US" smtClean="0">
              <a:solidFill>
                <a:schemeClr val="tx1"/>
              </a:solidFill>
            </a:endParaRPr>
          </a:p>
        </p:txBody>
      </p:sp>
      <p:sp>
        <p:nvSpPr>
          <p:cNvPr id="5" name="副标题 4"/>
          <p:cNvSpPr/>
          <p:nvPr>
            <p:ph type="subTitle" idx="1"/>
            <p:custDataLst>
              <p:tags r:id="rId2"/>
            </p:custDataLst>
          </p:nvPr>
        </p:nvSpPr>
        <p:spPr/>
        <p:txBody>
          <a:bodyPr/>
          <a:lstStyle/>
          <a:p>
            <a:pPr algn="ctr" fontAlgn="auto"/>
            <a:r>
              <a:rPr lang="zh-CN" altLang="en-US" smtClean="0">
                <a:solidFill>
                  <a:schemeClr val="tx1">
                    <a:tint val="75000"/>
                  </a:schemeClr>
                </a:solidFill>
              </a:rPr>
              <a:t>请在此处添加副标题</a:t>
            </a:r>
            <a:endParaRPr lang="zh-CN" altLang="en-US" smtClean="0">
              <a:solidFill>
                <a:schemeClr val="tx1">
                  <a:tint val="75000"/>
                </a:schemeClr>
              </a:solidFill>
            </a:endParaRPr>
          </a:p>
        </p:txBody>
      </p:sp>
      <p:sp>
        <p:nvSpPr>
          <p:cNvPr id="100" name="文本框 99"/>
          <p:cNvSpPr txBox="1"/>
          <p:nvPr/>
        </p:nvSpPr>
        <p:spPr>
          <a:xfrm>
            <a:off x="3556000" y="3303270"/>
            <a:ext cx="5080000" cy="251460"/>
          </a:xfrm>
          <a:prstGeom prst="rect">
            <a:avLst/>
          </a:prstGeom>
          <a:noFill/>
          <a:ln w="9525">
            <a:noFill/>
          </a:ln>
        </p:spPr>
        <p:txBody>
          <a:bodyPr>
            <a:spAutoFit/>
          </a:bodyPr>
          <a:p>
            <a:pPr marL="0" indent="0" algn="ctr"/>
            <a:r>
              <a:rPr lang="en-US" altLang="zh-CN" sz="1050" b="0" u="none">
                <a:solidFill>
                  <a:srgbClr val="000000"/>
                </a:solidFill>
                <a:latin typeface="Times New Roman" panose="02020503050405090304" charset="0"/>
                <a:ea typeface="Times New Roman" panose="02020503050405090304" charset="0"/>
                <a:cs typeface="Times New Roman" panose="02020503050405090304" charset="0"/>
              </a:rPr>
              <a:t> </a:t>
            </a:r>
            <a:endParaRPr lang="zh-CN" altLang="en-US"/>
          </a:p>
        </p:txBody>
      </p:sp>
      <p:sp>
        <p:nvSpPr>
          <p:cNvPr id="2" name="文本框 1"/>
          <p:cNvSpPr txBox="1"/>
          <p:nvPr/>
        </p:nvSpPr>
        <p:spPr>
          <a:xfrm>
            <a:off x="3556000" y="3303270"/>
            <a:ext cx="5080000" cy="251460"/>
          </a:xfrm>
          <a:prstGeom prst="rect">
            <a:avLst/>
          </a:prstGeom>
          <a:noFill/>
          <a:ln w="9525">
            <a:noFill/>
          </a:ln>
        </p:spPr>
        <p:txBody>
          <a:bodyPr>
            <a:spAutoFit/>
          </a:bodyPr>
          <a:p>
            <a:pPr marL="0" indent="0" algn="ctr"/>
            <a:r>
              <a:rPr lang="en-US" altLang="zh-CN" sz="1050" b="0" u="none">
                <a:solidFill>
                  <a:srgbClr val="000000"/>
                </a:solidFill>
                <a:latin typeface="Times New Roman" panose="02020503050405090304" charset="0"/>
                <a:ea typeface="Times New Roman" panose="02020503050405090304" charset="0"/>
                <a:cs typeface="Times New Roman" panose="02020503050405090304" charset="0"/>
              </a:rPr>
              <a:t> </a:t>
            </a:r>
            <a:endParaRPr lang="zh-CN" altLang="en-US"/>
          </a:p>
        </p:txBody>
      </p:sp>
      <p:sp>
        <p:nvSpPr>
          <p:cNvPr id="3" name="文本框 2"/>
          <p:cNvSpPr txBox="1"/>
          <p:nvPr/>
        </p:nvSpPr>
        <p:spPr>
          <a:xfrm>
            <a:off x="3556000" y="1028065"/>
            <a:ext cx="6275705" cy="251460"/>
          </a:xfrm>
          <a:prstGeom prst="rect">
            <a:avLst/>
          </a:prstGeom>
          <a:noFill/>
          <a:ln w="9525">
            <a:noFill/>
          </a:ln>
        </p:spPr>
        <p:txBody>
          <a:bodyPr>
            <a:spAutoFit/>
          </a:bodyPr>
          <a:p>
            <a:pPr marL="0" indent="0" algn="ctr"/>
            <a:r>
              <a:rPr lang="en-US" altLang="zh-CN" sz="1050" b="0" u="none">
                <a:solidFill>
                  <a:srgbClr val="000000"/>
                </a:solidFill>
                <a:latin typeface="Times New Roman" panose="02020503050405090304" charset="0"/>
                <a:ea typeface="Times New Roman" panose="02020503050405090304" charset="0"/>
                <a:cs typeface="Times New Roman" panose="02020503050405090304" charset="0"/>
              </a:rPr>
              <a:t> </a:t>
            </a:r>
            <a:endParaRPr lang="zh-CN" altLang="en-US"/>
          </a:p>
        </p:txBody>
      </p:sp>
      <p:pic>
        <p:nvPicPr>
          <p:cNvPr id="6" name="图片 5" descr="2024-06-02 09:36:51.095000"/>
          <p:cNvPicPr>
            <a:picLocks noChangeAspect="1"/>
          </p:cNvPicPr>
          <p:nvPr/>
        </p:nvPicPr>
        <p:blipFill>
          <a:blip r:embed="rId3"/>
          <a:stretch>
            <a:fillRect/>
          </a:stretch>
        </p:blipFill>
        <p:spPr>
          <a:xfrm>
            <a:off x="179705" y="661670"/>
            <a:ext cx="11831955" cy="553466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p:nvPr>
            <p:ph type="ctrTitle"/>
            <p:custDataLst>
              <p:tags r:id="rId1"/>
            </p:custDataLst>
          </p:nvPr>
        </p:nvSpPr>
        <p:spPr/>
        <p:txBody>
          <a:bodyPr/>
          <a:lstStyle/>
          <a:p>
            <a:pPr algn="ctr" fontAlgn="auto"/>
            <a:r>
              <a:rPr lang="zh-CN" altLang="en-US" smtClean="0">
                <a:solidFill>
                  <a:schemeClr val="tx1"/>
                </a:solidFill>
              </a:rPr>
              <a:t>请在此处添加标题</a:t>
            </a:r>
            <a:endParaRPr lang="zh-CN" altLang="en-US" smtClean="0">
              <a:solidFill>
                <a:schemeClr val="tx1"/>
              </a:solidFill>
            </a:endParaRPr>
          </a:p>
        </p:txBody>
      </p:sp>
      <p:sp>
        <p:nvSpPr>
          <p:cNvPr id="5" name="副标题 4"/>
          <p:cNvSpPr/>
          <p:nvPr>
            <p:ph type="subTitle" idx="1"/>
            <p:custDataLst>
              <p:tags r:id="rId2"/>
            </p:custDataLst>
          </p:nvPr>
        </p:nvSpPr>
        <p:spPr/>
        <p:txBody>
          <a:bodyPr/>
          <a:lstStyle/>
          <a:p>
            <a:pPr algn="ctr" fontAlgn="auto"/>
            <a:r>
              <a:rPr lang="zh-CN" altLang="en-US" smtClean="0">
                <a:solidFill>
                  <a:schemeClr val="tx1">
                    <a:tint val="75000"/>
                  </a:schemeClr>
                </a:solidFill>
              </a:rPr>
              <a:t>请在此处添加副标题</a:t>
            </a:r>
            <a:endParaRPr lang="zh-CN" altLang="en-US" smtClean="0">
              <a:solidFill>
                <a:schemeClr val="tx1">
                  <a:tint val="75000"/>
                </a:schemeClr>
              </a:solidFill>
            </a:endParaRPr>
          </a:p>
        </p:txBody>
      </p:sp>
      <p:pic>
        <p:nvPicPr>
          <p:cNvPr id="2" name="图片 1" descr="2024-06-02 09:38:12.694000"/>
          <p:cNvPicPr>
            <a:picLocks noChangeAspect="1"/>
          </p:cNvPicPr>
          <p:nvPr/>
        </p:nvPicPr>
        <p:blipFill>
          <a:blip r:embed="rId3"/>
          <a:stretch>
            <a:fillRect/>
          </a:stretch>
        </p:blipFill>
        <p:spPr>
          <a:xfrm>
            <a:off x="179705" y="871220"/>
            <a:ext cx="11831955" cy="511556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p:nvPr>
            <p:ph type="ctrTitle"/>
            <p:custDataLst>
              <p:tags r:id="rId1"/>
            </p:custDataLst>
          </p:nvPr>
        </p:nvSpPr>
        <p:spPr/>
        <p:txBody>
          <a:bodyPr/>
          <a:lstStyle/>
          <a:p>
            <a:pPr algn="ctr" fontAlgn="auto"/>
            <a:r>
              <a:rPr lang="zh-CN" altLang="en-US" smtClean="0">
                <a:solidFill>
                  <a:schemeClr val="tx1"/>
                </a:solidFill>
              </a:rPr>
              <a:t>请在此处添加标题</a:t>
            </a:r>
            <a:endParaRPr lang="zh-CN" altLang="en-US" smtClean="0">
              <a:solidFill>
                <a:schemeClr val="tx1"/>
              </a:solidFill>
            </a:endParaRPr>
          </a:p>
        </p:txBody>
      </p:sp>
      <p:sp>
        <p:nvSpPr>
          <p:cNvPr id="5" name="副标题 4"/>
          <p:cNvSpPr/>
          <p:nvPr>
            <p:ph type="subTitle" idx="1"/>
            <p:custDataLst>
              <p:tags r:id="rId2"/>
            </p:custDataLst>
          </p:nvPr>
        </p:nvSpPr>
        <p:spPr/>
        <p:txBody>
          <a:bodyPr/>
          <a:lstStyle/>
          <a:p>
            <a:pPr algn="ctr" fontAlgn="auto"/>
            <a:r>
              <a:rPr lang="zh-CN" altLang="en-US" smtClean="0">
                <a:solidFill>
                  <a:schemeClr val="tx1">
                    <a:tint val="75000"/>
                  </a:schemeClr>
                </a:solidFill>
              </a:rPr>
              <a:t>请在此处添加副标题</a:t>
            </a:r>
            <a:endParaRPr lang="zh-CN" altLang="en-US" smtClean="0">
              <a:solidFill>
                <a:schemeClr val="tx1">
                  <a:tint val="75000"/>
                </a:schemeClr>
              </a:solidFill>
            </a:endParaRPr>
          </a:p>
        </p:txBody>
      </p:sp>
      <p:pic>
        <p:nvPicPr>
          <p:cNvPr id="2" name="图片 1" descr="2024-06-02 09:38:58.442000"/>
          <p:cNvPicPr>
            <a:picLocks noChangeAspect="1"/>
          </p:cNvPicPr>
          <p:nvPr/>
        </p:nvPicPr>
        <p:blipFill>
          <a:blip r:embed="rId3"/>
          <a:stretch>
            <a:fillRect/>
          </a:stretch>
        </p:blipFill>
        <p:spPr>
          <a:xfrm>
            <a:off x="657225" y="0"/>
            <a:ext cx="10877550" cy="685800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sp>
        <p:nvSpPr>
          <p:cNvPr id="3" name="New shape"/>
          <p:cNvSpPr/>
          <p:nvPr/>
        </p:nvSpPr>
        <p:spPr>
          <a:xfrm>
            <a:off x="1047180" y="1011611"/>
            <a:ext cx="2482880"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EC9F48"/>
                </a:solidFill>
                <a:latin typeface="微软雅黑" charset="-122"/>
              </a:rPr>
              <a:t>目录</a:t>
            </a:r>
            <a:endParaRPr sz="4800" b="1" i="0">
              <a:solidFill>
                <a:srgbClr val="EC9F48"/>
              </a:solidFill>
              <a:latin typeface="微软雅黑" charset="-122"/>
            </a:endParaRPr>
          </a:p>
        </p:txBody>
      </p:sp>
      <p:sp>
        <p:nvSpPr>
          <p:cNvPr id="4" name="New shape"/>
          <p:cNvSpPr/>
          <p:nvPr/>
        </p:nvSpPr>
        <p:spPr>
          <a:xfrm>
            <a:off x="2272055" y="2997019"/>
            <a:ext cx="4152432" cy="5530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2000" b="1">
                <a:solidFill>
                  <a:srgbClr val="CD9B63"/>
                </a:solidFill>
                <a:latin typeface="微软雅黑" charset="-122"/>
              </a:rPr>
              <a:t>01</a:t>
            </a:r>
            <a:r>
              <a:rPr sz="2000">
                <a:latin typeface="微软雅黑" charset="-122"/>
              </a:rPr>
              <a:t> </a:t>
            </a:r>
            <a:r>
              <a:rPr sz="2000" b="0" i="0">
                <a:solidFill>
                  <a:srgbClr val="FFFFFF"/>
                </a:solidFill>
                <a:latin typeface="微软雅黑" charset="-122"/>
              </a:rPr>
              <a:t>研究背景</a:t>
            </a:r>
            <a:endParaRPr sz="2000" b="0" i="0">
              <a:solidFill>
                <a:srgbClr val="FFFFFF"/>
              </a:solidFill>
              <a:latin typeface="微软雅黑" charset="-122"/>
            </a:endParaRPr>
          </a:p>
        </p:txBody>
      </p:sp>
      <p:sp>
        <p:nvSpPr>
          <p:cNvPr id="5" name="New shape"/>
          <p:cNvSpPr/>
          <p:nvPr/>
        </p:nvSpPr>
        <p:spPr>
          <a:xfrm>
            <a:off x="6416196" y="2997019"/>
            <a:ext cx="4152433" cy="5530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2000" b="1">
                <a:solidFill>
                  <a:srgbClr val="CD9B63"/>
                </a:solidFill>
                <a:latin typeface="微软雅黑" charset="-122"/>
              </a:rPr>
              <a:t>02</a:t>
            </a:r>
            <a:r>
              <a:rPr sz="2000">
                <a:latin typeface="微软雅黑" charset="-122"/>
              </a:rPr>
              <a:t> </a:t>
            </a:r>
            <a:r>
              <a:rPr sz="2000" b="0" i="0">
                <a:solidFill>
                  <a:srgbClr val="FFFFFF"/>
                </a:solidFill>
                <a:latin typeface="微软雅黑" charset="-122"/>
              </a:rPr>
              <a:t>国内外研究现状</a:t>
            </a:r>
            <a:endParaRPr sz="2000" b="0" i="0">
              <a:solidFill>
                <a:srgbClr val="FFFFFF"/>
              </a:solidFill>
              <a:latin typeface="微软雅黑" charset="-122"/>
            </a:endParaRPr>
          </a:p>
        </p:txBody>
      </p:sp>
      <p:sp>
        <p:nvSpPr>
          <p:cNvPr id="6" name="New shape"/>
          <p:cNvSpPr/>
          <p:nvPr/>
        </p:nvSpPr>
        <p:spPr>
          <a:xfrm>
            <a:off x="2272055" y="3500442"/>
            <a:ext cx="4152432" cy="5530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2000" b="1">
                <a:solidFill>
                  <a:srgbClr val="CD9B63"/>
                </a:solidFill>
                <a:latin typeface="微软雅黑" charset="-122"/>
              </a:rPr>
              <a:t>03</a:t>
            </a:r>
            <a:r>
              <a:rPr sz="2000">
                <a:latin typeface="微软雅黑" charset="-122"/>
              </a:rPr>
              <a:t> </a:t>
            </a:r>
            <a:r>
              <a:rPr sz="2000" b="0" i="0">
                <a:solidFill>
                  <a:srgbClr val="FFFFFF"/>
                </a:solidFill>
                <a:latin typeface="微软雅黑" charset="-122"/>
              </a:rPr>
              <a:t>本研究的目的和意义</a:t>
            </a:r>
            <a:endParaRPr sz="2000" b="0" i="0">
              <a:solidFill>
                <a:srgbClr val="FFFFFF"/>
              </a:solidFill>
              <a:latin typeface="微软雅黑" charset="-122"/>
            </a:endParaRPr>
          </a:p>
        </p:txBody>
      </p:sp>
      <p:sp>
        <p:nvSpPr>
          <p:cNvPr id="7" name="New shape"/>
          <p:cNvSpPr/>
          <p:nvPr/>
        </p:nvSpPr>
        <p:spPr>
          <a:xfrm>
            <a:off x="6416196" y="3500442"/>
            <a:ext cx="4152433" cy="5530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2000" b="1">
                <a:solidFill>
                  <a:srgbClr val="CD9B63"/>
                </a:solidFill>
                <a:latin typeface="微软雅黑" charset="-122"/>
              </a:rPr>
              <a:t>04</a:t>
            </a:r>
            <a:r>
              <a:rPr sz="2000">
                <a:latin typeface="微软雅黑" charset="-122"/>
              </a:rPr>
              <a:t> </a:t>
            </a:r>
            <a:r>
              <a:rPr sz="2000" b="0" i="0">
                <a:solidFill>
                  <a:srgbClr val="FFFFFF"/>
                </a:solidFill>
                <a:latin typeface="微软雅黑" charset="-122"/>
              </a:rPr>
              <a:t>主要研究结果</a:t>
            </a:r>
            <a:endParaRPr sz="2000" b="0" i="0">
              <a:solidFill>
                <a:srgbClr val="FFFFFF"/>
              </a:solidFill>
              <a:latin typeface="微软雅黑" charset="-122"/>
            </a:endParaRPr>
          </a:p>
        </p:txBody>
      </p:sp>
      <p:sp>
        <p:nvSpPr>
          <p:cNvPr id="8" name="New shape"/>
          <p:cNvSpPr/>
          <p:nvPr/>
        </p:nvSpPr>
        <p:spPr>
          <a:xfrm>
            <a:off x="2272055" y="4003865"/>
            <a:ext cx="4152432" cy="5530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2000" b="1">
                <a:solidFill>
                  <a:srgbClr val="CD9B63"/>
                </a:solidFill>
                <a:latin typeface="微软雅黑" charset="-122"/>
              </a:rPr>
              <a:t>05</a:t>
            </a:r>
            <a:r>
              <a:rPr sz="2000">
                <a:latin typeface="微软雅黑" charset="-122"/>
              </a:rPr>
              <a:t> </a:t>
            </a:r>
            <a:r>
              <a:rPr sz="2000" b="0" i="0">
                <a:solidFill>
                  <a:srgbClr val="FFFFFF"/>
                </a:solidFill>
                <a:latin typeface="微软雅黑" charset="-122"/>
              </a:rPr>
              <a:t>结论及展望</a:t>
            </a:r>
            <a:endParaRPr sz="2000" b="0" i="0">
              <a:solidFill>
                <a:srgbClr val="FFFFFF"/>
              </a:solidFill>
              <a:latin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p:nvPr>
            <p:ph type="ctrTitle"/>
            <p:custDataLst>
              <p:tags r:id="rId1"/>
            </p:custDataLst>
          </p:nvPr>
        </p:nvSpPr>
        <p:spPr/>
        <p:txBody>
          <a:bodyPr/>
          <a:lstStyle/>
          <a:p>
            <a:pPr algn="ctr" fontAlgn="auto"/>
            <a:r>
              <a:rPr lang="zh-CN" altLang="en-US" smtClean="0">
                <a:solidFill>
                  <a:schemeClr val="tx1"/>
                </a:solidFill>
              </a:rPr>
              <a:t>请在此处添加标题</a:t>
            </a:r>
            <a:endParaRPr lang="zh-CN" altLang="en-US" smtClean="0">
              <a:solidFill>
                <a:schemeClr val="tx1"/>
              </a:solidFill>
            </a:endParaRPr>
          </a:p>
        </p:txBody>
      </p:sp>
      <p:sp>
        <p:nvSpPr>
          <p:cNvPr id="5" name="副标题 4"/>
          <p:cNvSpPr/>
          <p:nvPr>
            <p:ph type="subTitle" idx="1"/>
            <p:custDataLst>
              <p:tags r:id="rId2"/>
            </p:custDataLst>
          </p:nvPr>
        </p:nvSpPr>
        <p:spPr/>
        <p:txBody>
          <a:bodyPr/>
          <a:lstStyle/>
          <a:p>
            <a:pPr algn="ctr" fontAlgn="auto"/>
            <a:r>
              <a:rPr lang="zh-CN" altLang="en-US" smtClean="0">
                <a:solidFill>
                  <a:schemeClr val="tx1">
                    <a:tint val="75000"/>
                  </a:schemeClr>
                </a:solidFill>
              </a:rPr>
              <a:t>请在此处添加副标题</a:t>
            </a:r>
            <a:endParaRPr lang="zh-CN" altLang="en-US" smtClean="0">
              <a:solidFill>
                <a:schemeClr val="tx1">
                  <a:tint val="75000"/>
                </a:schemeClr>
              </a:solidFill>
            </a:endParaRPr>
          </a:p>
        </p:txBody>
      </p:sp>
      <p:pic>
        <p:nvPicPr>
          <p:cNvPr id="2" name="图片 1" descr="2024-06-02 09:39:47.723000"/>
          <p:cNvPicPr>
            <a:picLocks noChangeAspect="1"/>
          </p:cNvPicPr>
          <p:nvPr/>
        </p:nvPicPr>
        <p:blipFill>
          <a:blip r:embed="rId3"/>
          <a:stretch>
            <a:fillRect/>
          </a:stretch>
        </p:blipFill>
        <p:spPr>
          <a:xfrm>
            <a:off x="179705" y="199390"/>
            <a:ext cx="11831955" cy="645858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024-06-02 09:40:40.614000"/>
          <p:cNvPicPr>
            <a:picLocks noChangeAspect="1"/>
          </p:cNvPicPr>
          <p:nvPr/>
        </p:nvPicPr>
        <p:blipFill>
          <a:blip r:embed="rId1"/>
          <a:stretch>
            <a:fillRect/>
          </a:stretch>
        </p:blipFill>
        <p:spPr>
          <a:xfrm>
            <a:off x="3066415" y="0"/>
            <a:ext cx="6059170" cy="685800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p:nvPr>
            <p:ph type="ctrTitle"/>
            <p:custDataLst>
              <p:tags r:id="rId1"/>
            </p:custDataLst>
          </p:nvPr>
        </p:nvSpPr>
        <p:spPr/>
        <p:txBody>
          <a:bodyPr/>
          <a:lstStyle/>
          <a:p>
            <a:pPr algn="ctr" fontAlgn="auto"/>
            <a:r>
              <a:rPr lang="zh-CN" altLang="en-US" smtClean="0">
                <a:solidFill>
                  <a:schemeClr val="tx1"/>
                </a:solidFill>
              </a:rPr>
              <a:t>请在此处添加标题</a:t>
            </a:r>
            <a:endParaRPr lang="zh-CN" altLang="en-US" smtClean="0">
              <a:solidFill>
                <a:schemeClr val="tx1"/>
              </a:solidFill>
            </a:endParaRPr>
          </a:p>
        </p:txBody>
      </p:sp>
      <p:sp>
        <p:nvSpPr>
          <p:cNvPr id="5" name="副标题 4"/>
          <p:cNvSpPr/>
          <p:nvPr>
            <p:ph type="subTitle" idx="1"/>
            <p:custDataLst>
              <p:tags r:id="rId2"/>
            </p:custDataLst>
          </p:nvPr>
        </p:nvSpPr>
        <p:spPr/>
        <p:txBody>
          <a:bodyPr/>
          <a:lstStyle/>
          <a:p>
            <a:pPr algn="ctr" fontAlgn="auto"/>
            <a:r>
              <a:rPr lang="zh-CN" altLang="en-US" smtClean="0">
                <a:solidFill>
                  <a:schemeClr val="tx1">
                    <a:tint val="75000"/>
                  </a:schemeClr>
                </a:solidFill>
              </a:rPr>
              <a:t>请在此处添加副标题</a:t>
            </a:r>
            <a:endParaRPr lang="zh-CN" altLang="en-US" smtClean="0">
              <a:solidFill>
                <a:schemeClr val="tx1">
                  <a:tint val="75000"/>
                </a:schemeClr>
              </a:solidFill>
            </a:endParaRPr>
          </a:p>
        </p:txBody>
      </p:sp>
      <p:pic>
        <p:nvPicPr>
          <p:cNvPr id="3" name="图片 2" descr="2024-06-02 09:43:06.473000"/>
          <p:cNvPicPr>
            <a:picLocks noChangeAspect="1"/>
          </p:cNvPicPr>
          <p:nvPr/>
        </p:nvPicPr>
        <p:blipFill>
          <a:blip r:embed="rId3"/>
          <a:stretch>
            <a:fillRect/>
          </a:stretch>
        </p:blipFill>
        <p:spPr>
          <a:xfrm>
            <a:off x="325120" y="0"/>
            <a:ext cx="11541125" cy="685800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p:nvPr>
            <p:ph type="ctrTitle"/>
            <p:custDataLst>
              <p:tags r:id="rId1"/>
            </p:custDataLst>
          </p:nvPr>
        </p:nvSpPr>
        <p:spPr/>
        <p:txBody>
          <a:bodyPr/>
          <a:lstStyle/>
          <a:p>
            <a:pPr algn="ctr" fontAlgn="auto"/>
            <a:r>
              <a:rPr lang="zh-CN" altLang="en-US" smtClean="0">
                <a:solidFill>
                  <a:schemeClr val="tx1"/>
                </a:solidFill>
              </a:rPr>
              <a:t>请在此处添加标题</a:t>
            </a:r>
            <a:endParaRPr lang="zh-CN" altLang="en-US" smtClean="0">
              <a:solidFill>
                <a:schemeClr val="tx1"/>
              </a:solidFill>
            </a:endParaRPr>
          </a:p>
        </p:txBody>
      </p:sp>
      <p:sp>
        <p:nvSpPr>
          <p:cNvPr id="5" name="副标题 4"/>
          <p:cNvSpPr/>
          <p:nvPr>
            <p:ph type="subTitle" idx="1"/>
            <p:custDataLst>
              <p:tags r:id="rId2"/>
            </p:custDataLst>
          </p:nvPr>
        </p:nvSpPr>
        <p:spPr/>
        <p:txBody>
          <a:bodyPr/>
          <a:lstStyle/>
          <a:p>
            <a:pPr algn="ctr" fontAlgn="auto"/>
            <a:r>
              <a:rPr lang="zh-CN" altLang="en-US" smtClean="0">
                <a:solidFill>
                  <a:schemeClr val="tx1">
                    <a:tint val="75000"/>
                  </a:schemeClr>
                </a:solidFill>
              </a:rPr>
              <a:t>请在此处添加副标题</a:t>
            </a:r>
            <a:endParaRPr lang="zh-CN" altLang="en-US" smtClean="0">
              <a:solidFill>
                <a:schemeClr val="tx1">
                  <a:tint val="75000"/>
                </a:schemeClr>
              </a:solidFill>
            </a:endParaRPr>
          </a:p>
        </p:txBody>
      </p:sp>
      <p:pic>
        <p:nvPicPr>
          <p:cNvPr id="2" name="图片 1" descr="2024-06-02 09:43:18.834000"/>
          <p:cNvPicPr>
            <a:picLocks noChangeAspect="1"/>
          </p:cNvPicPr>
          <p:nvPr/>
        </p:nvPicPr>
        <p:blipFill>
          <a:blip r:embed="rId3"/>
          <a:stretch>
            <a:fillRect/>
          </a:stretch>
        </p:blipFill>
        <p:spPr>
          <a:xfrm>
            <a:off x="179705" y="170815"/>
            <a:ext cx="11831955" cy="651573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E0E13"/>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CD9B63"/>
                </a:solidFill>
                <a:latin typeface="微软雅黑" charset="-122"/>
              </a:rPr>
              <a:t>05</a:t>
            </a:r>
            <a:endParaRPr sz="4800" b="1" i="0">
              <a:solidFill>
                <a:srgbClr val="CD9B63"/>
              </a:solidFill>
              <a:latin typeface="微软雅黑" charset="-122"/>
            </a:endParaRPr>
          </a:p>
        </p:txBody>
      </p:sp>
      <p:sp>
        <p:nvSpPr>
          <p:cNvPr id="5" name="New shape"/>
          <p:cNvSpPr/>
          <p:nvPr/>
        </p:nvSpPr>
        <p:spPr>
          <a:xfrm>
            <a:off x="986400" y="2635727"/>
            <a:ext cx="5771526"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EC9F48"/>
                </a:solidFill>
                <a:latin typeface="微软雅黑" charset="-122"/>
              </a:rPr>
              <a:t>结论及展望</a:t>
            </a:r>
            <a:endParaRPr sz="4800" b="1" i="0">
              <a:solidFill>
                <a:srgbClr val="EC9F48"/>
              </a:solidFill>
              <a:latin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latin typeface="微软雅黑" charset="-122"/>
              </a:rPr>
              <a:t>家校通系统的改进效果</a:t>
            </a:r>
            <a:endParaRPr sz="3000" b="1" i="0">
              <a:solidFill>
                <a:srgbClr val="FFFFFF"/>
              </a:solidFill>
              <a:latin typeface="微软雅黑" charset="-122"/>
            </a:endParaRPr>
          </a:p>
        </p:txBody>
      </p:sp>
      <p:sp>
        <p:nvSpPr>
          <p:cNvPr id="4" name="New shape"/>
          <p:cNvSpPr/>
          <p:nvPr/>
        </p:nvSpPr>
        <p:spPr>
          <a:xfrm>
            <a:off x="1558800" y="1959575"/>
            <a:ext cx="2744215" cy="17837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lang="zh-CN" sz="2100" b="1" i="0">
                <a:solidFill>
                  <a:srgbClr val="CD9B63"/>
                </a:solidFill>
                <a:latin typeface="微软雅黑" charset="-122"/>
              </a:rPr>
              <a:t>数据库支持范围</a:t>
            </a:r>
            <a:r>
              <a:rPr sz="2100" b="1" i="0">
                <a:solidFill>
                  <a:srgbClr val="CD9B63"/>
                </a:solidFill>
                <a:latin typeface="微软雅黑" charset="-122"/>
              </a:rPr>
              <a:t>改进</a:t>
            </a:r>
            <a:br>
              <a:rPr sz="1800">
                <a:latin typeface="微软雅黑" charset="-122"/>
              </a:rPr>
            </a:br>
            <a:endParaRPr sz="1800">
              <a:latin typeface="微软雅黑" charset="-122"/>
            </a:endParaRPr>
          </a:p>
          <a:p>
            <a:pPr algn="l">
              <a:lnSpc>
                <a:spcPct val="150000"/>
              </a:lnSpc>
            </a:pPr>
            <a:r>
              <a:rPr sz="1575" b="0" i="0">
                <a:solidFill>
                  <a:srgbClr val="FFFFFF"/>
                </a:solidFill>
                <a:latin typeface="微软雅黑" charset="-122"/>
              </a:rPr>
              <a:t>数据库目前只能支持一个学校使用，未来还将考虑支持多个学校</a:t>
            </a:r>
            <a:endParaRPr sz="1575" b="0" i="0">
              <a:solidFill>
                <a:srgbClr val="FFFFFF"/>
              </a:solidFill>
              <a:latin typeface="微软雅黑" charset="-122"/>
            </a:endParaRPr>
          </a:p>
        </p:txBody>
      </p:sp>
      <p:sp>
        <p:nvSpPr>
          <p:cNvPr id="5" name="New shape"/>
          <p:cNvSpPr/>
          <p:nvPr/>
        </p:nvSpPr>
        <p:spPr>
          <a:xfrm>
            <a:off x="4763390" y="2060541"/>
            <a:ext cx="2744215" cy="13785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lang="zh-CN" sz="2100">
                <a:solidFill>
                  <a:schemeClr val="accent6">
                    <a:lumMod val="60000"/>
                    <a:lumOff val="40000"/>
                  </a:schemeClr>
                </a:solidFill>
                <a:latin typeface="微软雅黑" charset="-122"/>
                <a:sym typeface="+mn-ea"/>
              </a:rPr>
              <a:t>考核成绩的评阅模式增加</a:t>
            </a:r>
            <a:br>
              <a:rPr sz="1800">
                <a:latin typeface="微软雅黑" charset="-122"/>
              </a:rPr>
            </a:br>
            <a:endParaRPr sz="1800">
              <a:latin typeface="微软雅黑" charset="-122"/>
            </a:endParaRPr>
          </a:p>
          <a:p>
            <a:pPr algn="l">
              <a:lnSpc>
                <a:spcPct val="150000"/>
              </a:lnSpc>
            </a:pPr>
            <a:r>
              <a:rPr sz="1575" b="0" i="0">
                <a:solidFill>
                  <a:srgbClr val="FFFFFF"/>
                </a:solidFill>
                <a:latin typeface="微软雅黑" charset="-122"/>
              </a:rPr>
              <a:t>成绩由Excel文件导入。</a:t>
            </a:r>
            <a:endParaRPr sz="1575" b="0" i="0">
              <a:solidFill>
                <a:srgbClr val="FFFFFF"/>
              </a:solidFill>
              <a:latin typeface="微软雅黑" charset="-122"/>
            </a:endParaRPr>
          </a:p>
        </p:txBody>
      </p:sp>
      <p:sp>
        <p:nvSpPr>
          <p:cNvPr id="6" name="New shape"/>
          <p:cNvSpPr/>
          <p:nvPr/>
        </p:nvSpPr>
        <p:spPr>
          <a:xfrm>
            <a:off x="7947445" y="2095628"/>
            <a:ext cx="2744216" cy="733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0" err="1">
                <a:solidFill>
                  <a:srgbClr val="CD9B63"/>
                </a:solidFill>
                <a:latin typeface="微软雅黑" charset="-122"/>
              </a:rPr>
              <a:t>家校通</a:t>
            </a:r>
            <a:r>
              <a:rPr lang="zh-CN" sz="2100" b="1" i="0" dirty="0">
                <a:solidFill>
                  <a:srgbClr val="CD9B63"/>
                </a:solidFill>
                <a:latin typeface="微软雅黑" charset="-122"/>
              </a:rPr>
              <a:t>增加短信通知</a:t>
            </a:r>
            <a:endParaRPr lang="zh-CN" altLang="en-US" sz="2100" b="1" i="0" dirty="0">
              <a:solidFill>
                <a:srgbClr val="CD9B63"/>
              </a:solidFill>
              <a:latin typeface="微软雅黑" charset="-122"/>
            </a:endParaRPr>
          </a:p>
          <a:p>
            <a:pPr algn="l">
              <a:lnSpc>
                <a:spcPct val="150000"/>
              </a:lnSpc>
            </a:pPr>
            <a:r>
              <a:rPr lang="zh-CN" altLang="en-US" sz="1575" dirty="0">
                <a:solidFill>
                  <a:srgbClr val="FFFFFF"/>
                </a:solidFill>
                <a:latin typeface="微软雅黑" charset="-122"/>
              </a:rPr>
              <a:t>短信具有及时性</a:t>
            </a:r>
            <a:r>
              <a:rPr lang="zh-CN" altLang="en-US" sz="1575" b="0" i="0" dirty="0">
                <a:solidFill>
                  <a:srgbClr val="FFFFFF"/>
                </a:solidFill>
                <a:latin typeface="微软雅黑" charset="-122"/>
              </a:rPr>
              <a:t>。</a:t>
            </a:r>
            <a:endParaRPr lang="zh-CN" altLang="en-US" sz="1575" b="0" i="0" dirty="0">
              <a:solidFill>
                <a:srgbClr val="FFFFFF"/>
              </a:solidFill>
              <a:latin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sp>
        <p:nvSpPr>
          <p:cNvPr id="26627" name="矩形 2"/>
          <p:cNvSpPr/>
          <p:nvPr>
            <p:custDataLst>
              <p:tags r:id="rId2"/>
            </p:custDataLst>
          </p:nvPr>
        </p:nvSpPr>
        <p:spPr>
          <a:xfrm>
            <a:off x="3883660" y="3244850"/>
            <a:ext cx="4494213" cy="831850"/>
          </a:xfrm>
          <a:prstGeom prst="rect">
            <a:avLst/>
          </a:prstGeom>
          <a:noFill/>
          <a:ln w="9525">
            <a:noFill/>
          </a:ln>
        </p:spPr>
        <p:txBody>
          <a:bodyPr wrap="none">
            <a:spAutoFit/>
          </a:bodyPr>
          <a:lstStyle>
            <a:lvl1pPr marL="342900" indent="-342900" algn="l" rtl="0" fontAlgn="base">
              <a:spcBef>
                <a:spcPct val="20000"/>
              </a:spcBef>
              <a:spcAft>
                <a:spcPct val="0"/>
              </a:spcAft>
              <a:buFont typeface="Arial" panose="020B060402020209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9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zh-CN" altLang="en-US" sz="4800" b="1" dirty="0">
                <a:solidFill>
                  <a:schemeClr val="bg1"/>
                </a:solidFill>
                <a:latin typeface="微软雅黑" charset="-122"/>
                <a:ea typeface="微软雅黑" charset="-122"/>
              </a:rPr>
              <a:t>请老师批评指正</a:t>
            </a:r>
            <a:endParaRPr lang="zh-CN" altLang="en-US" sz="4800" b="1" dirty="0">
              <a:solidFill>
                <a:schemeClr val="bg1"/>
              </a:solidFill>
              <a:latin typeface="微软雅黑" charset="-122"/>
              <a:ea typeface="微软雅黑" charset="-122"/>
            </a:endParaRPr>
          </a:p>
        </p:txBody>
      </p:sp>
      <p:sp>
        <p:nvSpPr>
          <p:cNvPr id="26626" name="TextBox 21"/>
          <p:cNvSpPr txBox="1"/>
          <p:nvPr>
            <p:custDataLst>
              <p:tags r:id="rId3"/>
            </p:custDataLst>
          </p:nvPr>
        </p:nvSpPr>
        <p:spPr>
          <a:xfrm>
            <a:off x="4964748" y="1948815"/>
            <a:ext cx="2262187" cy="923925"/>
          </a:xfrm>
          <a:prstGeom prst="rect">
            <a:avLst/>
          </a:prstGeom>
          <a:noFill/>
          <a:ln w="9525">
            <a:noFill/>
          </a:ln>
        </p:spPr>
        <p:txBody>
          <a:bodyPr wrap="none">
            <a:spAutoFit/>
          </a:bodyPr>
          <a:lstStyle>
            <a:lvl1pPr marL="342900" indent="-342900" algn="l" rtl="0" fontAlgn="base">
              <a:spcBef>
                <a:spcPct val="20000"/>
              </a:spcBef>
              <a:spcAft>
                <a:spcPct val="0"/>
              </a:spcAft>
              <a:buFont typeface="Arial" panose="020B060402020209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9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zh-CN" altLang="en-US" sz="5400" b="1" dirty="0">
                <a:solidFill>
                  <a:schemeClr val="bg1"/>
                </a:solidFill>
                <a:latin typeface="微软雅黑" charset="-122"/>
                <a:ea typeface="微软雅黑" charset="-122"/>
              </a:rPr>
              <a:t>谢谢！</a:t>
            </a:r>
            <a:endParaRPr lang="zh-CN" altLang="en-US" sz="5400" b="1" dirty="0">
              <a:solidFill>
                <a:schemeClr val="bg1"/>
              </a:solidFill>
              <a:latin typeface="微软雅黑" charset="-122"/>
              <a:ea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E0E13"/>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7435" y="908860"/>
            <a:ext cx="925200" cy="925200"/>
          </a:xfrm>
          <a:prstGeom prst="rect">
            <a:avLst/>
          </a:prstGeom>
          <a:ln>
            <a:noFill/>
          </a:ln>
        </p:spPr>
      </p:pic>
      <p:sp>
        <p:nvSpPr>
          <p:cNvPr id="4" name="New shape"/>
          <p:cNvSpPr/>
          <p:nvPr/>
        </p:nvSpPr>
        <p:spPr>
          <a:xfrm>
            <a:off x="986155" y="927418"/>
            <a:ext cx="1421130"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150000"/>
              </a:lnSpc>
            </a:pPr>
            <a:r>
              <a:rPr sz="4800" b="1" i="0">
                <a:solidFill>
                  <a:srgbClr val="CD9B63"/>
                </a:solidFill>
                <a:latin typeface="微软雅黑" charset="-122"/>
              </a:rPr>
              <a:t>01</a:t>
            </a:r>
            <a:endParaRPr sz="4800" b="1" i="0">
              <a:solidFill>
                <a:srgbClr val="CD9B63"/>
              </a:solidFill>
              <a:latin typeface="微软雅黑" charset="-122"/>
            </a:endParaRPr>
          </a:p>
        </p:txBody>
      </p:sp>
      <p:sp>
        <p:nvSpPr>
          <p:cNvPr id="5" name="New shape"/>
          <p:cNvSpPr/>
          <p:nvPr/>
        </p:nvSpPr>
        <p:spPr>
          <a:xfrm>
            <a:off x="986400" y="2635727"/>
            <a:ext cx="5771526"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EC9F48"/>
                </a:solidFill>
                <a:latin typeface="微软雅黑" charset="-122"/>
              </a:rPr>
              <a:t>研究背景</a:t>
            </a:r>
            <a:endParaRPr sz="4800" b="1" i="0">
              <a:solidFill>
                <a:srgbClr val="EC9F48"/>
              </a:solidFill>
              <a:latin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latin typeface="微软雅黑" charset="-122"/>
              </a:rPr>
              <a:t>传统家校沟通问题</a:t>
            </a:r>
            <a:endParaRPr sz="3000" b="1" i="0">
              <a:solidFill>
                <a:srgbClr val="FFFFFF"/>
              </a:solidFill>
              <a:latin typeface="微软雅黑" charset="-122"/>
            </a:endParaRPr>
          </a:p>
        </p:txBody>
      </p:sp>
      <p:sp>
        <p:nvSpPr>
          <p:cNvPr id="17" name="文本框 16"/>
          <p:cNvSpPr txBox="1"/>
          <p:nvPr/>
        </p:nvSpPr>
        <p:spPr>
          <a:xfrm>
            <a:off x="1127760" y="1628775"/>
            <a:ext cx="9810115" cy="3028950"/>
          </a:xfrm>
          <a:prstGeom prst="rect">
            <a:avLst/>
          </a:prstGeom>
          <a:noFill/>
        </p:spPr>
        <p:txBody>
          <a:bodyPr wrap="square" rtlCol="0">
            <a:noAutofit/>
          </a:bodyPr>
          <a:lstStyle/>
          <a:p>
            <a:r>
              <a:rPr lang="zh-CN" altLang="en-US" sz="2800">
                <a:solidFill>
                  <a:schemeClr val="bg1"/>
                </a:solidFill>
              </a:rPr>
              <a:t>在当前的教育背景下，传统的家庭与学校之间的沟通模式面临着信息传递不及时、学生反馈不畅等问题，迫切需要一种能够实现实时参与、互动和自由沟通的沟通工具。家校通的产生提供了一个符合班级和家庭需求的学习工具，提高了学生的学习参与度和有效性</a:t>
            </a:r>
            <a:endParaRPr lang="zh-CN" altLang="en-US" sz="2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latin typeface="微软雅黑" charset="-122"/>
              </a:rPr>
              <a:t>家校通系统介绍</a:t>
            </a:r>
            <a:endParaRPr sz="3000" b="1" i="0">
              <a:solidFill>
                <a:srgbClr val="FFFFFF"/>
              </a:solidFill>
              <a:latin typeface="微软雅黑" charset="-122"/>
            </a:endParaRPr>
          </a:p>
        </p:txBody>
      </p:sp>
      <p:sp>
        <p:nvSpPr>
          <p:cNvPr id="4" name="New shape"/>
          <p:cNvSpPr/>
          <p:nvPr/>
        </p:nvSpPr>
        <p:spPr>
          <a:xfrm>
            <a:off x="2786255" y="2944002"/>
            <a:ext cx="2744215" cy="15481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FFFFFF"/>
                </a:solidFill>
                <a:latin typeface="微软雅黑" charset="-122"/>
              </a:rPr>
              <a:t>家校通系统提供了通知发布、成绩管理和</a:t>
            </a:r>
            <a:r>
              <a:rPr lang="zh-CN" sz="1575" b="0" i="0">
                <a:solidFill>
                  <a:srgbClr val="FFFFFF"/>
                </a:solidFill>
                <a:latin typeface="微软雅黑" charset="-122"/>
              </a:rPr>
              <a:t>事项</a:t>
            </a:r>
            <a:r>
              <a:rPr sz="1575" b="0" i="0">
                <a:solidFill>
                  <a:srgbClr val="FFFFFF"/>
                </a:solidFill>
                <a:latin typeface="微软雅黑" charset="-122"/>
              </a:rPr>
              <a:t>等功能，旨在提高家校沟通的效率和质量。</a:t>
            </a:r>
            <a:endParaRPr sz="1575" b="0" i="0">
              <a:solidFill>
                <a:srgbClr val="FFFFFF"/>
              </a:solidFill>
              <a:latin typeface="微软雅黑" charset="-122"/>
            </a:endParaRPr>
          </a:p>
        </p:txBody>
      </p:sp>
      <p:sp>
        <p:nvSpPr>
          <p:cNvPr id="5" name="New shape"/>
          <p:cNvSpPr/>
          <p:nvPr/>
        </p:nvSpPr>
        <p:spPr>
          <a:xfrm>
            <a:off x="2783865" y="1700225"/>
            <a:ext cx="2580658" cy="1124265"/>
          </a:xfrm>
          <a:prstGeom prst="roundRect">
            <a:avLst>
              <a:gd name="adj" fmla="val 10888"/>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CD9B63"/>
                </a:solidFill>
                <a:latin typeface="微软雅黑" charset="-122"/>
              </a:rPr>
              <a:t>家校通系统的功能介绍</a:t>
            </a:r>
            <a:endParaRPr sz="2100" b="1" i="0">
              <a:solidFill>
                <a:srgbClr val="CD9B63"/>
              </a:solidFill>
              <a:latin typeface="微软雅黑" charset="-122"/>
            </a:endParaRPr>
          </a:p>
        </p:txBody>
      </p:sp>
      <p:sp>
        <p:nvSpPr>
          <p:cNvPr id="6" name="New shape"/>
          <p:cNvSpPr/>
          <p:nvPr/>
        </p:nvSpPr>
        <p:spPr>
          <a:xfrm>
            <a:off x="7034150" y="3124205"/>
            <a:ext cx="2744215" cy="15481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FFFFFF"/>
                </a:solidFill>
                <a:latin typeface="微软雅黑" charset="-122"/>
              </a:rPr>
              <a:t>家庭用户</a:t>
            </a:r>
            <a:r>
              <a:rPr lang="zh-CN" sz="1575" b="0" i="0">
                <a:solidFill>
                  <a:srgbClr val="FFFFFF"/>
                </a:solidFill>
                <a:latin typeface="微软雅黑" charset="-122"/>
              </a:rPr>
              <a:t>由</a:t>
            </a:r>
            <a:r>
              <a:rPr sz="1575" b="0" i="0">
                <a:solidFill>
                  <a:srgbClr val="FFFFFF"/>
                </a:solidFill>
                <a:latin typeface="微软雅黑" charset="-122"/>
              </a:rPr>
              <a:t>家长与学生</a:t>
            </a:r>
            <a:r>
              <a:rPr lang="zh-CN" sz="1575" b="0" i="0">
                <a:solidFill>
                  <a:srgbClr val="FFFFFF"/>
                </a:solidFill>
                <a:latin typeface="微软雅黑" charset="-122"/>
              </a:rPr>
              <a:t>共用一个账号</a:t>
            </a:r>
            <a:r>
              <a:rPr sz="1575" b="0" i="0">
                <a:solidFill>
                  <a:srgbClr val="FFFFFF"/>
                </a:solidFill>
                <a:latin typeface="微软雅黑" charset="-122"/>
              </a:rPr>
              <a:t>，</a:t>
            </a:r>
            <a:r>
              <a:rPr lang="zh-CN" sz="1575" b="0" i="0">
                <a:solidFill>
                  <a:srgbClr val="FFFFFF"/>
                </a:solidFill>
                <a:latin typeface="微软雅黑" charset="-122"/>
              </a:rPr>
              <a:t>拥有系统提供的部分权限；</a:t>
            </a:r>
            <a:r>
              <a:rPr sz="1575" b="0" i="0">
                <a:solidFill>
                  <a:srgbClr val="FFFFFF"/>
                </a:solidFill>
                <a:latin typeface="微软雅黑" charset="-122"/>
              </a:rPr>
              <a:t>班主任</a:t>
            </a:r>
            <a:r>
              <a:rPr lang="zh-CN" sz="1575" b="0" i="0">
                <a:solidFill>
                  <a:srgbClr val="FFFFFF"/>
                </a:solidFill>
                <a:latin typeface="微软雅黑" charset="-122"/>
              </a:rPr>
              <a:t>用户拥有系统提供的全部权限。</a:t>
            </a:r>
            <a:endParaRPr sz="1575" b="0" i="0">
              <a:solidFill>
                <a:srgbClr val="FFFFFF"/>
              </a:solidFill>
              <a:latin typeface="微软雅黑" charset="-122"/>
            </a:endParaRPr>
          </a:p>
        </p:txBody>
      </p:sp>
      <p:sp>
        <p:nvSpPr>
          <p:cNvPr id="7" name="New shape"/>
          <p:cNvSpPr/>
          <p:nvPr/>
        </p:nvSpPr>
        <p:spPr>
          <a:xfrm>
            <a:off x="7031760" y="1700225"/>
            <a:ext cx="2580660" cy="1124265"/>
          </a:xfrm>
          <a:prstGeom prst="roundRect">
            <a:avLst>
              <a:gd name="adj" fmla="val 10888"/>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CD9B63"/>
                </a:solidFill>
                <a:latin typeface="微软雅黑" charset="-122"/>
              </a:rPr>
              <a:t>家校通系统的用户模块设计</a:t>
            </a:r>
            <a:endParaRPr sz="2100" b="1" i="0">
              <a:solidFill>
                <a:srgbClr val="CD9B63"/>
              </a:solidFill>
              <a:latin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latin typeface="微软雅黑" charset="-122"/>
              </a:rPr>
              <a:t>系统功能和优势</a:t>
            </a:r>
            <a:endParaRPr sz="3000" b="1" i="0">
              <a:solidFill>
                <a:srgbClr val="FFFFFF"/>
              </a:solidFill>
              <a:latin typeface="微软雅黑" charset="-122"/>
            </a:endParaRPr>
          </a:p>
        </p:txBody>
      </p:sp>
      <p:sp>
        <p:nvSpPr>
          <p:cNvPr id="4" name="New shape"/>
          <p:cNvSpPr/>
          <p:nvPr/>
        </p:nvSpPr>
        <p:spPr>
          <a:xfrm>
            <a:off x="1487680" y="2698935"/>
            <a:ext cx="2744215" cy="21482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charset="-122"/>
              </a:rPr>
              <a:t>家校通系统功能概述</a:t>
            </a:r>
            <a:br>
              <a:rPr sz="1800">
                <a:latin typeface="微软雅黑" charset="-122"/>
              </a:rPr>
            </a:br>
            <a:endParaRPr sz="1800">
              <a:latin typeface="微软雅黑" charset="-122"/>
            </a:endParaRPr>
          </a:p>
          <a:p>
            <a:pPr algn="l">
              <a:lnSpc>
                <a:spcPct val="150000"/>
              </a:lnSpc>
            </a:pPr>
            <a:r>
              <a:rPr sz="1575" b="0" i="0">
                <a:solidFill>
                  <a:srgbClr val="FFFFFF"/>
                </a:solidFill>
                <a:latin typeface="微软雅黑" charset="-122"/>
              </a:rPr>
              <a:t>家校通系统提供通知发布、成绩管理和互动讨论等功能，旨在促进班主任和</a:t>
            </a:r>
            <a:r>
              <a:rPr lang="zh-CN" sz="1575" b="0" i="0">
                <a:solidFill>
                  <a:srgbClr val="FFFFFF"/>
                </a:solidFill>
                <a:latin typeface="微软雅黑" charset="-122"/>
              </a:rPr>
              <a:t>家庭用户</a:t>
            </a:r>
            <a:r>
              <a:rPr sz="1575" b="0" i="0">
                <a:solidFill>
                  <a:srgbClr val="FFFFFF"/>
                </a:solidFill>
                <a:latin typeface="微软雅黑" charset="-122"/>
              </a:rPr>
              <a:t>之间的在线交流。</a:t>
            </a:r>
            <a:endParaRPr sz="1575" b="0" i="0">
              <a:solidFill>
                <a:srgbClr val="FFFFFF"/>
              </a:solidFill>
              <a:latin typeface="微软雅黑" charset="-122"/>
            </a:endParaRPr>
          </a:p>
        </p:txBody>
      </p:sp>
      <p:sp>
        <p:nvSpPr>
          <p:cNvPr id="5" name="New shape"/>
          <p:cNvSpPr/>
          <p:nvPr/>
        </p:nvSpPr>
        <p:spPr>
          <a:xfrm>
            <a:off x="4584320" y="2636705"/>
            <a:ext cx="2744215" cy="17837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charset="-122"/>
              </a:rPr>
              <a:t>家校通系统的优势</a:t>
            </a:r>
            <a:br>
              <a:rPr sz="1800">
                <a:latin typeface="微软雅黑" charset="-122"/>
              </a:rPr>
            </a:br>
            <a:endParaRPr sz="1800">
              <a:latin typeface="微软雅黑" charset="-122"/>
            </a:endParaRPr>
          </a:p>
          <a:p>
            <a:pPr algn="l">
              <a:lnSpc>
                <a:spcPct val="150000"/>
              </a:lnSpc>
            </a:pPr>
            <a:r>
              <a:rPr sz="1575" b="0" i="0">
                <a:solidFill>
                  <a:srgbClr val="FFFFFF"/>
                </a:solidFill>
                <a:latin typeface="微软雅黑" charset="-122"/>
              </a:rPr>
              <a:t>家校通系统利用互联网技术，增强教学协作性和信息透明度，提高沟通效率</a:t>
            </a:r>
            <a:r>
              <a:rPr lang="zh-CN" sz="1575" b="0" i="0">
                <a:solidFill>
                  <a:srgbClr val="FFFFFF"/>
                </a:solidFill>
                <a:latin typeface="微软雅黑" charset="-122"/>
              </a:rPr>
              <a:t>。</a:t>
            </a:r>
            <a:endParaRPr lang="zh-CN" sz="1575" b="0" i="0">
              <a:solidFill>
                <a:srgbClr val="FFFFFF"/>
              </a:solidFill>
              <a:latin typeface="微软雅黑" charset="-122"/>
            </a:endParaRPr>
          </a:p>
        </p:txBody>
      </p:sp>
      <p:sp>
        <p:nvSpPr>
          <p:cNvPr id="6" name="New shape"/>
          <p:cNvSpPr/>
          <p:nvPr/>
        </p:nvSpPr>
        <p:spPr>
          <a:xfrm>
            <a:off x="7752079" y="2564813"/>
            <a:ext cx="2744216" cy="25126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charset="-122"/>
              </a:rPr>
              <a:t>家校通系统的创新点</a:t>
            </a:r>
            <a:br>
              <a:rPr sz="1800">
                <a:latin typeface="微软雅黑" charset="-122"/>
              </a:rPr>
            </a:br>
            <a:endParaRPr sz="1800">
              <a:latin typeface="微软雅黑" charset="-122"/>
            </a:endParaRPr>
          </a:p>
          <a:p>
            <a:pPr algn="l">
              <a:lnSpc>
                <a:spcPct val="150000"/>
              </a:lnSpc>
            </a:pPr>
            <a:r>
              <a:rPr sz="1575" b="0" i="0">
                <a:solidFill>
                  <a:srgbClr val="FFFFFF"/>
                </a:solidFill>
                <a:latin typeface="微软雅黑" charset="-122"/>
              </a:rPr>
              <a:t>家校通系统在传统沟通工具基础上增加</a:t>
            </a:r>
            <a:r>
              <a:rPr lang="zh-CN" sz="1575" b="0" i="0">
                <a:solidFill>
                  <a:srgbClr val="FFFFFF"/>
                </a:solidFill>
                <a:latin typeface="微软雅黑" charset="-122"/>
              </a:rPr>
              <a:t>事项</a:t>
            </a:r>
            <a:r>
              <a:rPr sz="1575" b="0" i="0">
                <a:solidFill>
                  <a:srgbClr val="FFFFFF"/>
                </a:solidFill>
                <a:latin typeface="微软雅黑" charset="-122"/>
              </a:rPr>
              <a:t>和</a:t>
            </a:r>
            <a:r>
              <a:rPr lang="zh-CN" sz="1575" b="0" i="0">
                <a:solidFill>
                  <a:srgbClr val="FFFFFF"/>
                </a:solidFill>
                <a:latin typeface="微软雅黑" charset="-122"/>
              </a:rPr>
              <a:t>历史成绩查看和班级成绩</a:t>
            </a:r>
            <a:r>
              <a:rPr sz="1575" b="0" i="0">
                <a:solidFill>
                  <a:srgbClr val="FFFFFF"/>
                </a:solidFill>
                <a:latin typeface="微软雅黑" charset="-122"/>
              </a:rPr>
              <a:t>分析等创新功能，提升家校互动的效率和质量。</a:t>
            </a:r>
            <a:endParaRPr sz="1575" b="0" i="0">
              <a:solidFill>
                <a:srgbClr val="FFFFFF"/>
              </a:solidFill>
              <a:latin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E0E13"/>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CD9B63"/>
                </a:solidFill>
                <a:latin typeface="微软雅黑" charset="-122"/>
              </a:rPr>
              <a:t>02</a:t>
            </a:r>
            <a:endParaRPr sz="4800" b="1" i="0">
              <a:solidFill>
                <a:srgbClr val="CD9B63"/>
              </a:solidFill>
              <a:latin typeface="微软雅黑" charset="-122"/>
            </a:endParaRPr>
          </a:p>
        </p:txBody>
      </p:sp>
      <p:sp>
        <p:nvSpPr>
          <p:cNvPr id="5" name="New shape"/>
          <p:cNvSpPr/>
          <p:nvPr/>
        </p:nvSpPr>
        <p:spPr>
          <a:xfrm>
            <a:off x="986400" y="2635727"/>
            <a:ext cx="5771526"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EC9F48"/>
                </a:solidFill>
                <a:latin typeface="微软雅黑" charset="-122"/>
              </a:rPr>
              <a:t>国内外研究现状</a:t>
            </a:r>
            <a:endParaRPr sz="4800" b="1" i="0">
              <a:solidFill>
                <a:srgbClr val="EC9F48"/>
              </a:solidFill>
              <a:latin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latin typeface="微软雅黑" charset="-122"/>
              </a:rPr>
              <a:t>美国家校通发展历程</a:t>
            </a:r>
            <a:endParaRPr sz="3000" b="1" i="0">
              <a:solidFill>
                <a:srgbClr val="FFFFFF"/>
              </a:solidFill>
              <a:latin typeface="微软雅黑" charset="-122"/>
            </a:endParaRPr>
          </a:p>
        </p:txBody>
      </p:sp>
      <p:sp>
        <p:nvSpPr>
          <p:cNvPr id="4" name="New shape"/>
          <p:cNvSpPr/>
          <p:nvPr/>
        </p:nvSpPr>
        <p:spPr>
          <a:xfrm>
            <a:off x="2207770" y="1628470"/>
            <a:ext cx="3040528" cy="3947989"/>
          </a:xfrm>
          <a:prstGeom prst="roundRect">
            <a:avLst>
              <a:gd name="adj" fmla="val 10000"/>
            </a:avLst>
          </a:prstGeom>
          <a:solidFill>
            <a:srgbClr val="0E0E13"/>
          </a:solidFill>
          <a:ln w="6350">
            <a:solidFill>
              <a:srgbClr val="CD9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charset="-122"/>
              </a:rPr>
            </a:br>
            <a:endParaRPr sz="1800">
              <a:latin typeface="微软雅黑" charset="-122"/>
            </a:endParaRPr>
          </a:p>
          <a:p>
            <a:pPr algn="l"/>
            <a:r>
              <a:rPr sz="2100" b="1" i="0">
                <a:solidFill>
                  <a:srgbClr val="CD9B63"/>
                </a:solidFill>
                <a:latin typeface="微软雅黑" charset="-122"/>
              </a:rPr>
              <a:t>美国大学教师的电子邮件沟通</a:t>
            </a:r>
            <a:br>
              <a:rPr sz="1800">
                <a:latin typeface="微软雅黑" charset="-122"/>
              </a:rPr>
            </a:br>
            <a:endParaRPr sz="1800">
              <a:latin typeface="微软雅黑" charset="-122"/>
            </a:endParaRPr>
          </a:p>
          <a:p>
            <a:pPr algn="l">
              <a:lnSpc>
                <a:spcPct val="150000"/>
              </a:lnSpc>
            </a:pPr>
            <a:r>
              <a:rPr sz="1575" b="0" i="0">
                <a:solidFill>
                  <a:srgbClr val="FFFFFF"/>
                </a:solidFill>
                <a:latin typeface="微软雅黑" charset="-122"/>
              </a:rPr>
              <a:t>20世纪90年代，美国大学教师开始使用电子邮件与学生家长沟通，开启了家校通信的新纪元。</a:t>
            </a:r>
            <a:br>
              <a:rPr sz="1800">
                <a:latin typeface="微软雅黑" charset="-122"/>
              </a:rPr>
            </a:br>
            <a:endParaRPr sz="1800">
              <a:latin typeface="微软雅黑" charset="-122"/>
            </a:endParaRPr>
          </a:p>
        </p:txBody>
      </p:sp>
      <p:sp>
        <p:nvSpPr>
          <p:cNvPr id="5" name="New shape"/>
          <p:cNvSpPr/>
          <p:nvPr/>
        </p:nvSpPr>
        <p:spPr>
          <a:xfrm>
            <a:off x="7247913" y="1628471"/>
            <a:ext cx="3040532" cy="3947989"/>
          </a:xfrm>
          <a:prstGeom prst="roundRect">
            <a:avLst>
              <a:gd name="adj" fmla="val 9999"/>
            </a:avLst>
          </a:prstGeom>
          <a:solidFill>
            <a:srgbClr val="0E0E13"/>
          </a:solidFill>
          <a:ln w="6350">
            <a:solidFill>
              <a:srgbClr val="CD9B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charset="-122"/>
              </a:rPr>
            </a:br>
            <a:endParaRPr sz="1800">
              <a:latin typeface="微软雅黑" charset="-122"/>
            </a:endParaRPr>
          </a:p>
          <a:p>
            <a:pPr algn="l"/>
            <a:r>
              <a:rPr sz="2100" b="1" i="0">
                <a:solidFill>
                  <a:srgbClr val="CD9B63"/>
                </a:solidFill>
                <a:latin typeface="微软雅黑" charset="-122"/>
              </a:rPr>
              <a:t>RFID门禁系统的引入</a:t>
            </a:r>
            <a:br>
              <a:rPr sz="1800">
                <a:latin typeface="微软雅黑" charset="-122"/>
              </a:rPr>
            </a:br>
            <a:endParaRPr sz="1800">
              <a:latin typeface="微软雅黑" charset="-122"/>
            </a:endParaRPr>
          </a:p>
          <a:p>
            <a:pPr algn="l">
              <a:lnSpc>
                <a:spcPct val="150000"/>
              </a:lnSpc>
            </a:pPr>
            <a:r>
              <a:rPr sz="1575" b="0" i="0">
                <a:solidFill>
                  <a:srgbClr val="FFFFFF"/>
                </a:solidFill>
                <a:latin typeface="微软雅黑" charset="-122"/>
              </a:rPr>
              <a:t>美国教育界在20世纪90年代开始采用RFID门禁系统，用于跟踪学生在校园内的进出情况，提高了学校管理的效率和安全性。</a:t>
            </a:r>
            <a:br>
              <a:rPr sz="1800">
                <a:latin typeface="微软雅黑" charset="-122"/>
              </a:rPr>
            </a:br>
            <a:endParaRPr sz="1800">
              <a:latin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latin typeface="微软雅黑" charset="-122"/>
              </a:rPr>
              <a:t>国内家校通信平台发展</a:t>
            </a:r>
            <a:endParaRPr sz="3000" b="1" i="0">
              <a:solidFill>
                <a:srgbClr val="FFFFFF"/>
              </a:solidFill>
              <a:latin typeface="微软雅黑" charset="-122"/>
            </a:endParaRPr>
          </a:p>
        </p:txBody>
      </p:sp>
      <p:sp>
        <p:nvSpPr>
          <p:cNvPr id="4" name="New shape"/>
          <p:cNvSpPr/>
          <p:nvPr/>
        </p:nvSpPr>
        <p:spPr>
          <a:xfrm>
            <a:off x="6458401" y="1548326"/>
            <a:ext cx="4545078" cy="15068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charset="-122"/>
              </a:rPr>
              <a:t>国内家校通信平台的起源</a:t>
            </a:r>
            <a:endParaRPr sz="2100" b="1" i="0">
              <a:solidFill>
                <a:srgbClr val="CD9B63"/>
              </a:solidFill>
              <a:latin typeface="微软雅黑" charset="-122"/>
            </a:endParaRPr>
          </a:p>
          <a:p>
            <a:pPr algn="l">
              <a:lnSpc>
                <a:spcPct val="150000"/>
              </a:lnSpc>
            </a:pPr>
            <a:r>
              <a:rPr sz="1575" b="0" i="0">
                <a:solidFill>
                  <a:srgbClr val="FFFFFF"/>
                </a:solidFill>
                <a:latin typeface="微软雅黑" charset="-122"/>
              </a:rPr>
              <a:t>国内家校通信平台最初由三大通信运营商开发，主要功能是与用户的电话号码绑定，</a:t>
            </a:r>
            <a:r>
              <a:rPr lang="zh-CN" sz="1575" b="0" i="0">
                <a:solidFill>
                  <a:srgbClr val="FFFFFF"/>
                </a:solidFill>
                <a:latin typeface="微软雅黑" charset="-122"/>
              </a:rPr>
              <a:t>家长接收和回复短信</a:t>
            </a:r>
            <a:r>
              <a:rPr sz="1575" b="0" i="0">
                <a:solidFill>
                  <a:srgbClr val="FFFFFF"/>
                </a:solidFill>
                <a:latin typeface="微软雅黑" charset="-122"/>
              </a:rPr>
              <a:t>进行初步的家庭与学校之间的交流。</a:t>
            </a:r>
            <a:endParaRPr sz="1575" b="0" i="0">
              <a:solidFill>
                <a:srgbClr val="FFFFFF"/>
              </a:solidFill>
              <a:latin typeface="微软雅黑" charset="-122"/>
            </a:endParaRPr>
          </a:p>
        </p:txBody>
      </p:sp>
      <p:sp>
        <p:nvSpPr>
          <p:cNvPr id="5" name="New shape"/>
          <p:cNvSpPr/>
          <p:nvPr/>
        </p:nvSpPr>
        <p:spPr>
          <a:xfrm>
            <a:off x="981860" y="2390401"/>
            <a:ext cx="4545077"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2100" b="1" i="0">
                <a:solidFill>
                  <a:srgbClr val="CD9B63"/>
                </a:solidFill>
                <a:latin typeface="微软雅黑" charset="-122"/>
              </a:rPr>
              <a:t>微信小程序在家校通信中的应用</a:t>
            </a:r>
            <a:endParaRPr sz="2100" b="1" i="0">
              <a:solidFill>
                <a:srgbClr val="CD9B63"/>
              </a:solidFill>
              <a:latin typeface="微软雅黑" charset="-122"/>
            </a:endParaRPr>
          </a:p>
          <a:p>
            <a:pPr algn="r">
              <a:lnSpc>
                <a:spcPct val="150000"/>
              </a:lnSpc>
            </a:pPr>
            <a:r>
              <a:rPr sz="1575" b="0" i="0">
                <a:solidFill>
                  <a:srgbClr val="FFFFFF"/>
                </a:solidFill>
                <a:latin typeface="微软雅黑" charset="-122"/>
              </a:rPr>
              <a:t>近年来，基于微信小程序的家校通系统在国内得到广泛应用，为家庭和学校提供更为便捷的交流平台，推动了家校通信方式的创新和发展。</a:t>
            </a:r>
            <a:endParaRPr sz="1575" b="0" i="0">
              <a:solidFill>
                <a:srgbClr val="FFFFFF"/>
              </a:solidFill>
              <a:latin typeface="微软雅黑" charset="-122"/>
            </a:endParaRPr>
          </a:p>
        </p:txBody>
      </p:sp>
      <p:sp>
        <p:nvSpPr>
          <p:cNvPr id="6" name="New shape"/>
          <p:cNvSpPr/>
          <p:nvPr/>
        </p:nvSpPr>
        <p:spPr>
          <a:xfrm>
            <a:off x="6458401" y="3358933"/>
            <a:ext cx="4554174" cy="15068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CD9B63"/>
                </a:solidFill>
                <a:latin typeface="微软雅黑" charset="-122"/>
              </a:rPr>
              <a:t>家校通信平台的发展趋势</a:t>
            </a:r>
            <a:endParaRPr sz="2100" b="1" i="0">
              <a:solidFill>
                <a:srgbClr val="CD9B63"/>
              </a:solidFill>
              <a:latin typeface="微软雅黑" charset="-122"/>
            </a:endParaRPr>
          </a:p>
          <a:p>
            <a:pPr algn="l">
              <a:lnSpc>
                <a:spcPct val="150000"/>
              </a:lnSpc>
            </a:pPr>
            <a:r>
              <a:rPr sz="1575" b="0" i="0">
                <a:solidFill>
                  <a:srgbClr val="FFFFFF"/>
                </a:solidFill>
                <a:latin typeface="微软雅黑" charset="-122"/>
              </a:rPr>
              <a:t>随着技术的进步和教育需求的变化，家校通平台将继续创新，整合更多教育资源，提升用户体验，为教育改革和发展提供有力支持。</a:t>
            </a:r>
            <a:endParaRPr sz="1575" b="0" i="0">
              <a:solidFill>
                <a:srgbClr val="FFFFFF"/>
              </a:solidFill>
              <a:latin typeface="微软雅黑" charset="-122"/>
            </a:endParaRPr>
          </a:p>
        </p:txBody>
      </p:sp>
      <p:sp>
        <p:nvSpPr>
          <p:cNvPr id="7" name="New shape"/>
          <p:cNvSpPr/>
          <p:nvPr/>
        </p:nvSpPr>
        <p:spPr>
          <a:xfrm>
            <a:off x="5965200" y="1926000"/>
            <a:ext cx="39600" cy="4644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ew shape"/>
          <p:cNvSpPr/>
          <p:nvPr/>
        </p:nvSpPr>
        <p:spPr>
          <a:xfrm>
            <a:off x="6152400" y="1735740"/>
            <a:ext cx="309600" cy="396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ew shape"/>
          <p:cNvSpPr/>
          <p:nvPr/>
        </p:nvSpPr>
        <p:spPr>
          <a:xfrm>
            <a:off x="5806800" y="1555200"/>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1</a:t>
            </a:r>
            <a:endParaRPr lang="en-US">
              <a:solidFill>
                <a:srgbClr val="FFFFFF"/>
              </a:solidFill>
            </a:endParaRPr>
          </a:p>
        </p:txBody>
      </p:sp>
      <p:sp>
        <p:nvSpPr>
          <p:cNvPr id="10" name="New shape"/>
          <p:cNvSpPr/>
          <p:nvPr/>
        </p:nvSpPr>
        <p:spPr>
          <a:xfrm>
            <a:off x="5965200" y="2761201"/>
            <a:ext cx="39600" cy="604606"/>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New shape"/>
          <p:cNvSpPr/>
          <p:nvPr/>
        </p:nvSpPr>
        <p:spPr>
          <a:xfrm>
            <a:off x="5515200" y="2570941"/>
            <a:ext cx="309600" cy="396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ew shape"/>
          <p:cNvSpPr/>
          <p:nvPr/>
        </p:nvSpPr>
        <p:spPr>
          <a:xfrm>
            <a:off x="5806800" y="2390401"/>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2</a:t>
            </a:r>
            <a:endParaRPr lang="en-US">
              <a:solidFill>
                <a:srgbClr val="FFFFFF"/>
              </a:solidFill>
            </a:endParaRPr>
          </a:p>
        </p:txBody>
      </p:sp>
      <p:sp>
        <p:nvSpPr>
          <p:cNvPr id="13" name="New shape"/>
          <p:cNvSpPr/>
          <p:nvPr/>
        </p:nvSpPr>
        <p:spPr>
          <a:xfrm>
            <a:off x="5965200" y="3736607"/>
            <a:ext cx="39600" cy="4572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ew shape"/>
          <p:cNvSpPr/>
          <p:nvPr/>
        </p:nvSpPr>
        <p:spPr>
          <a:xfrm>
            <a:off x="6152400" y="3546347"/>
            <a:ext cx="309600" cy="396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New shape"/>
          <p:cNvSpPr/>
          <p:nvPr/>
        </p:nvSpPr>
        <p:spPr>
          <a:xfrm>
            <a:off x="5806800" y="3365807"/>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3</a:t>
            </a:r>
            <a:endParaRPr 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TEMPLATE_CATEGORY" val="preset"/>
  <p:tag name="KSO_WM_TEMPLATE_INDEX" val="11"/>
  <p:tag name="KSO_WM_UNIT_TYPE" val="b"/>
  <p:tag name="KSO_WM_UNIT_INDEX" val="1"/>
  <p:tag name="KSO_WM_UNIT_ID" val="256*b*1"/>
  <p:tag name="KSO_WM_UNIT_CLEAR" val="1"/>
  <p:tag name="KSO_WM_UNIT_LAYERLEVEL" val="1"/>
  <p:tag name="KSO_WM_UNIT_VALUE" val="140"/>
  <p:tag name="KSO_WM_UNIT_ISCONTENTSTITLE" val="0"/>
  <p:tag name="KSO_WM_UNIT_HIGHLIGHT" val="0"/>
  <p:tag name="KSO_WM_UNIT_COMPATIBLE" val="0"/>
  <p:tag name="KSO_WM_UNIT_PRESET_TEXT" val="请在此处添加副标题"/>
  <p:tag name="KSO_WM_BEAUTIFY_FLAG" val="#wm#"/>
  <p:tag name="KSO_WM_TAG_VERSION" val="1.0"/>
</p:tagLst>
</file>

<file path=ppt/tags/tag11.xml><?xml version="1.0" encoding="utf-8"?>
<p:tagLst xmlns:p="http://schemas.openxmlformats.org/presentationml/2006/main">
  <p:tag name="KSO_WM_TEMPLATE_CATEGORY" val="preset"/>
  <p:tag name="KSO_WM_TEMPLATE_INDEX" val="11"/>
  <p:tag name="KSO_WM_TAG_VERSION" val="1.0"/>
  <p:tag name="KSO_WM_SLIDE_ID" val="preset11_1"/>
  <p:tag name="KSO_WM_SLIDE_INDEX" val="1"/>
  <p:tag name="KSO_WM_SLIDE_ITEM_CNT" val="2"/>
  <p:tag name="KSO_WM_SLIDE_LAYOUT" val="a_b"/>
  <p:tag name="KSO_WM_SLIDE_LAYOUT_CNT" val="1_1"/>
  <p:tag name="KSO_WM_SLIDE_TYPE" val="title"/>
  <p:tag name="KSO_WM_BEAUTIFY_FLAG" val="#wm#"/>
</p:tagLst>
</file>

<file path=ppt/tags/tag12.xml><?xml version="1.0" encoding="utf-8"?>
<p:tagLst xmlns:p="http://schemas.openxmlformats.org/presentationml/2006/main">
  <p:tag name="KSO_WM_TEMPLATE_CATEGORY" val="preset"/>
  <p:tag name="KSO_WM_TEMPLATE_INDEX" val="11"/>
  <p:tag name="KSO_WM_UNIT_TYPE" val="a"/>
  <p:tag name="KSO_WM_UNIT_INDEX" val="1"/>
  <p:tag name="KSO_WM_UNIT_ID" val="256*a*1"/>
  <p:tag name="KSO_WM_UNIT_CLEAR" val="1"/>
  <p:tag name="KSO_WM_UNIT_LAYERLEVEL" val="1"/>
  <p:tag name="KSO_WM_UNIT_VALUE" val="26"/>
  <p:tag name="KSO_WM_UNIT_ISCONTENTSTITLE" val="0"/>
  <p:tag name="KSO_WM_UNIT_HIGHLIGHT" val="0"/>
  <p:tag name="KSO_WM_UNIT_COMPATIBLE" val="0"/>
  <p:tag name="KSO_WM_UNIT_PRESET_TEXT" val="请在此处添加标题"/>
  <p:tag name="KSO_WM_BEAUTIFY_FLAG" val="#wm#"/>
  <p:tag name="KSO_WM_TAG_VERSION" val="1.0"/>
</p:tagLst>
</file>

<file path=ppt/tags/tag13.xml><?xml version="1.0" encoding="utf-8"?>
<p:tagLst xmlns:p="http://schemas.openxmlformats.org/presentationml/2006/main">
  <p:tag name="KSO_WM_TEMPLATE_CATEGORY" val="preset"/>
  <p:tag name="KSO_WM_TEMPLATE_INDEX" val="11"/>
  <p:tag name="KSO_WM_UNIT_TYPE" val="b"/>
  <p:tag name="KSO_WM_UNIT_INDEX" val="1"/>
  <p:tag name="KSO_WM_UNIT_ID" val="256*b*1"/>
  <p:tag name="KSO_WM_UNIT_CLEAR" val="1"/>
  <p:tag name="KSO_WM_UNIT_LAYERLEVEL" val="1"/>
  <p:tag name="KSO_WM_UNIT_VALUE" val="140"/>
  <p:tag name="KSO_WM_UNIT_ISCONTENTSTITLE" val="0"/>
  <p:tag name="KSO_WM_UNIT_HIGHLIGHT" val="0"/>
  <p:tag name="KSO_WM_UNIT_COMPATIBLE" val="0"/>
  <p:tag name="KSO_WM_UNIT_PRESET_TEXT" val="请在此处添加副标题"/>
  <p:tag name="KSO_WM_BEAUTIFY_FLAG" val="#wm#"/>
  <p:tag name="KSO_WM_TAG_VERSION" val="1.0"/>
</p:tagLst>
</file>

<file path=ppt/tags/tag14.xml><?xml version="1.0" encoding="utf-8"?>
<p:tagLst xmlns:p="http://schemas.openxmlformats.org/presentationml/2006/main">
  <p:tag name="KSO_WM_TEMPLATE_CATEGORY" val="preset"/>
  <p:tag name="KSO_WM_TEMPLATE_INDEX" val="11"/>
  <p:tag name="KSO_WM_TAG_VERSION" val="1.0"/>
  <p:tag name="KSO_WM_SLIDE_ID" val="preset11_1"/>
  <p:tag name="KSO_WM_SLIDE_INDEX" val="1"/>
  <p:tag name="KSO_WM_SLIDE_ITEM_CNT" val="2"/>
  <p:tag name="KSO_WM_SLIDE_LAYOUT" val="a_b"/>
  <p:tag name="KSO_WM_SLIDE_LAYOUT_CNT" val="1_1"/>
  <p:tag name="KSO_WM_SLIDE_TYPE" val="title"/>
  <p:tag name="KSO_WM_BEAUTIFY_FLAG" val="#wm#"/>
</p:tagLst>
</file>

<file path=ppt/tags/tag15.xml><?xml version="1.0" encoding="utf-8"?>
<p:tagLst xmlns:p="http://schemas.openxmlformats.org/presentationml/2006/main">
  <p:tag name="KSO_WM_TEMPLATE_CATEGORY" val="preset"/>
  <p:tag name="KSO_WM_TEMPLATE_INDEX" val="11"/>
  <p:tag name="KSO_WM_UNIT_TYPE" val="a"/>
  <p:tag name="KSO_WM_UNIT_INDEX" val="1"/>
  <p:tag name="KSO_WM_UNIT_ID" val="256*a*1"/>
  <p:tag name="KSO_WM_UNIT_CLEAR" val="1"/>
  <p:tag name="KSO_WM_UNIT_LAYERLEVEL" val="1"/>
  <p:tag name="KSO_WM_UNIT_VALUE" val="26"/>
  <p:tag name="KSO_WM_UNIT_ISCONTENTSTITLE" val="0"/>
  <p:tag name="KSO_WM_UNIT_HIGHLIGHT" val="0"/>
  <p:tag name="KSO_WM_UNIT_COMPATIBLE" val="0"/>
  <p:tag name="KSO_WM_UNIT_PRESET_TEXT" val="请在此处添加标题"/>
  <p:tag name="KSO_WM_BEAUTIFY_FLAG" val="#wm#"/>
  <p:tag name="KSO_WM_TAG_VERSION" val="1.0"/>
</p:tagLst>
</file>

<file path=ppt/tags/tag16.xml><?xml version="1.0" encoding="utf-8"?>
<p:tagLst xmlns:p="http://schemas.openxmlformats.org/presentationml/2006/main">
  <p:tag name="KSO_WM_TEMPLATE_CATEGORY" val="preset"/>
  <p:tag name="KSO_WM_TEMPLATE_INDEX" val="11"/>
  <p:tag name="KSO_WM_UNIT_TYPE" val="b"/>
  <p:tag name="KSO_WM_UNIT_INDEX" val="1"/>
  <p:tag name="KSO_WM_UNIT_ID" val="256*b*1"/>
  <p:tag name="KSO_WM_UNIT_CLEAR" val="1"/>
  <p:tag name="KSO_WM_UNIT_LAYERLEVEL" val="1"/>
  <p:tag name="KSO_WM_UNIT_VALUE" val="140"/>
  <p:tag name="KSO_WM_UNIT_ISCONTENTSTITLE" val="0"/>
  <p:tag name="KSO_WM_UNIT_HIGHLIGHT" val="0"/>
  <p:tag name="KSO_WM_UNIT_COMPATIBLE" val="0"/>
  <p:tag name="KSO_WM_UNIT_PRESET_TEXT" val="请在此处添加副标题"/>
  <p:tag name="KSO_WM_BEAUTIFY_FLAG" val="#wm#"/>
  <p:tag name="KSO_WM_TAG_VERSION" val="1.0"/>
</p:tagLst>
</file>

<file path=ppt/tags/tag17.xml><?xml version="1.0" encoding="utf-8"?>
<p:tagLst xmlns:p="http://schemas.openxmlformats.org/presentationml/2006/main">
  <p:tag name="KSO_WM_TEMPLATE_CATEGORY" val="preset"/>
  <p:tag name="KSO_WM_TEMPLATE_INDEX" val="11"/>
  <p:tag name="KSO_WM_TAG_VERSION" val="1.0"/>
  <p:tag name="KSO_WM_SLIDE_ID" val="preset11_1"/>
  <p:tag name="KSO_WM_SLIDE_INDEX" val="1"/>
  <p:tag name="KSO_WM_SLIDE_ITEM_CNT" val="2"/>
  <p:tag name="KSO_WM_SLIDE_LAYOUT" val="a_b"/>
  <p:tag name="KSO_WM_SLIDE_LAYOUT_CNT" val="1_1"/>
  <p:tag name="KSO_WM_SLIDE_TYPE" val="title"/>
  <p:tag name="KSO_WM_BEAUTIFY_FLAG" val="#wm#"/>
</p:tagLst>
</file>

<file path=ppt/tags/tag18.xml><?xml version="1.0" encoding="utf-8"?>
<p:tagLst xmlns:p="http://schemas.openxmlformats.org/presentationml/2006/main">
  <p:tag name="KSO_WM_TEMPLATE_CATEGORY" val="preset"/>
  <p:tag name="KSO_WM_TEMPLATE_INDEX" val="11"/>
  <p:tag name="KSO_WM_TAG_VERSION" val="1.0"/>
  <p:tag name="KSO_WM_SLIDE_ID" val="preset11_1"/>
  <p:tag name="KSO_WM_SLIDE_INDEX" val="1"/>
  <p:tag name="KSO_WM_SLIDE_ITEM_CNT" val="2"/>
  <p:tag name="KSO_WM_SLIDE_LAYOUT" val="a_b"/>
  <p:tag name="KSO_WM_SLIDE_LAYOUT_CNT" val="1_1"/>
  <p:tag name="KSO_WM_SLIDE_TYPE" val="title"/>
  <p:tag name="KSO_WM_BEAUTIFY_FLAG" val="#wm#"/>
</p:tagLst>
</file>

<file path=ppt/tags/tag19.xml><?xml version="1.0" encoding="utf-8"?>
<p:tagLst xmlns:p="http://schemas.openxmlformats.org/presentationml/2006/main">
  <p:tag name="KSO_WM_TEMPLATE_CATEGORY" val="preset"/>
  <p:tag name="KSO_WM_TEMPLATE_INDEX" val="11"/>
  <p:tag name="KSO_WM_UNIT_TYPE" val="a"/>
  <p:tag name="KSO_WM_UNIT_INDEX" val="1"/>
  <p:tag name="KSO_WM_UNIT_ID" val="256*a*1"/>
  <p:tag name="KSO_WM_UNIT_CLEAR" val="1"/>
  <p:tag name="KSO_WM_UNIT_LAYERLEVEL" val="1"/>
  <p:tag name="KSO_WM_UNIT_VALUE" val="26"/>
  <p:tag name="KSO_WM_UNIT_ISCONTENTSTITLE" val="0"/>
  <p:tag name="KSO_WM_UNIT_HIGHLIGHT" val="0"/>
  <p:tag name="KSO_WM_UNIT_COMPATIBLE" val="0"/>
  <p:tag name="KSO_WM_UNIT_PRESET_TEXT" val="请在此处添加标题"/>
  <p:tag name="KSO_WM_BEAUTIFY_FLAG" val="#wm#"/>
  <p:tag name="KSO_WM_TAG_VERSION" val="1.0"/>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TEMPLATE_CATEGORY" val="preset"/>
  <p:tag name="KSO_WM_TEMPLATE_INDEX" val="11"/>
  <p:tag name="KSO_WM_UNIT_TYPE" val="b"/>
  <p:tag name="KSO_WM_UNIT_INDEX" val="1"/>
  <p:tag name="KSO_WM_UNIT_ID" val="256*b*1"/>
  <p:tag name="KSO_WM_UNIT_CLEAR" val="1"/>
  <p:tag name="KSO_WM_UNIT_LAYERLEVEL" val="1"/>
  <p:tag name="KSO_WM_UNIT_VALUE" val="140"/>
  <p:tag name="KSO_WM_UNIT_ISCONTENTSTITLE" val="0"/>
  <p:tag name="KSO_WM_UNIT_HIGHLIGHT" val="0"/>
  <p:tag name="KSO_WM_UNIT_COMPATIBLE" val="0"/>
  <p:tag name="KSO_WM_UNIT_PRESET_TEXT" val="请在此处添加副标题"/>
  <p:tag name="KSO_WM_BEAUTIFY_FLAG" val="#wm#"/>
  <p:tag name="KSO_WM_TAG_VERSION" val="1.0"/>
</p:tagLst>
</file>

<file path=ppt/tags/tag21.xml><?xml version="1.0" encoding="utf-8"?>
<p:tagLst xmlns:p="http://schemas.openxmlformats.org/presentationml/2006/main">
  <p:tag name="KSO_WM_TEMPLATE_CATEGORY" val="preset"/>
  <p:tag name="KSO_WM_TEMPLATE_INDEX" val="11"/>
  <p:tag name="KSO_WM_TAG_VERSION" val="1.0"/>
  <p:tag name="KSO_WM_SLIDE_ID" val="preset11_1"/>
  <p:tag name="KSO_WM_SLIDE_INDEX" val="1"/>
  <p:tag name="KSO_WM_SLIDE_ITEM_CNT" val="2"/>
  <p:tag name="KSO_WM_SLIDE_LAYOUT" val="a_b"/>
  <p:tag name="KSO_WM_SLIDE_LAYOUT_CNT" val="1_1"/>
  <p:tag name="KSO_WM_SLIDE_TYPE" val="title"/>
  <p:tag name="KSO_WM_BEAUTIFY_FLAG" val="#wm#"/>
</p:tagLst>
</file>

<file path=ppt/tags/tag22.xml><?xml version="1.0" encoding="utf-8"?>
<p:tagLst xmlns:p="http://schemas.openxmlformats.org/presentationml/2006/main">
  <p:tag name="KSO_WM_TEMPLATE_CATEGORY" val="preset"/>
  <p:tag name="KSO_WM_TEMPLATE_INDEX" val="11"/>
  <p:tag name="KSO_WM_UNIT_TYPE" val="a"/>
  <p:tag name="KSO_WM_UNIT_INDEX" val="1"/>
  <p:tag name="KSO_WM_UNIT_ID" val="256*a*1"/>
  <p:tag name="KSO_WM_UNIT_CLEAR" val="1"/>
  <p:tag name="KSO_WM_UNIT_LAYERLEVEL" val="1"/>
  <p:tag name="KSO_WM_UNIT_VALUE" val="26"/>
  <p:tag name="KSO_WM_UNIT_ISCONTENTSTITLE" val="0"/>
  <p:tag name="KSO_WM_UNIT_HIGHLIGHT" val="0"/>
  <p:tag name="KSO_WM_UNIT_COMPATIBLE" val="0"/>
  <p:tag name="KSO_WM_UNIT_PRESET_TEXT" val="请在此处添加标题"/>
  <p:tag name="KSO_WM_BEAUTIFY_FLAG" val="#wm#"/>
  <p:tag name="KSO_WM_TAG_VERSION" val="1.0"/>
</p:tagLst>
</file>

<file path=ppt/tags/tag23.xml><?xml version="1.0" encoding="utf-8"?>
<p:tagLst xmlns:p="http://schemas.openxmlformats.org/presentationml/2006/main">
  <p:tag name="KSO_WM_TEMPLATE_CATEGORY" val="preset"/>
  <p:tag name="KSO_WM_TEMPLATE_INDEX" val="11"/>
  <p:tag name="KSO_WM_UNIT_TYPE" val="b"/>
  <p:tag name="KSO_WM_UNIT_INDEX" val="1"/>
  <p:tag name="KSO_WM_UNIT_ID" val="256*b*1"/>
  <p:tag name="KSO_WM_UNIT_CLEAR" val="1"/>
  <p:tag name="KSO_WM_UNIT_LAYERLEVEL" val="1"/>
  <p:tag name="KSO_WM_UNIT_VALUE" val="140"/>
  <p:tag name="KSO_WM_UNIT_ISCONTENTSTITLE" val="0"/>
  <p:tag name="KSO_WM_UNIT_HIGHLIGHT" val="0"/>
  <p:tag name="KSO_WM_UNIT_COMPATIBLE" val="0"/>
  <p:tag name="KSO_WM_UNIT_PRESET_TEXT" val="请在此处添加副标题"/>
  <p:tag name="KSO_WM_BEAUTIFY_FLAG" val="#wm#"/>
  <p:tag name="KSO_WM_TAG_VERSION" val="1.0"/>
</p:tagLst>
</file>

<file path=ppt/tags/tag24.xml><?xml version="1.0" encoding="utf-8"?>
<p:tagLst xmlns:p="http://schemas.openxmlformats.org/presentationml/2006/main">
  <p:tag name="KSO_WM_TEMPLATE_CATEGORY" val="preset"/>
  <p:tag name="KSO_WM_TEMPLATE_INDEX" val="11"/>
  <p:tag name="KSO_WM_TAG_VERSION" val="1.0"/>
  <p:tag name="KSO_WM_SLIDE_ID" val="preset11_1"/>
  <p:tag name="KSO_WM_SLIDE_INDEX" val="1"/>
  <p:tag name="KSO_WM_SLIDE_ITEM_CNT" val="2"/>
  <p:tag name="KSO_WM_SLIDE_LAYOUT" val="a_b"/>
  <p:tag name="KSO_WM_SLIDE_LAYOUT_CNT" val="1_1"/>
  <p:tag name="KSO_WM_SLIDE_TYPE" val="title"/>
  <p:tag name="KSO_WM_BEAUTIFY_FLAG" val="#wm#"/>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TEMPLATE_CATEGORY" val="preset"/>
  <p:tag name="KSO_WM_TEMPLATE_INDEX" val="11"/>
  <p:tag name="KSO_WM_UNIT_TYPE" val="a"/>
  <p:tag name="KSO_WM_UNIT_INDEX" val="1"/>
  <p:tag name="KSO_WM_UNIT_ID" val="256*a*1"/>
  <p:tag name="KSO_WM_UNIT_CLEAR" val="1"/>
  <p:tag name="KSO_WM_UNIT_LAYERLEVEL" val="1"/>
  <p:tag name="KSO_WM_UNIT_VALUE" val="26"/>
  <p:tag name="KSO_WM_UNIT_ISCONTENTSTITLE" val="0"/>
  <p:tag name="KSO_WM_UNIT_HIGHLIGHT" val="0"/>
  <p:tag name="KSO_WM_UNIT_COMPATIBLE" val="0"/>
  <p:tag name="KSO_WM_UNIT_PRESET_TEXT" val="请在此处添加标题"/>
  <p:tag name="KSO_WM_BEAUTIFY_FLAG" val="#wm#"/>
  <p:tag name="KSO_WM_TAG_VERSION" val="1.0"/>
</p:tagLst>
</file>

<file path=ppt/tags/tag7.xml><?xml version="1.0" encoding="utf-8"?>
<p:tagLst xmlns:p="http://schemas.openxmlformats.org/presentationml/2006/main">
  <p:tag name="KSO_WM_TEMPLATE_CATEGORY" val="preset"/>
  <p:tag name="KSO_WM_TEMPLATE_INDEX" val="11"/>
  <p:tag name="KSO_WM_UNIT_TYPE" val="b"/>
  <p:tag name="KSO_WM_UNIT_INDEX" val="1"/>
  <p:tag name="KSO_WM_UNIT_ID" val="256*b*1"/>
  <p:tag name="KSO_WM_UNIT_CLEAR" val="1"/>
  <p:tag name="KSO_WM_UNIT_LAYERLEVEL" val="1"/>
  <p:tag name="KSO_WM_UNIT_VALUE" val="140"/>
  <p:tag name="KSO_WM_UNIT_ISCONTENTSTITLE" val="0"/>
  <p:tag name="KSO_WM_UNIT_HIGHLIGHT" val="0"/>
  <p:tag name="KSO_WM_UNIT_COMPATIBLE" val="0"/>
  <p:tag name="KSO_WM_UNIT_PRESET_TEXT" val="请在此处添加副标题"/>
  <p:tag name="KSO_WM_BEAUTIFY_FLAG" val="#wm#"/>
  <p:tag name="KSO_WM_TAG_VERSION" val="1.0"/>
</p:tagLst>
</file>

<file path=ppt/tags/tag8.xml><?xml version="1.0" encoding="utf-8"?>
<p:tagLst xmlns:p="http://schemas.openxmlformats.org/presentationml/2006/main">
  <p:tag name="KSO_WM_TEMPLATE_CATEGORY" val="preset"/>
  <p:tag name="KSO_WM_TEMPLATE_INDEX" val="11"/>
  <p:tag name="KSO_WM_TAG_VERSION" val="1.0"/>
  <p:tag name="KSO_WM_SLIDE_ID" val="preset11_1"/>
  <p:tag name="KSO_WM_SLIDE_INDEX" val="1"/>
  <p:tag name="KSO_WM_SLIDE_ITEM_CNT" val="2"/>
  <p:tag name="KSO_WM_SLIDE_LAYOUT" val="a_b"/>
  <p:tag name="KSO_WM_SLIDE_LAYOUT_CNT" val="1_1"/>
  <p:tag name="KSO_WM_SLIDE_TYPE" val="title"/>
  <p:tag name="KSO_WM_BEAUTIFY_FLAG" val="#wm#"/>
</p:tagLst>
</file>

<file path=ppt/tags/tag9.xml><?xml version="1.0" encoding="utf-8"?>
<p:tagLst xmlns:p="http://schemas.openxmlformats.org/presentationml/2006/main">
  <p:tag name="KSO_WM_TEMPLATE_CATEGORY" val="preset"/>
  <p:tag name="KSO_WM_TEMPLATE_INDEX" val="11"/>
  <p:tag name="KSO_WM_UNIT_TYPE" val="a"/>
  <p:tag name="KSO_WM_UNIT_INDEX" val="1"/>
  <p:tag name="KSO_WM_UNIT_ID" val="256*a*1"/>
  <p:tag name="KSO_WM_UNIT_CLEAR" val="1"/>
  <p:tag name="KSO_WM_UNIT_LAYERLEVEL" val="1"/>
  <p:tag name="KSO_WM_UNIT_VALUE" val="26"/>
  <p:tag name="KSO_WM_UNIT_ISCONTENTSTITLE" val="0"/>
  <p:tag name="KSO_WM_UNIT_HIGHLIGHT" val="0"/>
  <p:tag name="KSO_WM_UNIT_COMPATIBLE" val="0"/>
  <p:tag name="KSO_WM_UNIT_PRESET_TEXT" val="请在此处添加标题"/>
  <p:tag name="KSO_WM_BEAUTIFY_FLAG" val="#wm#"/>
  <p:tag name="KSO_WM_TAG_VERSION" val="1.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1897</Words>
  <Application>WPS 文字</Application>
  <PresentationFormat>宽屏</PresentationFormat>
  <Paragraphs>197</Paragraphs>
  <Slides>26</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26</vt:i4>
      </vt:variant>
    </vt:vector>
  </HeadingPairs>
  <TitlesOfParts>
    <vt:vector size="38" baseType="lpstr">
      <vt:lpstr>Arial</vt:lpstr>
      <vt:lpstr>宋体</vt:lpstr>
      <vt:lpstr>Wingdings</vt:lpstr>
      <vt:lpstr>微软雅黑</vt:lpstr>
      <vt:lpstr>汉仪旗黑</vt:lpstr>
      <vt:lpstr>Calibri</vt:lpstr>
      <vt:lpstr>Helvetica Neue</vt:lpstr>
      <vt:lpstr>宋体</vt:lpstr>
      <vt:lpstr>汉仪书宋二KW</vt:lpstr>
      <vt:lpstr>Arial Unicode MS</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请在此处添加标题</vt:lpstr>
      <vt:lpstr>请在此处添加标题</vt:lpstr>
      <vt:lpstr>请在此处添加标题</vt:lpstr>
      <vt:lpstr>请在此处添加标题</vt:lpstr>
      <vt:lpstr>PowerPoint 演示文稿</vt:lpstr>
      <vt:lpstr>请在此处添加标题</vt:lpstr>
      <vt:lpstr>请在此处添加标题</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안녕하세요.</cp:lastModifiedBy>
  <cp:revision>6</cp:revision>
  <dcterms:created xsi:type="dcterms:W3CDTF">2024-06-14T05:51:43Z</dcterms:created>
  <dcterms:modified xsi:type="dcterms:W3CDTF">2024-06-14T05:51:43Z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53E5CCDD7F9A779C6FDA6B6659070175_43</vt:lpwstr>
  </property>
  <property fmtid="{D5CDD505-2E9C-101B-9397-08002B2CF9AE}" pid="3" name="KSOProductBuildVer">
    <vt:lpwstr>2052-6.8.0.8846</vt:lpwstr>
  </property>
</Properties>
</file>