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Corbel"/>
      <p:regular r:id="rId25"/>
      <p:bold r:id="rId26"/>
      <p:italic r:id="rId27"/>
      <p:boldItalic r:id="rId28"/>
    </p:embeddedFont>
    <p:embeddedFont>
      <p:font typeface="Arial Black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rbel-bold.fntdata"/><Relationship Id="rId25" Type="http://schemas.openxmlformats.org/officeDocument/2006/relationships/font" Target="fonts/Corbel-regular.fntdata"/><Relationship Id="rId28" Type="http://schemas.openxmlformats.org/officeDocument/2006/relationships/font" Target="fonts/Corbel-boldItalic.fntdata"/><Relationship Id="rId27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alBlack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14d478ad8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14d478ad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14d478ad8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14d478ad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14d478ad8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14d478ad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14d478ad8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14d478ad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14d478ad8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14d478ad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14d478ad8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14d478ad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14d478ad8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14d478ad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14d478ad8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14d478ad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14d478ad8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14d478ad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14d478ad8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14d478ad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4d478ad8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4d478ad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14d478ad8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14d478ad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9787469" y="5600573"/>
            <a:ext cx="139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b="0" sz="59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6733" y="841791"/>
            <a:ext cx="2734471" cy="91331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345419" y="1755104"/>
            <a:ext cx="27432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98A3"/>
                </a:solidFill>
                <a:latin typeface="Arial"/>
                <a:ea typeface="Arial"/>
                <a:cs typeface="Arial"/>
                <a:sym typeface="Arial"/>
              </a:rPr>
              <a:t>Department of CE/IT</a:t>
            </a:r>
            <a:endParaRPr b="1" sz="2200">
              <a:solidFill>
                <a:srgbClr val="0098A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9312834" y="4443137"/>
            <a:ext cx="277578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95959"/>
                </a:solidFill>
              </a:rPr>
              <a:t>Name</a:t>
            </a:r>
            <a:r>
              <a:rPr b="1" lang="en-US" sz="2000">
                <a:solidFill>
                  <a:srgbClr val="595959"/>
                </a:solidFill>
              </a:rPr>
              <a:t>:Engidawork</a:t>
            </a:r>
            <a:endParaRPr b="1"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95959"/>
                </a:solidFill>
              </a:rPr>
              <a:t>R</a:t>
            </a:r>
            <a:r>
              <a:rPr b="1" lang="en-US" sz="2000">
                <a:solidFill>
                  <a:srgbClr val="595959"/>
                </a:solidFill>
              </a:rPr>
              <a:t>ollNo:91900103183</a:t>
            </a:r>
            <a:endParaRPr b="1"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95959"/>
                </a:solidFill>
              </a:rPr>
              <a:t>Class: </a:t>
            </a:r>
            <a:r>
              <a:rPr b="1" lang="en-US" sz="2000">
                <a:solidFill>
                  <a:srgbClr val="595959"/>
                </a:solidFill>
              </a:rPr>
              <a:t>CE TC3</a:t>
            </a:r>
            <a:endParaRPr b="1"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95959"/>
                </a:solidFill>
              </a:rPr>
              <a:t>Batch: C</a:t>
            </a:r>
            <a:endParaRPr b="1" sz="2000">
              <a:solidFill>
                <a:srgbClr val="595959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9448800" y="2856628"/>
            <a:ext cx="27432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98A3"/>
                </a:solidFill>
                <a:latin typeface="Arial"/>
                <a:ea typeface="Arial"/>
                <a:cs typeface="Arial"/>
                <a:sym typeface="Arial"/>
              </a:rPr>
              <a:t>Mini Project</a:t>
            </a:r>
            <a:endParaRPr b="1" sz="2200">
              <a:solidFill>
                <a:srgbClr val="0098A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98A3"/>
                </a:solidFill>
                <a:latin typeface="Arial"/>
                <a:ea typeface="Arial"/>
                <a:cs typeface="Arial"/>
                <a:sym typeface="Arial"/>
              </a:rPr>
              <a:t>OODP (01CE1303)</a:t>
            </a:r>
            <a:endParaRPr b="1" sz="2200">
              <a:solidFill>
                <a:srgbClr val="0098A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682388" y="2620370"/>
            <a:ext cx="742438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EXAMINATION SYSTEM</a:t>
            </a:r>
            <a:endParaRPr sz="4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>
                <a:solidFill>
                  <a:schemeClr val="lt1"/>
                </a:solidFill>
              </a:rPr>
              <a:t>Sample Output Screenshots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869275" y="627950"/>
            <a:ext cx="7315200" cy="558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ADD Function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950" y="1255925"/>
            <a:ext cx="5857875" cy="232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9300" y="3808625"/>
            <a:ext cx="5791200" cy="24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>
                <a:solidFill>
                  <a:schemeClr val="lt1"/>
                </a:solidFill>
              </a:rPr>
              <a:t>Sample Output Screenshots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Before Update: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975" y="1442500"/>
            <a:ext cx="54964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7975" y="3788475"/>
            <a:ext cx="549645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>
                <a:solidFill>
                  <a:schemeClr val="lt1"/>
                </a:solidFill>
              </a:rPr>
              <a:t>Sample Output Screenshots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After </a:t>
            </a:r>
            <a:r>
              <a:rPr lang="en-US"/>
              <a:t>Update</a:t>
            </a:r>
            <a:r>
              <a:rPr lang="en-US"/>
              <a:t>:</a:t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025" y="1495550"/>
            <a:ext cx="5949125" cy="21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4024" y="3867000"/>
            <a:ext cx="5949125" cy="24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>
                <a:solidFill>
                  <a:schemeClr val="lt1"/>
                </a:solidFill>
              </a:rPr>
              <a:t>Sample Output Screenshots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925" y="3355900"/>
            <a:ext cx="6247225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9275" y="776800"/>
            <a:ext cx="635987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>
                <a:solidFill>
                  <a:schemeClr val="lt1"/>
                </a:solidFill>
              </a:rPr>
              <a:t>Sample Output Screenshots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800"/>
              <a:t>Login as a Student</a:t>
            </a:r>
            <a:endParaRPr b="1"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>
                <a:solidFill>
                  <a:schemeClr val="lt1"/>
                </a:solidFill>
              </a:rPr>
              <a:t>Sample Output Screenshots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Student welcome page</a:t>
            </a:r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575" y="1735150"/>
            <a:ext cx="6334600" cy="348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>
                <a:solidFill>
                  <a:schemeClr val="lt1"/>
                </a:solidFill>
              </a:rPr>
              <a:t>Sample Output Screenshots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Student Taking exam:</a:t>
            </a:r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4525" y="1714100"/>
            <a:ext cx="6334600" cy="42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>
                <a:solidFill>
                  <a:schemeClr val="lt1"/>
                </a:solidFill>
              </a:rPr>
              <a:t>Sample Output Screenshots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Grade output:</a:t>
            </a:r>
            <a:endParaRPr/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875" y="1983025"/>
            <a:ext cx="6081325" cy="35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Limitations / Extension</a:t>
            </a:r>
            <a:endParaRPr/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79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300"/>
          </a:p>
          <a:p>
            <a:pPr indent="-55879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300"/>
          </a:p>
          <a:p>
            <a:pPr indent="-55879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300"/>
              <a:t>Limitation: </a:t>
            </a:r>
            <a:endParaRPr b="1" sz="2300"/>
          </a:p>
          <a:p>
            <a:pPr indent="-55879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300"/>
              <a:t> I tried my best to make this project complete but there will be some limitation due to limitation of time and </a:t>
            </a:r>
            <a:r>
              <a:rPr b="1" lang="en-US" sz="2300"/>
              <a:t>knowledge</a:t>
            </a:r>
            <a:r>
              <a:rPr b="1" lang="en-US" sz="2300"/>
              <a:t>. like comment section and  login system  is only for one person.</a:t>
            </a:r>
            <a:endParaRPr b="1" sz="2300"/>
          </a:p>
          <a:p>
            <a:pPr indent="-55879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300"/>
          </a:p>
          <a:p>
            <a:pPr indent="-55879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300"/>
              <a:t>Extension:</a:t>
            </a:r>
            <a:endParaRPr b="1" sz="2300"/>
          </a:p>
          <a:p>
            <a:pPr indent="-55879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300"/>
              <a:t> Despite  the </a:t>
            </a:r>
            <a:r>
              <a:rPr b="1" lang="en-US" sz="2300"/>
              <a:t>previous</a:t>
            </a:r>
            <a:r>
              <a:rPr b="1" lang="en-US" sz="2300"/>
              <a:t> </a:t>
            </a:r>
            <a:r>
              <a:rPr b="1" lang="en-US" sz="2300"/>
              <a:t>limitations</a:t>
            </a:r>
            <a:r>
              <a:rPr b="1" lang="en-US" sz="2300"/>
              <a:t> this application can be </a:t>
            </a:r>
            <a:r>
              <a:rPr b="1" lang="en-US" sz="2300"/>
              <a:t>enhanced</a:t>
            </a:r>
            <a:r>
              <a:rPr b="1" lang="en-US" sz="2300"/>
              <a:t> to an upgraded level by the addition of certain feature.</a:t>
            </a:r>
            <a:endParaRPr b="1" sz="2300"/>
          </a:p>
          <a:p>
            <a:pPr indent="-55879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300"/>
              <a:t> I can add the comment  feacher.</a:t>
            </a:r>
            <a:endParaRPr b="1" sz="2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-US" sz="8000"/>
              <a:t>Thank you</a:t>
            </a:r>
            <a:endParaRPr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3552950" y="776700"/>
            <a:ext cx="7631400" cy="52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0000"/>
                </a:solidFill>
              </a:rPr>
              <a:t>Abstract:</a:t>
            </a:r>
            <a:endParaRPr b="1"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</a:rPr>
              <a:t>Examination System is  targeted for the </a:t>
            </a:r>
            <a:r>
              <a:rPr b="1" lang="en-US">
                <a:solidFill>
                  <a:srgbClr val="000000"/>
                </a:solidFill>
              </a:rPr>
              <a:t>high schools</a:t>
            </a:r>
            <a:r>
              <a:rPr b="1" lang="en-US">
                <a:solidFill>
                  <a:srgbClr val="000000"/>
                </a:solidFill>
              </a:rPr>
              <a:t>,</a:t>
            </a:r>
            <a:r>
              <a:rPr b="1" lang="en-US">
                <a:solidFill>
                  <a:srgbClr val="000000"/>
                </a:solidFill>
              </a:rPr>
              <a:t>colleges</a:t>
            </a:r>
            <a:r>
              <a:rPr b="1" lang="en-US">
                <a:solidFill>
                  <a:srgbClr val="000000"/>
                </a:solidFill>
              </a:rPr>
              <a:t>,</a:t>
            </a:r>
            <a:r>
              <a:rPr b="1" lang="en-US">
                <a:solidFill>
                  <a:srgbClr val="000000"/>
                </a:solidFill>
              </a:rPr>
              <a:t>universities</a:t>
            </a:r>
            <a:r>
              <a:rPr b="1" lang="en-US">
                <a:solidFill>
                  <a:srgbClr val="000000"/>
                </a:solidFill>
              </a:rPr>
              <a:t> and for any other educational institutes.To </a:t>
            </a:r>
            <a:r>
              <a:rPr b="1" lang="en-US">
                <a:solidFill>
                  <a:srgbClr val="000000"/>
                </a:solidFill>
              </a:rPr>
              <a:t>facilitate</a:t>
            </a:r>
            <a:r>
              <a:rPr b="1" lang="en-US">
                <a:solidFill>
                  <a:srgbClr val="000000"/>
                </a:solidFill>
              </a:rPr>
              <a:t> the examination </a:t>
            </a:r>
            <a:r>
              <a:rPr b="1" lang="en-US">
                <a:solidFill>
                  <a:srgbClr val="000000"/>
                </a:solidFill>
              </a:rPr>
              <a:t>process</a:t>
            </a:r>
            <a:r>
              <a:rPr b="1" lang="en-US">
                <a:solidFill>
                  <a:srgbClr val="000000"/>
                </a:solidFill>
              </a:rPr>
              <a:t> and grading system .For teachers and students it </a:t>
            </a:r>
            <a:r>
              <a:rPr b="1" lang="en-US">
                <a:solidFill>
                  <a:srgbClr val="000000"/>
                </a:solidFill>
              </a:rPr>
              <a:t>provide</a:t>
            </a:r>
            <a:r>
              <a:rPr b="1" lang="en-US">
                <a:solidFill>
                  <a:srgbClr val="000000"/>
                </a:solidFill>
              </a:rPr>
              <a:t> a fast and reliable access, like for teachers add (question,answer,mark), display all questions,</a:t>
            </a:r>
            <a:r>
              <a:rPr b="1" lang="en-US">
                <a:solidFill>
                  <a:srgbClr val="000000"/>
                </a:solidFill>
              </a:rPr>
              <a:t>modify</a:t>
            </a:r>
            <a:r>
              <a:rPr b="1" lang="en-US">
                <a:solidFill>
                  <a:srgbClr val="000000"/>
                </a:solidFill>
              </a:rPr>
              <a:t> (question,answer,mark),search question,delete the question also. For student Take exam and  View Grade to see there result.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</a:rPr>
              <a:t>The goal of this project is to develop a system for </a:t>
            </a:r>
            <a:r>
              <a:rPr b="1" lang="en-US">
                <a:solidFill>
                  <a:srgbClr val="000000"/>
                </a:solidFill>
              </a:rPr>
              <a:t>computerization</a:t>
            </a:r>
            <a:r>
              <a:rPr b="1" lang="en-US">
                <a:solidFill>
                  <a:srgbClr val="000000"/>
                </a:solidFill>
              </a:rPr>
              <a:t> of examination system to increase the quality of education system.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Functionality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-US">
                <a:solidFill>
                  <a:srgbClr val="000000"/>
                </a:solidFill>
              </a:rPr>
              <a:t>List of functionalities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</a:rPr>
              <a:t>For Teacher 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-US">
                <a:solidFill>
                  <a:srgbClr val="000000"/>
                </a:solidFill>
              </a:rPr>
              <a:t>Add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-US">
                <a:solidFill>
                  <a:srgbClr val="000000"/>
                </a:solidFill>
              </a:rPr>
              <a:t>Search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-US">
                <a:solidFill>
                  <a:srgbClr val="000000"/>
                </a:solidFill>
              </a:rPr>
              <a:t>Display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-US">
                <a:solidFill>
                  <a:srgbClr val="000000"/>
                </a:solidFill>
              </a:rPr>
              <a:t>Modify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-US">
                <a:solidFill>
                  <a:srgbClr val="000000"/>
                </a:solidFill>
              </a:rPr>
              <a:t>Delete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-US">
                <a:solidFill>
                  <a:srgbClr val="000000"/>
                </a:solidFill>
              </a:rPr>
              <a:t>Trash</a:t>
            </a:r>
            <a:endParaRPr b="1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</a:rPr>
              <a:t>For Student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-US">
                <a:solidFill>
                  <a:srgbClr val="000000"/>
                </a:solidFill>
              </a:rPr>
              <a:t>Take Exam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-US">
                <a:solidFill>
                  <a:srgbClr val="000000"/>
                </a:solidFill>
              </a:rPr>
              <a:t>Display Grade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Strength of Project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-US">
                <a:solidFill>
                  <a:srgbClr val="000000"/>
                </a:solidFill>
              </a:rPr>
              <a:t>Reason for selecting </a:t>
            </a:r>
            <a:r>
              <a:rPr b="1" lang="en-US">
                <a:solidFill>
                  <a:srgbClr val="000000"/>
                </a:solidFill>
              </a:rPr>
              <a:t>Examination</a:t>
            </a:r>
            <a:r>
              <a:rPr b="1" lang="en-US">
                <a:solidFill>
                  <a:srgbClr val="000000"/>
                </a:solidFill>
              </a:rPr>
              <a:t> System is, in most of the educational </a:t>
            </a:r>
            <a:r>
              <a:rPr b="1" lang="en-US">
                <a:solidFill>
                  <a:srgbClr val="000000"/>
                </a:solidFill>
              </a:rPr>
              <a:t>institutes</a:t>
            </a:r>
            <a:r>
              <a:rPr b="1" lang="en-US">
                <a:solidFill>
                  <a:srgbClr val="000000"/>
                </a:solidFill>
              </a:rPr>
              <a:t> they are facing a lot of problem like lack  of paper, </a:t>
            </a:r>
            <a:r>
              <a:rPr b="1" lang="en-US">
                <a:solidFill>
                  <a:srgbClr val="000000"/>
                </a:solidFill>
              </a:rPr>
              <a:t>cheating</a:t>
            </a:r>
            <a:r>
              <a:rPr b="1" lang="en-US">
                <a:solidFill>
                  <a:srgbClr val="000000"/>
                </a:solidFill>
              </a:rPr>
              <a:t> on exam and </a:t>
            </a:r>
            <a:r>
              <a:rPr b="1" lang="en-US">
                <a:solidFill>
                  <a:srgbClr val="000000"/>
                </a:solidFill>
              </a:rPr>
              <a:t>grading</a:t>
            </a:r>
            <a:r>
              <a:rPr b="1" lang="en-US">
                <a:solidFill>
                  <a:srgbClr val="000000"/>
                </a:solidFill>
              </a:rPr>
              <a:t> is very slow. that is why I selected this </a:t>
            </a:r>
            <a:r>
              <a:rPr b="1" lang="en-US">
                <a:solidFill>
                  <a:srgbClr val="000000"/>
                </a:solidFill>
              </a:rPr>
              <a:t>project</a:t>
            </a:r>
            <a:r>
              <a:rPr b="1" lang="en-US">
                <a:solidFill>
                  <a:srgbClr val="000000"/>
                </a:solidFill>
              </a:rPr>
              <a:t> to solve this and other problems.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-US">
                <a:solidFill>
                  <a:srgbClr val="000000"/>
                </a:solidFill>
              </a:rPr>
              <a:t>Advantage: </a:t>
            </a:r>
            <a:r>
              <a:rPr b="1" lang="en-US" sz="2100">
                <a:solidFill>
                  <a:srgbClr val="000000"/>
                </a:solidFill>
              </a:rPr>
              <a:t>It take minimum </a:t>
            </a:r>
            <a:r>
              <a:rPr b="1" lang="en-US" sz="2100">
                <a:solidFill>
                  <a:srgbClr val="000000"/>
                </a:solidFill>
              </a:rPr>
              <a:t>resources</a:t>
            </a:r>
            <a:r>
              <a:rPr b="1" lang="en-US" sz="2100">
                <a:solidFill>
                  <a:srgbClr val="000000"/>
                </a:solidFill>
              </a:rPr>
              <a:t> </a:t>
            </a:r>
            <a:r>
              <a:rPr b="1" lang="en-US">
                <a:solidFill>
                  <a:srgbClr val="000000"/>
                </a:solidFill>
              </a:rPr>
              <a:t>,</a:t>
            </a:r>
            <a:r>
              <a:rPr b="1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instant grading ,flexible the teacher can change </a:t>
            </a:r>
            <a:r>
              <a:rPr b="1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anything</a:t>
            </a:r>
            <a:r>
              <a:rPr b="1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any time,safe and secure test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my application can solve all the above problems and in a butter and ease way.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Sample Coding screen shots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869275" y="864100"/>
            <a:ext cx="7665300" cy="55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01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275" y="864100"/>
            <a:ext cx="3724275" cy="53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550" y="864100"/>
            <a:ext cx="3941025" cy="53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>
                <a:solidFill>
                  <a:schemeClr val="lt1"/>
                </a:solidFill>
              </a:rPr>
              <a:t>Sample Coding screen shots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325" y="866775"/>
            <a:ext cx="3924425" cy="51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9550" y="866775"/>
            <a:ext cx="3924425" cy="5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>
                <a:solidFill>
                  <a:schemeClr val="lt1"/>
                </a:solidFill>
              </a:rPr>
              <a:t>Sample Coding screen shots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275" y="864100"/>
            <a:ext cx="4310751" cy="52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4920" y="885000"/>
            <a:ext cx="3269299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Sample Coding screen shots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3767775" y="545325"/>
            <a:ext cx="7416600" cy="566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100" y="545325"/>
            <a:ext cx="4147850" cy="560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2950" y="545325"/>
            <a:ext cx="3620850" cy="56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>
                <a:solidFill>
                  <a:schemeClr val="lt1"/>
                </a:solidFill>
              </a:rPr>
              <a:t>Sample Output Screenshots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800"/>
              <a:t>       </a:t>
            </a:r>
            <a:r>
              <a:rPr b="1" lang="en-US" sz="4800"/>
              <a:t>Login us a Teacher </a:t>
            </a:r>
            <a:endParaRPr b="1"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