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CEA1-7BA3-4459-9625-7C5B8EE6C58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07C1-DB74-4FD4-B6C6-2A55ED68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4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CEA1-7BA3-4459-9625-7C5B8EE6C58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07C1-DB74-4FD4-B6C6-2A55ED68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4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CEA1-7BA3-4459-9625-7C5B8EE6C58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07C1-DB74-4FD4-B6C6-2A55ED68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1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CEA1-7BA3-4459-9625-7C5B8EE6C58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07C1-DB74-4FD4-B6C6-2A55ED68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0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CEA1-7BA3-4459-9625-7C5B8EE6C58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07C1-DB74-4FD4-B6C6-2A55ED68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5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CEA1-7BA3-4459-9625-7C5B8EE6C58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07C1-DB74-4FD4-B6C6-2A55ED68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3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CEA1-7BA3-4459-9625-7C5B8EE6C58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07C1-DB74-4FD4-B6C6-2A55ED68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CEA1-7BA3-4459-9625-7C5B8EE6C58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07C1-DB74-4FD4-B6C6-2A55ED68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0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CEA1-7BA3-4459-9625-7C5B8EE6C58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07C1-DB74-4FD4-B6C6-2A55ED68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3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CEA1-7BA3-4459-9625-7C5B8EE6C58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07C1-DB74-4FD4-B6C6-2A55ED68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7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CEA1-7BA3-4459-9625-7C5B8EE6C58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07C1-DB74-4FD4-B6C6-2A55ED68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4CEA1-7BA3-4459-9625-7C5B8EE6C58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07C1-DB74-4FD4-B6C6-2A55ED68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6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7" y="835233"/>
            <a:ext cx="10139548" cy="241069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Name: Engidawork Desalegn</a:t>
            </a:r>
            <a:br>
              <a:rPr lang="en-US" sz="4000" b="1" dirty="0" smtClean="0"/>
            </a:br>
            <a:r>
              <a:rPr lang="en-US" sz="4000" b="1" dirty="0" smtClean="0"/>
              <a:t>Roll no: 91900103183</a:t>
            </a:r>
            <a:br>
              <a:rPr lang="en-US" sz="4000" b="1" dirty="0" smtClean="0"/>
            </a:br>
            <a:r>
              <a:rPr lang="en-US" sz="4000" b="1" dirty="0" smtClean="0"/>
              <a:t>Batch: B</a:t>
            </a:r>
            <a:br>
              <a:rPr lang="en-US" sz="4000" b="1" dirty="0" smtClean="0"/>
            </a:br>
            <a:r>
              <a:rPr lang="en-US" sz="4000" b="1" dirty="0" smtClean="0"/>
              <a:t>Class: CE TC3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20140" y="2040578"/>
            <a:ext cx="9144000" cy="10806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65867" y="3245923"/>
            <a:ext cx="10139548" cy="2410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/>
              <a:t>The project title is: </a:t>
            </a:r>
            <a:r>
              <a:rPr lang="en-US" sz="3200" dirty="0" smtClean="0"/>
              <a:t>to-do list app</a:t>
            </a:r>
            <a:br>
              <a:rPr lang="en-US" sz="3200" dirty="0" smtClean="0"/>
            </a:br>
            <a:r>
              <a:rPr lang="en-US" sz="3200" b="1" dirty="0" smtClean="0"/>
              <a:t>This web app include: </a:t>
            </a:r>
            <a:r>
              <a:rPr lang="en-US" sz="3200" dirty="0" smtClean="0"/>
              <a:t>registration, login , homepage, edit, delete and update pages 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6907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08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 the home page we can do the to-do list there are four operations (create, update, delete, edit)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36" y="2224741"/>
            <a:ext cx="7350826" cy="413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7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08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 deleting one item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6" y="2408730"/>
            <a:ext cx="7065818" cy="397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70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08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Editing one item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63" y="2255168"/>
            <a:ext cx="7338951" cy="412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7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08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 editing the first item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90" y="2108335"/>
            <a:ext cx="7790213" cy="43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53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081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database after deleting and updating the list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0" y="2248544"/>
            <a:ext cx="7540831" cy="42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9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08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Registration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80" y="2297797"/>
            <a:ext cx="5431230" cy="305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7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081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Registration page with data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321" y="2126729"/>
            <a:ext cx="7208323" cy="405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0816"/>
          </a:xfrm>
        </p:spPr>
        <p:txBody>
          <a:bodyPr>
            <a:noAutofit/>
          </a:bodyPr>
          <a:lstStyle/>
          <a:p>
            <a:r>
              <a:rPr lang="en-US" sz="3200" dirty="0" smtClean="0"/>
              <a:t>After registration of you name, email and password you will redirect to the home page.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80" y="2297797"/>
            <a:ext cx="5431230" cy="305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2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0816"/>
          </a:xfrm>
        </p:spPr>
        <p:txBody>
          <a:bodyPr>
            <a:noAutofit/>
          </a:bodyPr>
          <a:lstStyle/>
          <a:p>
            <a:r>
              <a:rPr lang="en-US" sz="3200" dirty="0" smtClean="0"/>
              <a:t>Login page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649" y="2253690"/>
            <a:ext cx="7362701" cy="413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8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0816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This is the home page that you get you name at the top of the page it says </a:t>
            </a:r>
            <a:r>
              <a:rPr lang="en-US" sz="2000" b="1" dirty="0" err="1" smtClean="0"/>
              <a:t>welcomea</a:t>
            </a:r>
            <a:r>
              <a:rPr lang="en-US" sz="2000" b="1" dirty="0" smtClean="0"/>
              <a:t> and your name I did this using session. Below that there is a list of things you will do you can add any to-do list and it will append it bellow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55" y="2351039"/>
            <a:ext cx="7802089" cy="43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1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081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Adding items to the list it will be registered in the database and append bellow the list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92" y="2545270"/>
            <a:ext cx="6970816" cy="391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5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08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Added item is appended below the list 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95" y="2219386"/>
            <a:ext cx="6768935" cy="380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1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08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is the user database table which are registered. Our data is entered to database.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63190"/>
            <a:ext cx="4560022" cy="3994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197" y="2363190"/>
            <a:ext cx="4491730" cy="397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4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172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Name: Engidawork Desalegn Roll no: 91900103183 Batch: B Class: CE TC3 </vt:lpstr>
      <vt:lpstr>Registration page</vt:lpstr>
      <vt:lpstr>Registration page with data</vt:lpstr>
      <vt:lpstr>After registration of you name, email and password you will redirect to the home page.</vt:lpstr>
      <vt:lpstr>Login page </vt:lpstr>
      <vt:lpstr>This is the home page that you get you name at the top of the page it says welcomea and your name I did this using session. Below that there is a list of things you will do you can add any to-do list and it will append it bellow</vt:lpstr>
      <vt:lpstr>Adding items to the list it will be registered in the database and append bellow the list</vt:lpstr>
      <vt:lpstr>Added item is appended below the list </vt:lpstr>
      <vt:lpstr>This is the user database table which are registered. Our data is entered to database.</vt:lpstr>
      <vt:lpstr>On the home page we can do the to-do list there are four operations (create, update, delete, edit)</vt:lpstr>
      <vt:lpstr>After deleting one item</vt:lpstr>
      <vt:lpstr>Editing one item</vt:lpstr>
      <vt:lpstr>After editing the first item</vt:lpstr>
      <vt:lpstr>The database after deleting and updating the list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Registration page</dc:title>
  <dc:creator>Engidawork Desalegn</dc:creator>
  <cp:lastModifiedBy>Engidawork Desalegn</cp:lastModifiedBy>
  <cp:revision>7</cp:revision>
  <dcterms:created xsi:type="dcterms:W3CDTF">2021-10-04T12:27:23Z</dcterms:created>
  <dcterms:modified xsi:type="dcterms:W3CDTF">2021-10-04T13:54:56Z</dcterms:modified>
</cp:coreProperties>
</file>