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  <a:srgbClr val="DCF4F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0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53AF5-77A0-4BDD-8FE4-2BAFF846360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EC3F-BD22-4BA6-8926-FDEAC362B5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252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EC3F-BD22-4BA6-8926-FDEAC362B5D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25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6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7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56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18082"/>
            <a:ext cx="8543925" cy="601846"/>
          </a:xfrm>
        </p:spPr>
        <p:txBody>
          <a:bodyPr>
            <a:normAutofit/>
          </a:bodyPr>
          <a:lstStyle>
            <a:lvl1pPr>
              <a:defRPr sz="3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299317"/>
            <a:ext cx="8543925" cy="3877646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6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4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08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48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68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7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E0DE-1AFE-4C88-B85A-8630037ABCF5}" type="datetimeFigureOut">
              <a:rPr lang="tr-TR" smtClean="0"/>
              <a:t>19.03.2020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2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F088F4-C766-4BE9-B314-F932E78D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215045"/>
            <a:ext cx="9906000" cy="1822782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chemeClr val="bg1"/>
                </a:solidFill>
              </a:rPr>
            </a:br>
            <a:br>
              <a:rPr lang="tr-TR" dirty="0">
                <a:solidFill>
                  <a:schemeClr val="bg1"/>
                </a:solidFill>
              </a:rPr>
            </a:br>
            <a:br>
              <a:rPr lang="tr-TR" dirty="0">
                <a:solidFill>
                  <a:schemeClr val="bg1"/>
                </a:solidFill>
              </a:rPr>
            </a:br>
            <a:r>
              <a:rPr lang="tr-T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Ders Adı ……</a:t>
            </a:r>
            <a:br>
              <a:rPr lang="tr-T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Dr./Doç. Dr./Dr. </a:t>
            </a:r>
            <a:r>
              <a:rPr lang="tr-T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Üyesi/</a:t>
            </a:r>
            <a:r>
              <a:rPr lang="tr-T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Gör./</a:t>
            </a:r>
            <a:r>
              <a:rPr lang="tr-T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Araş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Gör. Dr. İsim </a:t>
            </a:r>
            <a:r>
              <a:rPr lang="tr-T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Soyisim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tr-T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0" y="6263427"/>
            <a:ext cx="1008667" cy="261610"/>
          </a:xfrm>
          <a:prstGeom prst="rect">
            <a:avLst/>
          </a:prstGeom>
          <a:solidFill>
            <a:srgbClr val="DCF4FA"/>
          </a:solidFill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Hafta ….</a:t>
            </a:r>
          </a:p>
        </p:txBody>
      </p:sp>
    </p:spTree>
    <p:extLst>
      <p:ext uri="{BB962C8B-B14F-4D97-AF65-F5344CB8AC3E}">
        <p14:creationId xmlns:p14="http://schemas.microsoft.com/office/powerpoint/2010/main" val="299480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81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97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31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79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20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Konu Başlığı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Slaytlara ekleyeceğiniz metinler, 18 punto ve 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yazı tipinde olmalıdır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Paragraflar yerine, kelimeler, maddeler ve kısa cümleler tercih edilmelidir. 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Bir slaytta en fazla 10 satır metin olmalıdır. 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Anlatım ilgili görsellerle zenginleştirilmelidir. (Örneğin Slayt Gösterisi sekmesinden slayt gösterisi kaydet ile) </a:t>
            </a: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48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34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91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9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444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00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02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87</Words>
  <Application>Microsoft Office PowerPoint</Application>
  <PresentationFormat>A4 Kağıt (210x297 mm)</PresentationFormat>
  <Paragraphs>8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Office Teması</vt:lpstr>
      <vt:lpstr>   Ders Adı ……  Prof. Dr./Doç. Dr./Dr. Öğr. Üyesi/Öğr. Gör./Araş. Gör. Dr. İsim Soyisim  </vt:lpstr>
      <vt:lpstr>Konu Başlığı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Gamze AYDIN</dc:creator>
  <cp:lastModifiedBy>Yazar</cp:lastModifiedBy>
  <cp:revision>17</cp:revision>
  <dcterms:created xsi:type="dcterms:W3CDTF">2019-10-08T08:16:33Z</dcterms:created>
  <dcterms:modified xsi:type="dcterms:W3CDTF">2020-03-19T19:48:58Z</dcterms:modified>
</cp:coreProperties>
</file>