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4" r:id="rId1"/>
  </p:sldMasterIdLst>
  <p:notesMasterIdLst>
    <p:notesMasterId r:id="rId3"/>
  </p:notesMasterIdLst>
  <p:sldIdLst>
    <p:sldId id="257" r:id="rId2"/>
  </p:sldIdLst>
  <p:sldSz cx="25201563" cy="35999738"/>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436"/>
    <p:restoredTop sz="94830"/>
  </p:normalViewPr>
  <p:slideViewPr>
    <p:cSldViewPr snapToGrid="0" snapToObjects="1">
      <p:cViewPr>
        <p:scale>
          <a:sx n="75" d="100"/>
          <a:sy n="75" d="100"/>
        </p:scale>
        <p:origin x="-360" y="-624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D9FF0-3487-4466-8ED6-2AF2BF5B3B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tr-TR"/>
          </a:p>
        </p:txBody>
      </p:sp>
      <p:sp>
        <p:nvSpPr>
          <p:cNvPr id="3" name="Date Placeholder 2">
            <a:extLst>
              <a:ext uri="{FF2B5EF4-FFF2-40B4-BE49-F238E27FC236}">
                <a16:creationId xmlns:a16="http://schemas.microsoft.com/office/drawing/2014/main" id="{1BC1E515-00E1-48F5-92B9-259E713FFCF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0613215-D598-4098-AF61-BBE477E06F89}" type="datetimeFigureOut">
              <a:rPr lang="tr-TR"/>
              <a:pPr>
                <a:defRPr/>
              </a:pPr>
              <a:t>23.06.2022</a:t>
            </a:fld>
            <a:endParaRPr lang="tr-TR"/>
          </a:p>
        </p:txBody>
      </p:sp>
      <p:sp>
        <p:nvSpPr>
          <p:cNvPr id="4" name="Slide Image Placeholder 3">
            <a:extLst>
              <a:ext uri="{FF2B5EF4-FFF2-40B4-BE49-F238E27FC236}">
                <a16:creationId xmlns:a16="http://schemas.microsoft.com/office/drawing/2014/main" id="{DD74FE9A-BB1F-4956-93C0-F7F384DADBA4}"/>
              </a:ext>
            </a:extLst>
          </p:cNvPr>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a:extLst>
              <a:ext uri="{FF2B5EF4-FFF2-40B4-BE49-F238E27FC236}">
                <a16:creationId xmlns:a16="http://schemas.microsoft.com/office/drawing/2014/main" id="{6241C51F-E736-4359-8358-8674602F189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r-TR" noProof="0"/>
          </a:p>
        </p:txBody>
      </p:sp>
      <p:sp>
        <p:nvSpPr>
          <p:cNvPr id="6" name="Footer Placeholder 5">
            <a:extLst>
              <a:ext uri="{FF2B5EF4-FFF2-40B4-BE49-F238E27FC236}">
                <a16:creationId xmlns:a16="http://schemas.microsoft.com/office/drawing/2014/main" id="{D1548827-AC7D-485C-80C0-E88ED7C29E6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tr-TR"/>
          </a:p>
        </p:txBody>
      </p:sp>
      <p:sp>
        <p:nvSpPr>
          <p:cNvPr id="7" name="Slide Number Placeholder 6">
            <a:extLst>
              <a:ext uri="{FF2B5EF4-FFF2-40B4-BE49-F238E27FC236}">
                <a16:creationId xmlns:a16="http://schemas.microsoft.com/office/drawing/2014/main" id="{9CB323F2-DD7E-45C3-A2FE-BD7A36A0E5C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F028B0D-40D6-4073-9376-19F2BED4C7AA}"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defTabSz="3332163" rtl="0" eaLnBrk="0" fontAlgn="base" hangingPunct="0">
      <a:spcBef>
        <a:spcPct val="30000"/>
      </a:spcBef>
      <a:spcAft>
        <a:spcPct val="0"/>
      </a:spcAft>
      <a:defRPr sz="4300" kern="1200">
        <a:solidFill>
          <a:schemeClr val="tx1"/>
        </a:solidFill>
        <a:latin typeface="+mn-lt"/>
        <a:ea typeface="+mn-ea"/>
        <a:cs typeface="+mn-cs"/>
      </a:defRPr>
    </a:lvl1pPr>
    <a:lvl2pPr marL="1662113" algn="l" defTabSz="3332163" rtl="0" eaLnBrk="0" fontAlgn="base" hangingPunct="0">
      <a:spcBef>
        <a:spcPct val="30000"/>
      </a:spcBef>
      <a:spcAft>
        <a:spcPct val="0"/>
      </a:spcAft>
      <a:defRPr sz="4300" kern="1200">
        <a:solidFill>
          <a:schemeClr val="tx1"/>
        </a:solidFill>
        <a:latin typeface="+mn-lt"/>
        <a:ea typeface="+mn-ea"/>
        <a:cs typeface="+mn-cs"/>
      </a:defRPr>
    </a:lvl2pPr>
    <a:lvl3pPr marL="3332163" algn="l" defTabSz="3332163" rtl="0" eaLnBrk="0" fontAlgn="base" hangingPunct="0">
      <a:spcBef>
        <a:spcPct val="30000"/>
      </a:spcBef>
      <a:spcAft>
        <a:spcPct val="0"/>
      </a:spcAft>
      <a:defRPr sz="4300" kern="1200">
        <a:solidFill>
          <a:schemeClr val="tx1"/>
        </a:solidFill>
        <a:latin typeface="+mn-lt"/>
        <a:ea typeface="+mn-ea"/>
        <a:cs typeface="+mn-cs"/>
      </a:defRPr>
    </a:lvl3pPr>
    <a:lvl4pPr marL="5000625" algn="l" defTabSz="3332163" rtl="0" eaLnBrk="0" fontAlgn="base" hangingPunct="0">
      <a:spcBef>
        <a:spcPct val="30000"/>
      </a:spcBef>
      <a:spcAft>
        <a:spcPct val="0"/>
      </a:spcAft>
      <a:defRPr sz="4300" kern="1200">
        <a:solidFill>
          <a:schemeClr val="tx1"/>
        </a:solidFill>
        <a:latin typeface="+mn-lt"/>
        <a:ea typeface="+mn-ea"/>
        <a:cs typeface="+mn-cs"/>
      </a:defRPr>
    </a:lvl4pPr>
    <a:lvl5pPr marL="6669088" algn="l" defTabSz="3332163" rtl="0" eaLnBrk="0" fontAlgn="base" hangingPunct="0">
      <a:spcBef>
        <a:spcPct val="30000"/>
      </a:spcBef>
      <a:spcAft>
        <a:spcPct val="0"/>
      </a:spcAft>
      <a:defRPr sz="4300" kern="1200">
        <a:solidFill>
          <a:schemeClr val="tx1"/>
        </a:solidFill>
        <a:latin typeface="+mn-lt"/>
        <a:ea typeface="+mn-ea"/>
        <a:cs typeface="+mn-cs"/>
      </a:defRPr>
    </a:lvl5pPr>
    <a:lvl6pPr marL="8344507" algn="l" defTabSz="3337802" rtl="0" eaLnBrk="1" latinLnBrk="0" hangingPunct="1">
      <a:defRPr sz="4381" kern="1200">
        <a:solidFill>
          <a:schemeClr val="tx1"/>
        </a:solidFill>
        <a:latin typeface="+mn-lt"/>
        <a:ea typeface="+mn-ea"/>
        <a:cs typeface="+mn-cs"/>
      </a:defRPr>
    </a:lvl6pPr>
    <a:lvl7pPr marL="10013410" algn="l" defTabSz="3337802" rtl="0" eaLnBrk="1" latinLnBrk="0" hangingPunct="1">
      <a:defRPr sz="4381" kern="1200">
        <a:solidFill>
          <a:schemeClr val="tx1"/>
        </a:solidFill>
        <a:latin typeface="+mn-lt"/>
        <a:ea typeface="+mn-ea"/>
        <a:cs typeface="+mn-cs"/>
      </a:defRPr>
    </a:lvl7pPr>
    <a:lvl8pPr marL="11682313" algn="l" defTabSz="3337802" rtl="0" eaLnBrk="1" latinLnBrk="0" hangingPunct="1">
      <a:defRPr sz="4381" kern="1200">
        <a:solidFill>
          <a:schemeClr val="tx1"/>
        </a:solidFill>
        <a:latin typeface="+mn-lt"/>
        <a:ea typeface="+mn-ea"/>
        <a:cs typeface="+mn-cs"/>
      </a:defRPr>
    </a:lvl8pPr>
    <a:lvl9pPr marL="13351212" algn="l" defTabSz="3337802" rtl="0" eaLnBrk="1" latinLnBrk="0" hangingPunct="1">
      <a:defRPr sz="438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35E17D13-BBD3-4825-A896-F12E631EDB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Notes Placeholder 2">
            <a:extLst>
              <a:ext uri="{FF2B5EF4-FFF2-40B4-BE49-F238E27FC236}">
                <a16:creationId xmlns:a16="http://schemas.microsoft.com/office/drawing/2014/main" id="{75DC4814-C084-444E-8562-31E1A90A1260}"/>
              </a:ext>
            </a:extLst>
          </p:cNvPr>
          <p:cNvSpPr>
            <a:spLocks noGrp="1" noChangeArrowheads="1"/>
          </p:cNvSpPr>
          <p:nvPr>
            <p:ph type="body" idx="1"/>
          </p:nvPr>
        </p:nvSpPr>
        <p:spPr bwMode="auto"/>
        <p:txBody>
          <a:bodyPr wrap="square" numCol="1" anchor="t" anchorCtr="0" compatLnSpc="1">
            <a:prstTxWarp prst="textNoShape">
              <a:avLst/>
            </a:prstTxWarp>
          </a:bodyPr>
          <a:lstStyle/>
          <a:p>
            <a:pPr defTabSz="3332406" eaLnBrk="1" hangingPunct="1">
              <a:spcBef>
                <a:spcPct val="0"/>
              </a:spcBef>
              <a:defRPr/>
            </a:pPr>
            <a:endParaRPr lang="tr-TR" altLang="en-US" sz="4381"/>
          </a:p>
        </p:txBody>
      </p:sp>
      <p:sp>
        <p:nvSpPr>
          <p:cNvPr id="4100" name="Slide Number Placeholder 3">
            <a:extLst>
              <a:ext uri="{FF2B5EF4-FFF2-40B4-BE49-F238E27FC236}">
                <a16:creationId xmlns:a16="http://schemas.microsoft.com/office/drawing/2014/main" id="{1FF0A94D-0B45-4200-BD71-C27B344FC9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8FE2326-89B6-4C33-9A4A-BCE472C323CA}" type="slidenum">
              <a:rPr lang="tr-TR" altLang="en-US" smtClean="0"/>
              <a:pPr fontAlgn="base">
                <a:spcBef>
                  <a:spcPct val="0"/>
                </a:spcBef>
                <a:spcAft>
                  <a:spcPct val="0"/>
                </a:spcAft>
              </a:pPr>
              <a:t>1</a:t>
            </a:fld>
            <a:endParaRPr lang="tr-T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0196" y="5891626"/>
            <a:ext cx="18901172" cy="12533242"/>
          </a:xfrm>
        </p:spPr>
        <p:txBody>
          <a:bodyPr anchor="b"/>
          <a:lstStyle>
            <a:lvl1pPr algn="ctr">
              <a:defRPr sz="12403"/>
            </a:lvl1pPr>
          </a:lstStyle>
          <a:p>
            <a:r>
              <a:rPr lang="en-US"/>
              <a:t>Click to edit Master title style</a:t>
            </a:r>
            <a:endParaRPr lang="tr-TR"/>
          </a:p>
        </p:txBody>
      </p:sp>
      <p:sp>
        <p:nvSpPr>
          <p:cNvPr id="3" name="Subtitle 2"/>
          <p:cNvSpPr>
            <a:spLocks noGrp="1"/>
          </p:cNvSpPr>
          <p:nvPr>
            <p:ph type="subTitle" idx="1"/>
          </p:nvPr>
        </p:nvSpPr>
        <p:spPr>
          <a:xfrm>
            <a:off x="3150196" y="18908198"/>
            <a:ext cx="18901172" cy="8691601"/>
          </a:xfrm>
        </p:spPr>
        <p:txBody>
          <a:bodyPr/>
          <a:lstStyle>
            <a:lvl1pPr marL="0" indent="0" algn="ctr">
              <a:buNone/>
              <a:defRPr sz="4961"/>
            </a:lvl1pPr>
            <a:lvl2pPr marL="945078" indent="0" algn="ctr">
              <a:buNone/>
              <a:defRPr sz="4134"/>
            </a:lvl2pPr>
            <a:lvl3pPr marL="1890156" indent="0" algn="ctr">
              <a:buNone/>
              <a:defRPr sz="3721"/>
            </a:lvl3pPr>
            <a:lvl4pPr marL="2835234" indent="0" algn="ctr">
              <a:buNone/>
              <a:defRPr sz="3307"/>
            </a:lvl4pPr>
            <a:lvl5pPr marL="3780312" indent="0" algn="ctr">
              <a:buNone/>
              <a:defRPr sz="3307"/>
            </a:lvl5pPr>
            <a:lvl6pPr marL="4725391" indent="0" algn="ctr">
              <a:buNone/>
              <a:defRPr sz="3307"/>
            </a:lvl6pPr>
            <a:lvl7pPr marL="5670469" indent="0" algn="ctr">
              <a:buNone/>
              <a:defRPr sz="3307"/>
            </a:lvl7pPr>
            <a:lvl8pPr marL="6615547" indent="0" algn="ctr">
              <a:buNone/>
              <a:defRPr sz="3307"/>
            </a:lvl8pPr>
            <a:lvl9pPr marL="7560625" indent="0" algn="ctr">
              <a:buNone/>
              <a:defRPr sz="3307"/>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F6BC003D-87D1-4A19-BAA0-CD7BC84151AA}"/>
              </a:ext>
            </a:extLst>
          </p:cNvPr>
          <p:cNvSpPr>
            <a:spLocks noGrp="1"/>
          </p:cNvSpPr>
          <p:nvPr>
            <p:ph type="dt" sz="half" idx="10"/>
          </p:nvPr>
        </p:nvSpPr>
        <p:spPr/>
        <p:txBody>
          <a:bodyPr/>
          <a:lstStyle>
            <a:lvl1pPr>
              <a:defRPr/>
            </a:lvl1pPr>
          </a:lstStyle>
          <a:p>
            <a:pPr>
              <a:defRPr/>
            </a:pPr>
            <a:fld id="{8FBCD323-BDB0-4A6D-87B4-B5FC80370FAE}" type="datetimeFigureOut">
              <a:rPr lang="tr-TR"/>
              <a:pPr>
                <a:defRPr/>
              </a:pPr>
              <a:t>23.06.2022</a:t>
            </a:fld>
            <a:endParaRPr lang="tr-TR"/>
          </a:p>
        </p:txBody>
      </p:sp>
      <p:sp>
        <p:nvSpPr>
          <p:cNvPr id="5" name="Footer Placeholder 4">
            <a:extLst>
              <a:ext uri="{FF2B5EF4-FFF2-40B4-BE49-F238E27FC236}">
                <a16:creationId xmlns:a16="http://schemas.microsoft.com/office/drawing/2014/main" id="{EA3349CB-0244-4721-853F-894F8651CD49}"/>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E16DF6A0-7630-40E5-AD21-F430D011493E}"/>
              </a:ext>
            </a:extLst>
          </p:cNvPr>
          <p:cNvSpPr>
            <a:spLocks noGrp="1"/>
          </p:cNvSpPr>
          <p:nvPr>
            <p:ph type="sldNum" sz="quarter" idx="12"/>
          </p:nvPr>
        </p:nvSpPr>
        <p:spPr/>
        <p:txBody>
          <a:bodyPr/>
          <a:lstStyle>
            <a:lvl1pPr>
              <a:defRPr/>
            </a:lvl1pPr>
          </a:lstStyle>
          <a:p>
            <a:pPr>
              <a:defRPr/>
            </a:pPr>
            <a:fld id="{8F3789AF-B358-46BB-9612-A74AFCF2CDC1}" type="slidenum">
              <a:rPr lang="tr-TR"/>
              <a:pPr>
                <a:defRPr/>
              </a:pPr>
              <a:t>‹#›</a:t>
            </a:fld>
            <a:endParaRPr lang="tr-TR"/>
          </a:p>
        </p:txBody>
      </p:sp>
    </p:spTree>
    <p:extLst>
      <p:ext uri="{BB962C8B-B14F-4D97-AF65-F5344CB8AC3E}">
        <p14:creationId xmlns:p14="http://schemas.microsoft.com/office/powerpoint/2010/main" val="992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48E283A-CF7E-4B29-A3C2-80F8DA31F67A}"/>
              </a:ext>
            </a:extLst>
          </p:cNvPr>
          <p:cNvSpPr>
            <a:spLocks noGrp="1"/>
          </p:cNvSpPr>
          <p:nvPr>
            <p:ph type="dt" sz="half" idx="10"/>
          </p:nvPr>
        </p:nvSpPr>
        <p:spPr/>
        <p:txBody>
          <a:bodyPr/>
          <a:lstStyle>
            <a:lvl1pPr>
              <a:defRPr/>
            </a:lvl1pPr>
          </a:lstStyle>
          <a:p>
            <a:pPr>
              <a:defRPr/>
            </a:pPr>
            <a:fld id="{A5683AD9-DF82-4625-A855-8F9BF97E136E}" type="datetimeFigureOut">
              <a:rPr lang="tr-TR"/>
              <a:pPr>
                <a:defRPr/>
              </a:pPr>
              <a:t>23.06.2022</a:t>
            </a:fld>
            <a:endParaRPr lang="tr-TR"/>
          </a:p>
        </p:txBody>
      </p:sp>
      <p:sp>
        <p:nvSpPr>
          <p:cNvPr id="5" name="Footer Placeholder 4">
            <a:extLst>
              <a:ext uri="{FF2B5EF4-FFF2-40B4-BE49-F238E27FC236}">
                <a16:creationId xmlns:a16="http://schemas.microsoft.com/office/drawing/2014/main" id="{F6D620DA-325B-45F1-A27E-E7EB74A21007}"/>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B7C229A3-DF80-4259-94B5-960CAA36DE1C}"/>
              </a:ext>
            </a:extLst>
          </p:cNvPr>
          <p:cNvSpPr>
            <a:spLocks noGrp="1"/>
          </p:cNvSpPr>
          <p:nvPr>
            <p:ph type="sldNum" sz="quarter" idx="12"/>
          </p:nvPr>
        </p:nvSpPr>
        <p:spPr/>
        <p:txBody>
          <a:bodyPr/>
          <a:lstStyle>
            <a:lvl1pPr>
              <a:defRPr/>
            </a:lvl1pPr>
          </a:lstStyle>
          <a:p>
            <a:pPr>
              <a:defRPr/>
            </a:pPr>
            <a:fld id="{2619906D-BA23-4DA4-802D-89253908D400}" type="slidenum">
              <a:rPr lang="tr-TR"/>
              <a:pPr>
                <a:defRPr/>
              </a:pPr>
              <a:t>‹#›</a:t>
            </a:fld>
            <a:endParaRPr lang="tr-TR"/>
          </a:p>
        </p:txBody>
      </p:sp>
    </p:spTree>
    <p:extLst>
      <p:ext uri="{BB962C8B-B14F-4D97-AF65-F5344CB8AC3E}">
        <p14:creationId xmlns:p14="http://schemas.microsoft.com/office/powerpoint/2010/main" val="57005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4869" y="1916653"/>
            <a:ext cx="5434087" cy="30508114"/>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1732607" y="1916653"/>
            <a:ext cx="15987242"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6544904-F20C-41EC-A1EB-AD775E37E027}"/>
              </a:ext>
            </a:extLst>
          </p:cNvPr>
          <p:cNvSpPr>
            <a:spLocks noGrp="1"/>
          </p:cNvSpPr>
          <p:nvPr>
            <p:ph type="dt" sz="half" idx="10"/>
          </p:nvPr>
        </p:nvSpPr>
        <p:spPr/>
        <p:txBody>
          <a:bodyPr/>
          <a:lstStyle>
            <a:lvl1pPr>
              <a:defRPr/>
            </a:lvl1pPr>
          </a:lstStyle>
          <a:p>
            <a:pPr>
              <a:defRPr/>
            </a:pPr>
            <a:fld id="{FF0422FC-651B-4650-8A36-21A7505F30F9}" type="datetimeFigureOut">
              <a:rPr lang="tr-TR"/>
              <a:pPr>
                <a:defRPr/>
              </a:pPr>
              <a:t>23.06.2022</a:t>
            </a:fld>
            <a:endParaRPr lang="tr-TR"/>
          </a:p>
        </p:txBody>
      </p:sp>
      <p:sp>
        <p:nvSpPr>
          <p:cNvPr id="5" name="Footer Placeholder 4">
            <a:extLst>
              <a:ext uri="{FF2B5EF4-FFF2-40B4-BE49-F238E27FC236}">
                <a16:creationId xmlns:a16="http://schemas.microsoft.com/office/drawing/2014/main" id="{734D4510-9DCB-41A7-9057-936871F30C67}"/>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C6D551FF-20A9-416A-BAFD-EEC4DB7ECE8D}"/>
              </a:ext>
            </a:extLst>
          </p:cNvPr>
          <p:cNvSpPr>
            <a:spLocks noGrp="1"/>
          </p:cNvSpPr>
          <p:nvPr>
            <p:ph type="sldNum" sz="quarter" idx="12"/>
          </p:nvPr>
        </p:nvSpPr>
        <p:spPr/>
        <p:txBody>
          <a:bodyPr/>
          <a:lstStyle>
            <a:lvl1pPr>
              <a:defRPr/>
            </a:lvl1pPr>
          </a:lstStyle>
          <a:p>
            <a:pPr>
              <a:defRPr/>
            </a:pPr>
            <a:fld id="{C4FD5ED1-0C07-4827-A7BC-6D68F355D663}" type="slidenum">
              <a:rPr lang="tr-TR"/>
              <a:pPr>
                <a:defRPr/>
              </a:pPr>
              <a:t>‹#›</a:t>
            </a:fld>
            <a:endParaRPr lang="tr-TR"/>
          </a:p>
        </p:txBody>
      </p:sp>
    </p:spTree>
    <p:extLst>
      <p:ext uri="{BB962C8B-B14F-4D97-AF65-F5344CB8AC3E}">
        <p14:creationId xmlns:p14="http://schemas.microsoft.com/office/powerpoint/2010/main" val="100781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C81910C-B2EB-45C0-AD21-892AA8AD94CD}"/>
              </a:ext>
            </a:extLst>
          </p:cNvPr>
          <p:cNvSpPr>
            <a:spLocks noGrp="1"/>
          </p:cNvSpPr>
          <p:nvPr>
            <p:ph type="dt" sz="half" idx="10"/>
          </p:nvPr>
        </p:nvSpPr>
        <p:spPr/>
        <p:txBody>
          <a:bodyPr/>
          <a:lstStyle>
            <a:lvl1pPr>
              <a:defRPr/>
            </a:lvl1pPr>
          </a:lstStyle>
          <a:p>
            <a:pPr>
              <a:defRPr/>
            </a:pPr>
            <a:fld id="{69E956D1-3527-4C38-8AD3-01448BAAEAAA}" type="datetimeFigureOut">
              <a:rPr lang="tr-TR"/>
              <a:pPr>
                <a:defRPr/>
              </a:pPr>
              <a:t>23.06.2022</a:t>
            </a:fld>
            <a:endParaRPr lang="tr-TR"/>
          </a:p>
        </p:txBody>
      </p:sp>
      <p:sp>
        <p:nvSpPr>
          <p:cNvPr id="5" name="Footer Placeholder 4">
            <a:extLst>
              <a:ext uri="{FF2B5EF4-FFF2-40B4-BE49-F238E27FC236}">
                <a16:creationId xmlns:a16="http://schemas.microsoft.com/office/drawing/2014/main" id="{D8CD7D72-EEC5-4060-8F92-D3BFA388C864}"/>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F182EF22-F85F-4AC1-8B18-4A15D69F460A}"/>
              </a:ext>
            </a:extLst>
          </p:cNvPr>
          <p:cNvSpPr>
            <a:spLocks noGrp="1"/>
          </p:cNvSpPr>
          <p:nvPr>
            <p:ph type="sldNum" sz="quarter" idx="12"/>
          </p:nvPr>
        </p:nvSpPr>
        <p:spPr/>
        <p:txBody>
          <a:bodyPr/>
          <a:lstStyle>
            <a:lvl1pPr>
              <a:defRPr/>
            </a:lvl1pPr>
          </a:lstStyle>
          <a:p>
            <a:pPr>
              <a:defRPr/>
            </a:pPr>
            <a:fld id="{AB051FD0-35C2-4E6D-B10A-59C1F83AE241}" type="slidenum">
              <a:rPr lang="tr-TR"/>
              <a:pPr>
                <a:defRPr/>
              </a:pPr>
              <a:t>‹#›</a:t>
            </a:fld>
            <a:endParaRPr lang="tr-TR"/>
          </a:p>
        </p:txBody>
      </p:sp>
    </p:spTree>
    <p:extLst>
      <p:ext uri="{BB962C8B-B14F-4D97-AF65-F5344CB8AC3E}">
        <p14:creationId xmlns:p14="http://schemas.microsoft.com/office/powerpoint/2010/main" val="146093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482" y="8974940"/>
            <a:ext cx="21736348" cy="14974888"/>
          </a:xfrm>
        </p:spPr>
        <p:txBody>
          <a:bodyPr anchor="b"/>
          <a:lstStyle>
            <a:lvl1pPr>
              <a:defRPr sz="12403"/>
            </a:lvl1pPr>
          </a:lstStyle>
          <a:p>
            <a:r>
              <a:rPr lang="en-US"/>
              <a:t>Click to edit Master title style</a:t>
            </a:r>
            <a:endParaRPr lang="tr-TR"/>
          </a:p>
        </p:txBody>
      </p:sp>
      <p:sp>
        <p:nvSpPr>
          <p:cNvPr id="3" name="Text Placeholder 2"/>
          <p:cNvSpPr>
            <a:spLocks noGrp="1"/>
          </p:cNvSpPr>
          <p:nvPr>
            <p:ph type="body" idx="1"/>
          </p:nvPr>
        </p:nvSpPr>
        <p:spPr>
          <a:xfrm>
            <a:off x="1719482" y="24091497"/>
            <a:ext cx="21736348" cy="7874940"/>
          </a:xfrm>
        </p:spPr>
        <p:txBody>
          <a:bodyPr/>
          <a:lstStyle>
            <a:lvl1pPr marL="0" indent="0">
              <a:buNone/>
              <a:defRPr sz="4961">
                <a:solidFill>
                  <a:schemeClr val="tx1">
                    <a:tint val="75000"/>
                  </a:schemeClr>
                </a:solidFill>
              </a:defRPr>
            </a:lvl1pPr>
            <a:lvl2pPr marL="945078" indent="0">
              <a:buNone/>
              <a:defRPr sz="4134">
                <a:solidFill>
                  <a:schemeClr val="tx1">
                    <a:tint val="75000"/>
                  </a:schemeClr>
                </a:solidFill>
              </a:defRPr>
            </a:lvl2pPr>
            <a:lvl3pPr marL="1890156" indent="0">
              <a:buNone/>
              <a:defRPr sz="3721">
                <a:solidFill>
                  <a:schemeClr val="tx1">
                    <a:tint val="75000"/>
                  </a:schemeClr>
                </a:solidFill>
              </a:defRPr>
            </a:lvl3pPr>
            <a:lvl4pPr marL="2835234" indent="0">
              <a:buNone/>
              <a:defRPr sz="3307">
                <a:solidFill>
                  <a:schemeClr val="tx1">
                    <a:tint val="75000"/>
                  </a:schemeClr>
                </a:solidFill>
              </a:defRPr>
            </a:lvl4pPr>
            <a:lvl5pPr marL="3780312" indent="0">
              <a:buNone/>
              <a:defRPr sz="3307">
                <a:solidFill>
                  <a:schemeClr val="tx1">
                    <a:tint val="75000"/>
                  </a:schemeClr>
                </a:solidFill>
              </a:defRPr>
            </a:lvl5pPr>
            <a:lvl6pPr marL="4725391" indent="0">
              <a:buNone/>
              <a:defRPr sz="3307">
                <a:solidFill>
                  <a:schemeClr val="tx1">
                    <a:tint val="75000"/>
                  </a:schemeClr>
                </a:solidFill>
              </a:defRPr>
            </a:lvl6pPr>
            <a:lvl7pPr marL="5670469" indent="0">
              <a:buNone/>
              <a:defRPr sz="3307">
                <a:solidFill>
                  <a:schemeClr val="tx1">
                    <a:tint val="75000"/>
                  </a:schemeClr>
                </a:solidFill>
              </a:defRPr>
            </a:lvl7pPr>
            <a:lvl8pPr marL="6615547" indent="0">
              <a:buNone/>
              <a:defRPr sz="3307">
                <a:solidFill>
                  <a:schemeClr val="tx1">
                    <a:tint val="75000"/>
                  </a:schemeClr>
                </a:solidFill>
              </a:defRPr>
            </a:lvl8pPr>
            <a:lvl9pPr marL="7560625" indent="0">
              <a:buNone/>
              <a:defRPr sz="33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4A5C45-33B3-482A-9B3B-E21EA779B713}"/>
              </a:ext>
            </a:extLst>
          </p:cNvPr>
          <p:cNvSpPr>
            <a:spLocks noGrp="1"/>
          </p:cNvSpPr>
          <p:nvPr>
            <p:ph type="dt" sz="half" idx="10"/>
          </p:nvPr>
        </p:nvSpPr>
        <p:spPr/>
        <p:txBody>
          <a:bodyPr/>
          <a:lstStyle>
            <a:lvl1pPr>
              <a:defRPr/>
            </a:lvl1pPr>
          </a:lstStyle>
          <a:p>
            <a:pPr>
              <a:defRPr/>
            </a:pPr>
            <a:fld id="{C963DA79-194E-4456-B393-0866935B2F42}" type="datetimeFigureOut">
              <a:rPr lang="tr-TR"/>
              <a:pPr>
                <a:defRPr/>
              </a:pPr>
              <a:t>23.06.2022</a:t>
            </a:fld>
            <a:endParaRPr lang="tr-TR"/>
          </a:p>
        </p:txBody>
      </p:sp>
      <p:sp>
        <p:nvSpPr>
          <p:cNvPr id="5" name="Footer Placeholder 4">
            <a:extLst>
              <a:ext uri="{FF2B5EF4-FFF2-40B4-BE49-F238E27FC236}">
                <a16:creationId xmlns:a16="http://schemas.microsoft.com/office/drawing/2014/main" id="{571A8518-4249-47F8-8BCF-6CE426F9279D}"/>
              </a:ext>
            </a:extLst>
          </p:cNvPr>
          <p:cNvSpPr>
            <a:spLocks noGrp="1"/>
          </p:cNvSpPr>
          <p:nvPr>
            <p:ph type="ftr" sz="quarter" idx="11"/>
          </p:nvPr>
        </p:nvSpPr>
        <p:spPr/>
        <p:txBody>
          <a:bodyPr/>
          <a:lstStyle>
            <a:lvl1pPr>
              <a:defRPr/>
            </a:lvl1pPr>
          </a:lstStyle>
          <a:p>
            <a:pPr>
              <a:defRPr/>
            </a:pPr>
            <a:endParaRPr lang="tr-TR"/>
          </a:p>
        </p:txBody>
      </p:sp>
      <p:sp>
        <p:nvSpPr>
          <p:cNvPr id="6" name="Slide Number Placeholder 5">
            <a:extLst>
              <a:ext uri="{FF2B5EF4-FFF2-40B4-BE49-F238E27FC236}">
                <a16:creationId xmlns:a16="http://schemas.microsoft.com/office/drawing/2014/main" id="{DF152991-307A-413E-8619-AFA4F4ED5C1C}"/>
              </a:ext>
            </a:extLst>
          </p:cNvPr>
          <p:cNvSpPr>
            <a:spLocks noGrp="1"/>
          </p:cNvSpPr>
          <p:nvPr>
            <p:ph type="sldNum" sz="quarter" idx="12"/>
          </p:nvPr>
        </p:nvSpPr>
        <p:spPr/>
        <p:txBody>
          <a:bodyPr/>
          <a:lstStyle>
            <a:lvl1pPr>
              <a:defRPr/>
            </a:lvl1pPr>
          </a:lstStyle>
          <a:p>
            <a:pPr>
              <a:defRPr/>
            </a:pPr>
            <a:fld id="{6738A655-2933-43D6-B7E6-79DF3A699A3E}" type="slidenum">
              <a:rPr lang="tr-TR"/>
              <a:pPr>
                <a:defRPr/>
              </a:pPr>
              <a:t>‹#›</a:t>
            </a:fld>
            <a:endParaRPr lang="tr-TR"/>
          </a:p>
        </p:txBody>
      </p:sp>
    </p:spTree>
    <p:extLst>
      <p:ext uri="{BB962C8B-B14F-4D97-AF65-F5344CB8AC3E}">
        <p14:creationId xmlns:p14="http://schemas.microsoft.com/office/powerpoint/2010/main" val="144991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1732608" y="9583264"/>
            <a:ext cx="10710664"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12758291" y="9583264"/>
            <a:ext cx="10710664"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3">
            <a:extLst>
              <a:ext uri="{FF2B5EF4-FFF2-40B4-BE49-F238E27FC236}">
                <a16:creationId xmlns:a16="http://schemas.microsoft.com/office/drawing/2014/main" id="{D63437C6-2584-49DC-A276-1D528CDE7C74}"/>
              </a:ext>
            </a:extLst>
          </p:cNvPr>
          <p:cNvSpPr>
            <a:spLocks noGrp="1"/>
          </p:cNvSpPr>
          <p:nvPr>
            <p:ph type="dt" sz="half" idx="10"/>
          </p:nvPr>
        </p:nvSpPr>
        <p:spPr/>
        <p:txBody>
          <a:bodyPr/>
          <a:lstStyle>
            <a:lvl1pPr>
              <a:defRPr/>
            </a:lvl1pPr>
          </a:lstStyle>
          <a:p>
            <a:pPr>
              <a:defRPr/>
            </a:pPr>
            <a:fld id="{58C6B67B-8AD2-4B89-B1EF-DDEAA996536E}" type="datetimeFigureOut">
              <a:rPr lang="tr-TR"/>
              <a:pPr>
                <a:defRPr/>
              </a:pPr>
              <a:t>23.06.2022</a:t>
            </a:fld>
            <a:endParaRPr lang="tr-TR"/>
          </a:p>
        </p:txBody>
      </p:sp>
      <p:sp>
        <p:nvSpPr>
          <p:cNvPr id="6" name="Footer Placeholder 4">
            <a:extLst>
              <a:ext uri="{FF2B5EF4-FFF2-40B4-BE49-F238E27FC236}">
                <a16:creationId xmlns:a16="http://schemas.microsoft.com/office/drawing/2014/main" id="{C4732B63-603E-462B-97F8-F2FEA4AD8DF2}"/>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C7725353-C7A7-421E-B836-DF6EDC13DFF4}"/>
              </a:ext>
            </a:extLst>
          </p:cNvPr>
          <p:cNvSpPr>
            <a:spLocks noGrp="1"/>
          </p:cNvSpPr>
          <p:nvPr>
            <p:ph type="sldNum" sz="quarter" idx="12"/>
          </p:nvPr>
        </p:nvSpPr>
        <p:spPr/>
        <p:txBody>
          <a:bodyPr/>
          <a:lstStyle>
            <a:lvl1pPr>
              <a:defRPr/>
            </a:lvl1pPr>
          </a:lstStyle>
          <a:p>
            <a:pPr>
              <a:defRPr/>
            </a:pPr>
            <a:fld id="{C12203F4-3ADF-4E74-A4F3-CC655FDC1504}" type="slidenum">
              <a:rPr lang="tr-TR"/>
              <a:pPr>
                <a:defRPr/>
              </a:pPr>
              <a:t>‹#›</a:t>
            </a:fld>
            <a:endParaRPr lang="tr-TR"/>
          </a:p>
        </p:txBody>
      </p:sp>
    </p:spTree>
    <p:extLst>
      <p:ext uri="{BB962C8B-B14F-4D97-AF65-F5344CB8AC3E}">
        <p14:creationId xmlns:p14="http://schemas.microsoft.com/office/powerpoint/2010/main" val="33679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890" y="1916656"/>
            <a:ext cx="21736348" cy="6958285"/>
          </a:xfrm>
        </p:spPr>
        <p:txBody>
          <a:bodyPr/>
          <a:lstStyle/>
          <a:p>
            <a:r>
              <a:rPr lang="en-US"/>
              <a:t>Click to edit Master title style</a:t>
            </a:r>
            <a:endParaRPr lang="tr-TR"/>
          </a:p>
        </p:txBody>
      </p:sp>
      <p:sp>
        <p:nvSpPr>
          <p:cNvPr id="3" name="Text Placeholder 2"/>
          <p:cNvSpPr>
            <a:spLocks noGrp="1"/>
          </p:cNvSpPr>
          <p:nvPr>
            <p:ph type="body" idx="1"/>
          </p:nvPr>
        </p:nvSpPr>
        <p:spPr>
          <a:xfrm>
            <a:off x="1735891" y="8824938"/>
            <a:ext cx="10661441" cy="4324966"/>
          </a:xfrm>
        </p:spPr>
        <p:txBody>
          <a:bodyPr anchor="b"/>
          <a:lstStyle>
            <a:lvl1pPr marL="0" indent="0">
              <a:buNone/>
              <a:defRPr sz="4961" b="1"/>
            </a:lvl1pPr>
            <a:lvl2pPr marL="945078" indent="0">
              <a:buNone/>
              <a:defRPr sz="4134" b="1"/>
            </a:lvl2pPr>
            <a:lvl3pPr marL="1890156" indent="0">
              <a:buNone/>
              <a:defRPr sz="3721" b="1"/>
            </a:lvl3pPr>
            <a:lvl4pPr marL="2835234" indent="0">
              <a:buNone/>
              <a:defRPr sz="3307" b="1"/>
            </a:lvl4pPr>
            <a:lvl5pPr marL="3780312" indent="0">
              <a:buNone/>
              <a:defRPr sz="3307" b="1"/>
            </a:lvl5pPr>
            <a:lvl6pPr marL="4725391" indent="0">
              <a:buNone/>
              <a:defRPr sz="3307" b="1"/>
            </a:lvl6pPr>
            <a:lvl7pPr marL="5670469" indent="0">
              <a:buNone/>
              <a:defRPr sz="3307" b="1"/>
            </a:lvl7pPr>
            <a:lvl8pPr marL="6615547" indent="0">
              <a:buNone/>
              <a:defRPr sz="3307" b="1"/>
            </a:lvl8pPr>
            <a:lvl9pPr marL="7560625" indent="0">
              <a:buNone/>
              <a:defRPr sz="3307" b="1"/>
            </a:lvl9pPr>
          </a:lstStyle>
          <a:p>
            <a:pPr lvl="0"/>
            <a:r>
              <a:rPr lang="en-US"/>
              <a:t>Click to edit Master text styles</a:t>
            </a:r>
          </a:p>
        </p:txBody>
      </p:sp>
      <p:sp>
        <p:nvSpPr>
          <p:cNvPr id="4" name="Content Placeholder 3"/>
          <p:cNvSpPr>
            <a:spLocks noGrp="1"/>
          </p:cNvSpPr>
          <p:nvPr>
            <p:ph sz="half" idx="2"/>
          </p:nvPr>
        </p:nvSpPr>
        <p:spPr>
          <a:xfrm>
            <a:off x="1735891" y="13149904"/>
            <a:ext cx="10661441"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12758291" y="8824938"/>
            <a:ext cx="10713947" cy="4324966"/>
          </a:xfrm>
        </p:spPr>
        <p:txBody>
          <a:bodyPr anchor="b"/>
          <a:lstStyle>
            <a:lvl1pPr marL="0" indent="0">
              <a:buNone/>
              <a:defRPr sz="4961" b="1"/>
            </a:lvl1pPr>
            <a:lvl2pPr marL="945078" indent="0">
              <a:buNone/>
              <a:defRPr sz="4134" b="1"/>
            </a:lvl2pPr>
            <a:lvl3pPr marL="1890156" indent="0">
              <a:buNone/>
              <a:defRPr sz="3721" b="1"/>
            </a:lvl3pPr>
            <a:lvl4pPr marL="2835234" indent="0">
              <a:buNone/>
              <a:defRPr sz="3307" b="1"/>
            </a:lvl4pPr>
            <a:lvl5pPr marL="3780312" indent="0">
              <a:buNone/>
              <a:defRPr sz="3307" b="1"/>
            </a:lvl5pPr>
            <a:lvl6pPr marL="4725391" indent="0">
              <a:buNone/>
              <a:defRPr sz="3307" b="1"/>
            </a:lvl6pPr>
            <a:lvl7pPr marL="5670469" indent="0">
              <a:buNone/>
              <a:defRPr sz="3307" b="1"/>
            </a:lvl7pPr>
            <a:lvl8pPr marL="6615547" indent="0">
              <a:buNone/>
              <a:defRPr sz="3307" b="1"/>
            </a:lvl8pPr>
            <a:lvl9pPr marL="7560625" indent="0">
              <a:buNone/>
              <a:defRPr sz="3307" b="1"/>
            </a:lvl9pPr>
          </a:lstStyle>
          <a:p>
            <a:pPr lvl="0"/>
            <a:r>
              <a:rPr lang="en-US"/>
              <a:t>Click to edit Master text styles</a:t>
            </a:r>
          </a:p>
        </p:txBody>
      </p:sp>
      <p:sp>
        <p:nvSpPr>
          <p:cNvPr id="6" name="Content Placeholder 5"/>
          <p:cNvSpPr>
            <a:spLocks noGrp="1"/>
          </p:cNvSpPr>
          <p:nvPr>
            <p:ph sz="quarter" idx="4"/>
          </p:nvPr>
        </p:nvSpPr>
        <p:spPr>
          <a:xfrm>
            <a:off x="12758291" y="13149904"/>
            <a:ext cx="10713947"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3">
            <a:extLst>
              <a:ext uri="{FF2B5EF4-FFF2-40B4-BE49-F238E27FC236}">
                <a16:creationId xmlns:a16="http://schemas.microsoft.com/office/drawing/2014/main" id="{CB53409F-685C-4916-95FE-D041C0ECD5AC}"/>
              </a:ext>
            </a:extLst>
          </p:cNvPr>
          <p:cNvSpPr>
            <a:spLocks noGrp="1"/>
          </p:cNvSpPr>
          <p:nvPr>
            <p:ph type="dt" sz="half" idx="10"/>
          </p:nvPr>
        </p:nvSpPr>
        <p:spPr/>
        <p:txBody>
          <a:bodyPr/>
          <a:lstStyle>
            <a:lvl1pPr>
              <a:defRPr/>
            </a:lvl1pPr>
          </a:lstStyle>
          <a:p>
            <a:pPr>
              <a:defRPr/>
            </a:pPr>
            <a:fld id="{5AEE20E4-39B0-4160-8A56-2C483F4FE164}" type="datetimeFigureOut">
              <a:rPr lang="tr-TR"/>
              <a:pPr>
                <a:defRPr/>
              </a:pPr>
              <a:t>23.06.2022</a:t>
            </a:fld>
            <a:endParaRPr lang="tr-TR"/>
          </a:p>
        </p:txBody>
      </p:sp>
      <p:sp>
        <p:nvSpPr>
          <p:cNvPr id="8" name="Footer Placeholder 4">
            <a:extLst>
              <a:ext uri="{FF2B5EF4-FFF2-40B4-BE49-F238E27FC236}">
                <a16:creationId xmlns:a16="http://schemas.microsoft.com/office/drawing/2014/main" id="{9152AEB6-C35E-4059-ABA8-BD2A57414DF7}"/>
              </a:ext>
            </a:extLst>
          </p:cNvPr>
          <p:cNvSpPr>
            <a:spLocks noGrp="1"/>
          </p:cNvSpPr>
          <p:nvPr>
            <p:ph type="ftr" sz="quarter" idx="11"/>
          </p:nvPr>
        </p:nvSpPr>
        <p:spPr/>
        <p:txBody>
          <a:bodyPr/>
          <a:lstStyle>
            <a:lvl1pPr>
              <a:defRPr/>
            </a:lvl1pPr>
          </a:lstStyle>
          <a:p>
            <a:pPr>
              <a:defRPr/>
            </a:pPr>
            <a:endParaRPr lang="tr-TR"/>
          </a:p>
        </p:txBody>
      </p:sp>
      <p:sp>
        <p:nvSpPr>
          <p:cNvPr id="9" name="Slide Number Placeholder 5">
            <a:extLst>
              <a:ext uri="{FF2B5EF4-FFF2-40B4-BE49-F238E27FC236}">
                <a16:creationId xmlns:a16="http://schemas.microsoft.com/office/drawing/2014/main" id="{3E69CBAA-43DD-4E7E-8994-DECC05D9D4E1}"/>
              </a:ext>
            </a:extLst>
          </p:cNvPr>
          <p:cNvSpPr>
            <a:spLocks noGrp="1"/>
          </p:cNvSpPr>
          <p:nvPr>
            <p:ph type="sldNum" sz="quarter" idx="12"/>
          </p:nvPr>
        </p:nvSpPr>
        <p:spPr/>
        <p:txBody>
          <a:bodyPr/>
          <a:lstStyle>
            <a:lvl1pPr>
              <a:defRPr/>
            </a:lvl1pPr>
          </a:lstStyle>
          <a:p>
            <a:pPr>
              <a:defRPr/>
            </a:pPr>
            <a:fld id="{FEC7994C-B8F4-40A3-BED5-E3835F119B2D}" type="slidenum">
              <a:rPr lang="tr-TR"/>
              <a:pPr>
                <a:defRPr/>
              </a:pPr>
              <a:t>‹#›</a:t>
            </a:fld>
            <a:endParaRPr lang="tr-TR"/>
          </a:p>
        </p:txBody>
      </p:sp>
    </p:spTree>
    <p:extLst>
      <p:ext uri="{BB962C8B-B14F-4D97-AF65-F5344CB8AC3E}">
        <p14:creationId xmlns:p14="http://schemas.microsoft.com/office/powerpoint/2010/main" val="271664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3">
            <a:extLst>
              <a:ext uri="{FF2B5EF4-FFF2-40B4-BE49-F238E27FC236}">
                <a16:creationId xmlns:a16="http://schemas.microsoft.com/office/drawing/2014/main" id="{D9D51A4E-B382-47F6-AAB8-5CFDFC75EFE1}"/>
              </a:ext>
            </a:extLst>
          </p:cNvPr>
          <p:cNvSpPr>
            <a:spLocks noGrp="1"/>
          </p:cNvSpPr>
          <p:nvPr>
            <p:ph type="dt" sz="half" idx="10"/>
          </p:nvPr>
        </p:nvSpPr>
        <p:spPr/>
        <p:txBody>
          <a:bodyPr/>
          <a:lstStyle>
            <a:lvl1pPr>
              <a:defRPr/>
            </a:lvl1pPr>
          </a:lstStyle>
          <a:p>
            <a:pPr>
              <a:defRPr/>
            </a:pPr>
            <a:fld id="{019CFEA2-A1FA-4F13-A98D-8B075F85E701}" type="datetimeFigureOut">
              <a:rPr lang="tr-TR"/>
              <a:pPr>
                <a:defRPr/>
              </a:pPr>
              <a:t>23.06.2022</a:t>
            </a:fld>
            <a:endParaRPr lang="tr-TR"/>
          </a:p>
        </p:txBody>
      </p:sp>
      <p:sp>
        <p:nvSpPr>
          <p:cNvPr id="4" name="Footer Placeholder 4">
            <a:extLst>
              <a:ext uri="{FF2B5EF4-FFF2-40B4-BE49-F238E27FC236}">
                <a16:creationId xmlns:a16="http://schemas.microsoft.com/office/drawing/2014/main" id="{387B0D2B-2F98-4AE1-9484-5799C70A6988}"/>
              </a:ext>
            </a:extLst>
          </p:cNvPr>
          <p:cNvSpPr>
            <a:spLocks noGrp="1"/>
          </p:cNvSpPr>
          <p:nvPr>
            <p:ph type="ftr" sz="quarter" idx="11"/>
          </p:nvPr>
        </p:nvSpPr>
        <p:spPr/>
        <p:txBody>
          <a:bodyPr/>
          <a:lstStyle>
            <a:lvl1pPr>
              <a:defRPr/>
            </a:lvl1pPr>
          </a:lstStyle>
          <a:p>
            <a:pPr>
              <a:defRPr/>
            </a:pPr>
            <a:endParaRPr lang="tr-TR"/>
          </a:p>
        </p:txBody>
      </p:sp>
      <p:sp>
        <p:nvSpPr>
          <p:cNvPr id="5" name="Slide Number Placeholder 5">
            <a:extLst>
              <a:ext uri="{FF2B5EF4-FFF2-40B4-BE49-F238E27FC236}">
                <a16:creationId xmlns:a16="http://schemas.microsoft.com/office/drawing/2014/main" id="{F291A6F9-6BAE-40FE-ABAF-DF92C640B779}"/>
              </a:ext>
            </a:extLst>
          </p:cNvPr>
          <p:cNvSpPr>
            <a:spLocks noGrp="1"/>
          </p:cNvSpPr>
          <p:nvPr>
            <p:ph type="sldNum" sz="quarter" idx="12"/>
          </p:nvPr>
        </p:nvSpPr>
        <p:spPr/>
        <p:txBody>
          <a:bodyPr/>
          <a:lstStyle>
            <a:lvl1pPr>
              <a:defRPr/>
            </a:lvl1pPr>
          </a:lstStyle>
          <a:p>
            <a:pPr>
              <a:defRPr/>
            </a:pPr>
            <a:fld id="{AEA4BD23-6DBD-44E3-AB57-10850DC480B2}" type="slidenum">
              <a:rPr lang="tr-TR"/>
              <a:pPr>
                <a:defRPr/>
              </a:pPr>
              <a:t>‹#›</a:t>
            </a:fld>
            <a:endParaRPr lang="tr-TR"/>
          </a:p>
        </p:txBody>
      </p:sp>
    </p:spTree>
    <p:extLst>
      <p:ext uri="{BB962C8B-B14F-4D97-AF65-F5344CB8AC3E}">
        <p14:creationId xmlns:p14="http://schemas.microsoft.com/office/powerpoint/2010/main" val="281111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62AE6C7-9E4D-4B1E-8F6D-4FB0D38EFE71}"/>
              </a:ext>
            </a:extLst>
          </p:cNvPr>
          <p:cNvSpPr>
            <a:spLocks noGrp="1"/>
          </p:cNvSpPr>
          <p:nvPr>
            <p:ph type="dt" sz="half" idx="10"/>
          </p:nvPr>
        </p:nvSpPr>
        <p:spPr/>
        <p:txBody>
          <a:bodyPr/>
          <a:lstStyle>
            <a:lvl1pPr>
              <a:defRPr/>
            </a:lvl1pPr>
          </a:lstStyle>
          <a:p>
            <a:pPr>
              <a:defRPr/>
            </a:pPr>
            <a:fld id="{EB364B23-D57F-44B8-BF27-E8FE404006CB}" type="datetimeFigureOut">
              <a:rPr lang="tr-TR"/>
              <a:pPr>
                <a:defRPr/>
              </a:pPr>
              <a:t>23.06.2022</a:t>
            </a:fld>
            <a:endParaRPr lang="tr-TR"/>
          </a:p>
        </p:txBody>
      </p:sp>
      <p:sp>
        <p:nvSpPr>
          <p:cNvPr id="3" name="Footer Placeholder 4">
            <a:extLst>
              <a:ext uri="{FF2B5EF4-FFF2-40B4-BE49-F238E27FC236}">
                <a16:creationId xmlns:a16="http://schemas.microsoft.com/office/drawing/2014/main" id="{B4827028-7188-44DF-8C50-424BDBE57CCA}"/>
              </a:ext>
            </a:extLst>
          </p:cNvPr>
          <p:cNvSpPr>
            <a:spLocks noGrp="1"/>
          </p:cNvSpPr>
          <p:nvPr>
            <p:ph type="ftr" sz="quarter" idx="11"/>
          </p:nvPr>
        </p:nvSpPr>
        <p:spPr/>
        <p:txBody>
          <a:bodyPr/>
          <a:lstStyle>
            <a:lvl1pPr>
              <a:defRPr/>
            </a:lvl1pPr>
          </a:lstStyle>
          <a:p>
            <a:pPr>
              <a:defRPr/>
            </a:pPr>
            <a:endParaRPr lang="tr-TR"/>
          </a:p>
        </p:txBody>
      </p:sp>
      <p:sp>
        <p:nvSpPr>
          <p:cNvPr id="4" name="Slide Number Placeholder 5">
            <a:extLst>
              <a:ext uri="{FF2B5EF4-FFF2-40B4-BE49-F238E27FC236}">
                <a16:creationId xmlns:a16="http://schemas.microsoft.com/office/drawing/2014/main" id="{4E78E061-1D10-4F9B-B6E7-BD47C8EED228}"/>
              </a:ext>
            </a:extLst>
          </p:cNvPr>
          <p:cNvSpPr>
            <a:spLocks noGrp="1"/>
          </p:cNvSpPr>
          <p:nvPr>
            <p:ph type="sldNum" sz="quarter" idx="12"/>
          </p:nvPr>
        </p:nvSpPr>
        <p:spPr/>
        <p:txBody>
          <a:bodyPr/>
          <a:lstStyle>
            <a:lvl1pPr>
              <a:defRPr/>
            </a:lvl1pPr>
          </a:lstStyle>
          <a:p>
            <a:pPr>
              <a:defRPr/>
            </a:pPr>
            <a:fld id="{B7DDD8CA-5D72-4F05-9C4B-4D5C708B1043}" type="slidenum">
              <a:rPr lang="tr-TR"/>
              <a:pPr>
                <a:defRPr/>
              </a:pPr>
              <a:t>‹#›</a:t>
            </a:fld>
            <a:endParaRPr lang="tr-TR"/>
          </a:p>
        </p:txBody>
      </p:sp>
    </p:spTree>
    <p:extLst>
      <p:ext uri="{BB962C8B-B14F-4D97-AF65-F5344CB8AC3E}">
        <p14:creationId xmlns:p14="http://schemas.microsoft.com/office/powerpoint/2010/main" val="117200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891" y="2399982"/>
            <a:ext cx="8128159" cy="8399939"/>
          </a:xfrm>
        </p:spPr>
        <p:txBody>
          <a:bodyPr anchor="b"/>
          <a:lstStyle>
            <a:lvl1pPr>
              <a:defRPr sz="6615"/>
            </a:lvl1pPr>
          </a:lstStyle>
          <a:p>
            <a:r>
              <a:rPr lang="en-US"/>
              <a:t>Click to edit Master title style</a:t>
            </a:r>
            <a:endParaRPr lang="tr-TR"/>
          </a:p>
        </p:txBody>
      </p:sp>
      <p:sp>
        <p:nvSpPr>
          <p:cNvPr id="3" name="Content Placeholder 2"/>
          <p:cNvSpPr>
            <a:spLocks noGrp="1"/>
          </p:cNvSpPr>
          <p:nvPr>
            <p:ph idx="1"/>
          </p:nvPr>
        </p:nvSpPr>
        <p:spPr>
          <a:xfrm>
            <a:off x="10713947" y="5183298"/>
            <a:ext cx="12758291" cy="25583147"/>
          </a:xfrm>
        </p:spPr>
        <p:txBody>
          <a:bodyPr/>
          <a:lstStyle>
            <a:lvl1pPr>
              <a:defRPr sz="6615"/>
            </a:lvl1pPr>
            <a:lvl2pPr>
              <a:defRPr sz="5788"/>
            </a:lvl2pPr>
            <a:lvl3pPr>
              <a:defRPr sz="4961"/>
            </a:lvl3pPr>
            <a:lvl4pPr>
              <a:defRPr sz="4134"/>
            </a:lvl4pPr>
            <a:lvl5pPr>
              <a:defRPr sz="4134"/>
            </a:lvl5pPr>
            <a:lvl6pPr>
              <a:defRPr sz="4134"/>
            </a:lvl6pPr>
            <a:lvl7pPr>
              <a:defRPr sz="4134"/>
            </a:lvl7pPr>
            <a:lvl8pPr>
              <a:defRPr sz="4134"/>
            </a:lvl8pPr>
            <a:lvl9pPr>
              <a:defRPr sz="4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1735891" y="10799922"/>
            <a:ext cx="8128159" cy="20008190"/>
          </a:xfrm>
        </p:spPr>
        <p:txBody>
          <a:bodyPr/>
          <a:lstStyle>
            <a:lvl1pPr marL="0" indent="0">
              <a:buNone/>
              <a:defRPr sz="3307"/>
            </a:lvl1pPr>
            <a:lvl2pPr marL="945078" indent="0">
              <a:buNone/>
              <a:defRPr sz="2894"/>
            </a:lvl2pPr>
            <a:lvl3pPr marL="1890156" indent="0">
              <a:buNone/>
              <a:defRPr sz="2481"/>
            </a:lvl3pPr>
            <a:lvl4pPr marL="2835234" indent="0">
              <a:buNone/>
              <a:defRPr sz="2067"/>
            </a:lvl4pPr>
            <a:lvl5pPr marL="3780312" indent="0">
              <a:buNone/>
              <a:defRPr sz="2067"/>
            </a:lvl5pPr>
            <a:lvl6pPr marL="4725391" indent="0">
              <a:buNone/>
              <a:defRPr sz="2067"/>
            </a:lvl6pPr>
            <a:lvl7pPr marL="5670469" indent="0">
              <a:buNone/>
              <a:defRPr sz="2067"/>
            </a:lvl7pPr>
            <a:lvl8pPr marL="6615547" indent="0">
              <a:buNone/>
              <a:defRPr sz="2067"/>
            </a:lvl8pPr>
            <a:lvl9pPr marL="7560625" indent="0">
              <a:buNone/>
              <a:defRPr sz="2067"/>
            </a:lvl9pPr>
          </a:lstStyle>
          <a:p>
            <a:pPr lvl="0"/>
            <a:r>
              <a:rPr lang="en-US"/>
              <a:t>Click to edit Master text styles</a:t>
            </a:r>
          </a:p>
        </p:txBody>
      </p:sp>
      <p:sp>
        <p:nvSpPr>
          <p:cNvPr id="5" name="Date Placeholder 3">
            <a:extLst>
              <a:ext uri="{FF2B5EF4-FFF2-40B4-BE49-F238E27FC236}">
                <a16:creationId xmlns:a16="http://schemas.microsoft.com/office/drawing/2014/main" id="{293BD590-A815-4A9F-81E7-772B20C41047}"/>
              </a:ext>
            </a:extLst>
          </p:cNvPr>
          <p:cNvSpPr>
            <a:spLocks noGrp="1"/>
          </p:cNvSpPr>
          <p:nvPr>
            <p:ph type="dt" sz="half" idx="10"/>
          </p:nvPr>
        </p:nvSpPr>
        <p:spPr/>
        <p:txBody>
          <a:bodyPr/>
          <a:lstStyle>
            <a:lvl1pPr>
              <a:defRPr/>
            </a:lvl1pPr>
          </a:lstStyle>
          <a:p>
            <a:pPr>
              <a:defRPr/>
            </a:pPr>
            <a:fld id="{DF5389D5-B01A-4164-9E4A-D4B65CBB19BB}" type="datetimeFigureOut">
              <a:rPr lang="tr-TR"/>
              <a:pPr>
                <a:defRPr/>
              </a:pPr>
              <a:t>23.06.2022</a:t>
            </a:fld>
            <a:endParaRPr lang="tr-TR"/>
          </a:p>
        </p:txBody>
      </p:sp>
      <p:sp>
        <p:nvSpPr>
          <p:cNvPr id="6" name="Footer Placeholder 4">
            <a:extLst>
              <a:ext uri="{FF2B5EF4-FFF2-40B4-BE49-F238E27FC236}">
                <a16:creationId xmlns:a16="http://schemas.microsoft.com/office/drawing/2014/main" id="{8AD72F8F-CEB1-431B-9CCE-C6EC1ABAAE1F}"/>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592F34A2-C196-4ADA-90B5-20BB946DB8AC}"/>
              </a:ext>
            </a:extLst>
          </p:cNvPr>
          <p:cNvSpPr>
            <a:spLocks noGrp="1"/>
          </p:cNvSpPr>
          <p:nvPr>
            <p:ph type="sldNum" sz="quarter" idx="12"/>
          </p:nvPr>
        </p:nvSpPr>
        <p:spPr/>
        <p:txBody>
          <a:bodyPr/>
          <a:lstStyle>
            <a:lvl1pPr>
              <a:defRPr/>
            </a:lvl1pPr>
          </a:lstStyle>
          <a:p>
            <a:pPr>
              <a:defRPr/>
            </a:pPr>
            <a:fld id="{C1924FC3-A622-48E5-A814-9BDECA7025DC}" type="slidenum">
              <a:rPr lang="tr-TR"/>
              <a:pPr>
                <a:defRPr/>
              </a:pPr>
              <a:t>‹#›</a:t>
            </a:fld>
            <a:endParaRPr lang="tr-TR"/>
          </a:p>
        </p:txBody>
      </p:sp>
    </p:spTree>
    <p:extLst>
      <p:ext uri="{BB962C8B-B14F-4D97-AF65-F5344CB8AC3E}">
        <p14:creationId xmlns:p14="http://schemas.microsoft.com/office/powerpoint/2010/main" val="3737597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891" y="2399982"/>
            <a:ext cx="8128159" cy="8399939"/>
          </a:xfrm>
        </p:spPr>
        <p:txBody>
          <a:bodyPr anchor="b"/>
          <a:lstStyle>
            <a:lvl1pPr>
              <a:defRPr sz="6615"/>
            </a:lvl1pPr>
          </a:lstStyle>
          <a:p>
            <a:r>
              <a:rPr lang="en-US"/>
              <a:t>Click to edit Master title style</a:t>
            </a:r>
            <a:endParaRPr lang="tr-TR"/>
          </a:p>
        </p:txBody>
      </p:sp>
      <p:sp>
        <p:nvSpPr>
          <p:cNvPr id="3" name="Picture Placeholder 2"/>
          <p:cNvSpPr>
            <a:spLocks noGrp="1"/>
          </p:cNvSpPr>
          <p:nvPr>
            <p:ph type="pic" idx="1"/>
          </p:nvPr>
        </p:nvSpPr>
        <p:spPr>
          <a:xfrm>
            <a:off x="10713947" y="5183298"/>
            <a:ext cx="12758291" cy="25583147"/>
          </a:xfrm>
        </p:spPr>
        <p:txBody>
          <a:bodyPr rtlCol="0">
            <a:normAutofit/>
          </a:bodyPr>
          <a:lstStyle>
            <a:lvl1pPr marL="0" indent="0">
              <a:buNone/>
              <a:defRPr sz="6615"/>
            </a:lvl1pPr>
            <a:lvl2pPr marL="945078" indent="0">
              <a:buNone/>
              <a:defRPr sz="5788"/>
            </a:lvl2pPr>
            <a:lvl3pPr marL="1890156" indent="0">
              <a:buNone/>
              <a:defRPr sz="4961"/>
            </a:lvl3pPr>
            <a:lvl4pPr marL="2835234" indent="0">
              <a:buNone/>
              <a:defRPr sz="4134"/>
            </a:lvl4pPr>
            <a:lvl5pPr marL="3780312" indent="0">
              <a:buNone/>
              <a:defRPr sz="4134"/>
            </a:lvl5pPr>
            <a:lvl6pPr marL="4725391" indent="0">
              <a:buNone/>
              <a:defRPr sz="4134"/>
            </a:lvl6pPr>
            <a:lvl7pPr marL="5670469" indent="0">
              <a:buNone/>
              <a:defRPr sz="4134"/>
            </a:lvl7pPr>
            <a:lvl8pPr marL="6615547" indent="0">
              <a:buNone/>
              <a:defRPr sz="4134"/>
            </a:lvl8pPr>
            <a:lvl9pPr marL="7560625" indent="0">
              <a:buNone/>
              <a:defRPr sz="4134"/>
            </a:lvl9pPr>
          </a:lstStyle>
          <a:p>
            <a:pPr lvl="0"/>
            <a:endParaRPr lang="tr-TR" noProof="0"/>
          </a:p>
        </p:txBody>
      </p:sp>
      <p:sp>
        <p:nvSpPr>
          <p:cNvPr id="4" name="Text Placeholder 3"/>
          <p:cNvSpPr>
            <a:spLocks noGrp="1"/>
          </p:cNvSpPr>
          <p:nvPr>
            <p:ph type="body" sz="half" idx="2"/>
          </p:nvPr>
        </p:nvSpPr>
        <p:spPr>
          <a:xfrm>
            <a:off x="1735891" y="10799922"/>
            <a:ext cx="8128159" cy="20008190"/>
          </a:xfrm>
        </p:spPr>
        <p:txBody>
          <a:bodyPr/>
          <a:lstStyle>
            <a:lvl1pPr marL="0" indent="0">
              <a:buNone/>
              <a:defRPr sz="3307"/>
            </a:lvl1pPr>
            <a:lvl2pPr marL="945078" indent="0">
              <a:buNone/>
              <a:defRPr sz="2894"/>
            </a:lvl2pPr>
            <a:lvl3pPr marL="1890156" indent="0">
              <a:buNone/>
              <a:defRPr sz="2481"/>
            </a:lvl3pPr>
            <a:lvl4pPr marL="2835234" indent="0">
              <a:buNone/>
              <a:defRPr sz="2067"/>
            </a:lvl4pPr>
            <a:lvl5pPr marL="3780312" indent="0">
              <a:buNone/>
              <a:defRPr sz="2067"/>
            </a:lvl5pPr>
            <a:lvl6pPr marL="4725391" indent="0">
              <a:buNone/>
              <a:defRPr sz="2067"/>
            </a:lvl6pPr>
            <a:lvl7pPr marL="5670469" indent="0">
              <a:buNone/>
              <a:defRPr sz="2067"/>
            </a:lvl7pPr>
            <a:lvl8pPr marL="6615547" indent="0">
              <a:buNone/>
              <a:defRPr sz="2067"/>
            </a:lvl8pPr>
            <a:lvl9pPr marL="7560625" indent="0">
              <a:buNone/>
              <a:defRPr sz="2067"/>
            </a:lvl9pPr>
          </a:lstStyle>
          <a:p>
            <a:pPr lvl="0"/>
            <a:r>
              <a:rPr lang="en-US"/>
              <a:t>Click to edit Master text styles</a:t>
            </a:r>
          </a:p>
        </p:txBody>
      </p:sp>
      <p:sp>
        <p:nvSpPr>
          <p:cNvPr id="5" name="Date Placeholder 3">
            <a:extLst>
              <a:ext uri="{FF2B5EF4-FFF2-40B4-BE49-F238E27FC236}">
                <a16:creationId xmlns:a16="http://schemas.microsoft.com/office/drawing/2014/main" id="{5723B994-86E0-4AA1-9619-2E2BFC6DEA59}"/>
              </a:ext>
            </a:extLst>
          </p:cNvPr>
          <p:cNvSpPr>
            <a:spLocks noGrp="1"/>
          </p:cNvSpPr>
          <p:nvPr>
            <p:ph type="dt" sz="half" idx="10"/>
          </p:nvPr>
        </p:nvSpPr>
        <p:spPr/>
        <p:txBody>
          <a:bodyPr/>
          <a:lstStyle>
            <a:lvl1pPr>
              <a:defRPr/>
            </a:lvl1pPr>
          </a:lstStyle>
          <a:p>
            <a:pPr>
              <a:defRPr/>
            </a:pPr>
            <a:fld id="{27EDF62D-823C-4DDC-8F25-BB086756922A}" type="datetimeFigureOut">
              <a:rPr lang="tr-TR"/>
              <a:pPr>
                <a:defRPr/>
              </a:pPr>
              <a:t>23.06.2022</a:t>
            </a:fld>
            <a:endParaRPr lang="tr-TR"/>
          </a:p>
        </p:txBody>
      </p:sp>
      <p:sp>
        <p:nvSpPr>
          <p:cNvPr id="6" name="Footer Placeholder 4">
            <a:extLst>
              <a:ext uri="{FF2B5EF4-FFF2-40B4-BE49-F238E27FC236}">
                <a16:creationId xmlns:a16="http://schemas.microsoft.com/office/drawing/2014/main" id="{9EB350DC-82BA-4A76-9024-FE78771131A9}"/>
              </a:ext>
            </a:extLst>
          </p:cNvPr>
          <p:cNvSpPr>
            <a:spLocks noGrp="1"/>
          </p:cNvSpPr>
          <p:nvPr>
            <p:ph type="ftr" sz="quarter" idx="11"/>
          </p:nvPr>
        </p:nvSpPr>
        <p:spPr/>
        <p:txBody>
          <a:bodyPr/>
          <a:lstStyle>
            <a:lvl1pPr>
              <a:defRPr/>
            </a:lvl1pPr>
          </a:lstStyle>
          <a:p>
            <a:pPr>
              <a:defRPr/>
            </a:pPr>
            <a:endParaRPr lang="tr-TR"/>
          </a:p>
        </p:txBody>
      </p:sp>
      <p:sp>
        <p:nvSpPr>
          <p:cNvPr id="7" name="Slide Number Placeholder 5">
            <a:extLst>
              <a:ext uri="{FF2B5EF4-FFF2-40B4-BE49-F238E27FC236}">
                <a16:creationId xmlns:a16="http://schemas.microsoft.com/office/drawing/2014/main" id="{9089512D-CF85-4BCA-AE56-7E67F3692632}"/>
              </a:ext>
            </a:extLst>
          </p:cNvPr>
          <p:cNvSpPr>
            <a:spLocks noGrp="1"/>
          </p:cNvSpPr>
          <p:nvPr>
            <p:ph type="sldNum" sz="quarter" idx="12"/>
          </p:nvPr>
        </p:nvSpPr>
        <p:spPr/>
        <p:txBody>
          <a:bodyPr/>
          <a:lstStyle>
            <a:lvl1pPr>
              <a:defRPr/>
            </a:lvl1pPr>
          </a:lstStyle>
          <a:p>
            <a:pPr>
              <a:defRPr/>
            </a:pPr>
            <a:fld id="{13DD98FD-9742-42F5-84D6-F4E19D9B39F1}" type="slidenum">
              <a:rPr lang="tr-TR"/>
              <a:pPr>
                <a:defRPr/>
              </a:pPr>
              <a:t>‹#›</a:t>
            </a:fld>
            <a:endParaRPr lang="tr-TR"/>
          </a:p>
        </p:txBody>
      </p:sp>
    </p:spTree>
    <p:extLst>
      <p:ext uri="{BB962C8B-B14F-4D97-AF65-F5344CB8AC3E}">
        <p14:creationId xmlns:p14="http://schemas.microsoft.com/office/powerpoint/2010/main" val="1990321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8BF1388-447B-4FCB-A796-98944C6F9E1A}"/>
              </a:ext>
            </a:extLst>
          </p:cNvPr>
          <p:cNvSpPr>
            <a:spLocks noGrp="1" noChangeArrowheads="1"/>
          </p:cNvSpPr>
          <p:nvPr>
            <p:ph type="title"/>
          </p:nvPr>
        </p:nvSpPr>
        <p:spPr bwMode="auto">
          <a:xfrm>
            <a:off x="1731963" y="1916113"/>
            <a:ext cx="21737637" cy="695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endParaRPr lang="tr-TR" altLang="tr-TR"/>
          </a:p>
        </p:txBody>
      </p:sp>
      <p:sp>
        <p:nvSpPr>
          <p:cNvPr id="1027" name="Text Placeholder 2">
            <a:extLst>
              <a:ext uri="{FF2B5EF4-FFF2-40B4-BE49-F238E27FC236}">
                <a16:creationId xmlns:a16="http://schemas.microsoft.com/office/drawing/2014/main" id="{7C48D61A-0AA9-418F-857F-D9222A37F0B7}"/>
              </a:ext>
            </a:extLst>
          </p:cNvPr>
          <p:cNvSpPr>
            <a:spLocks noGrp="1" noChangeArrowheads="1"/>
          </p:cNvSpPr>
          <p:nvPr>
            <p:ph type="body" idx="1"/>
          </p:nvPr>
        </p:nvSpPr>
        <p:spPr bwMode="auto">
          <a:xfrm>
            <a:off x="1731963" y="9583738"/>
            <a:ext cx="21737637" cy="2284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endParaRPr lang="tr-TR" altLang="tr-TR"/>
          </a:p>
        </p:txBody>
      </p:sp>
      <p:sp>
        <p:nvSpPr>
          <p:cNvPr id="4" name="Date Placeholder 3">
            <a:extLst>
              <a:ext uri="{FF2B5EF4-FFF2-40B4-BE49-F238E27FC236}">
                <a16:creationId xmlns:a16="http://schemas.microsoft.com/office/drawing/2014/main" id="{879901C7-3DB1-474F-8A39-57DF49B51014}"/>
              </a:ext>
            </a:extLst>
          </p:cNvPr>
          <p:cNvSpPr>
            <a:spLocks noGrp="1"/>
          </p:cNvSpPr>
          <p:nvPr>
            <p:ph type="dt" sz="half" idx="2"/>
          </p:nvPr>
        </p:nvSpPr>
        <p:spPr>
          <a:xfrm>
            <a:off x="1731963" y="33366075"/>
            <a:ext cx="5670550" cy="1917700"/>
          </a:xfrm>
          <a:prstGeom prst="rect">
            <a:avLst/>
          </a:prstGeom>
        </p:spPr>
        <p:txBody>
          <a:bodyPr vert="horz" lIns="91440" tIns="45720" rIns="91440" bIns="45720" rtlCol="0" anchor="ctr"/>
          <a:lstStyle>
            <a:lvl1pPr algn="l" eaLnBrk="1" fontAlgn="auto" hangingPunct="1">
              <a:spcBef>
                <a:spcPts val="0"/>
              </a:spcBef>
              <a:spcAft>
                <a:spcPts val="0"/>
              </a:spcAft>
              <a:defRPr sz="2481">
                <a:solidFill>
                  <a:schemeClr val="tx1">
                    <a:tint val="75000"/>
                  </a:schemeClr>
                </a:solidFill>
                <a:latin typeface="+mn-lt"/>
              </a:defRPr>
            </a:lvl1pPr>
          </a:lstStyle>
          <a:p>
            <a:pPr>
              <a:defRPr/>
            </a:pPr>
            <a:fld id="{85716135-ECA3-4267-A5C1-2419F31BDFC8}" type="datetimeFigureOut">
              <a:rPr lang="tr-TR"/>
              <a:pPr>
                <a:defRPr/>
              </a:pPr>
              <a:t>23.06.2022</a:t>
            </a:fld>
            <a:endParaRPr lang="tr-TR"/>
          </a:p>
        </p:txBody>
      </p:sp>
      <p:sp>
        <p:nvSpPr>
          <p:cNvPr id="5" name="Footer Placeholder 4">
            <a:extLst>
              <a:ext uri="{FF2B5EF4-FFF2-40B4-BE49-F238E27FC236}">
                <a16:creationId xmlns:a16="http://schemas.microsoft.com/office/drawing/2014/main" id="{31AFE879-3D74-47D2-ADD1-B7D6F3C8E51B}"/>
              </a:ext>
            </a:extLst>
          </p:cNvPr>
          <p:cNvSpPr>
            <a:spLocks noGrp="1"/>
          </p:cNvSpPr>
          <p:nvPr>
            <p:ph type="ftr" sz="quarter" idx="3"/>
          </p:nvPr>
        </p:nvSpPr>
        <p:spPr>
          <a:xfrm>
            <a:off x="8348663" y="33366075"/>
            <a:ext cx="8504237" cy="1917700"/>
          </a:xfrm>
          <a:prstGeom prst="rect">
            <a:avLst/>
          </a:prstGeom>
        </p:spPr>
        <p:txBody>
          <a:bodyPr vert="horz" lIns="91440" tIns="45720" rIns="91440" bIns="45720" rtlCol="0" anchor="ctr"/>
          <a:lstStyle>
            <a:lvl1pPr algn="ctr" eaLnBrk="1" fontAlgn="auto" hangingPunct="1">
              <a:spcBef>
                <a:spcPts val="0"/>
              </a:spcBef>
              <a:spcAft>
                <a:spcPts val="0"/>
              </a:spcAft>
              <a:defRPr sz="2481">
                <a:solidFill>
                  <a:schemeClr val="tx1">
                    <a:tint val="75000"/>
                  </a:schemeClr>
                </a:solidFill>
                <a:latin typeface="+mn-lt"/>
              </a:defRPr>
            </a:lvl1pPr>
          </a:lstStyle>
          <a:p>
            <a:pPr>
              <a:defRPr/>
            </a:pPr>
            <a:endParaRPr lang="tr-TR"/>
          </a:p>
        </p:txBody>
      </p:sp>
      <p:sp>
        <p:nvSpPr>
          <p:cNvPr id="6" name="Slide Number Placeholder 5">
            <a:extLst>
              <a:ext uri="{FF2B5EF4-FFF2-40B4-BE49-F238E27FC236}">
                <a16:creationId xmlns:a16="http://schemas.microsoft.com/office/drawing/2014/main" id="{0E1A77B1-212F-495F-86DF-431C78E44374}"/>
              </a:ext>
            </a:extLst>
          </p:cNvPr>
          <p:cNvSpPr>
            <a:spLocks noGrp="1"/>
          </p:cNvSpPr>
          <p:nvPr>
            <p:ph type="sldNum" sz="quarter" idx="4"/>
          </p:nvPr>
        </p:nvSpPr>
        <p:spPr>
          <a:xfrm>
            <a:off x="17799050" y="33366075"/>
            <a:ext cx="5670550" cy="1917700"/>
          </a:xfrm>
          <a:prstGeom prst="rect">
            <a:avLst/>
          </a:prstGeom>
        </p:spPr>
        <p:txBody>
          <a:bodyPr vert="horz" lIns="91440" tIns="45720" rIns="91440" bIns="45720" rtlCol="0" anchor="ctr"/>
          <a:lstStyle>
            <a:lvl1pPr algn="r" eaLnBrk="1" fontAlgn="auto" hangingPunct="1">
              <a:spcBef>
                <a:spcPts val="0"/>
              </a:spcBef>
              <a:spcAft>
                <a:spcPts val="0"/>
              </a:spcAft>
              <a:defRPr sz="2481">
                <a:solidFill>
                  <a:schemeClr val="tx1">
                    <a:tint val="75000"/>
                  </a:schemeClr>
                </a:solidFill>
                <a:latin typeface="+mn-lt"/>
              </a:defRPr>
            </a:lvl1pPr>
          </a:lstStyle>
          <a:p>
            <a:pPr>
              <a:defRPr/>
            </a:pPr>
            <a:fld id="{F53408D2-0491-4729-BF03-17814CE2DC26}"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defTabSz="1889125" rtl="0" eaLnBrk="0" fontAlgn="base" hangingPunct="0">
        <a:lnSpc>
          <a:spcPct val="90000"/>
        </a:lnSpc>
        <a:spcBef>
          <a:spcPct val="0"/>
        </a:spcBef>
        <a:spcAft>
          <a:spcPct val="0"/>
        </a:spcAft>
        <a:defRPr sz="9000" kern="1200">
          <a:solidFill>
            <a:schemeClr val="tx1"/>
          </a:solidFill>
          <a:latin typeface="+mj-lt"/>
          <a:ea typeface="+mj-ea"/>
          <a:cs typeface="+mj-cs"/>
        </a:defRPr>
      </a:lvl1pPr>
      <a:lvl2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2pPr>
      <a:lvl3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3pPr>
      <a:lvl4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4pPr>
      <a:lvl5pPr algn="l" defTabSz="1889125" rtl="0" eaLnBrk="0" fontAlgn="base" hangingPunct="0">
        <a:lnSpc>
          <a:spcPct val="90000"/>
        </a:lnSpc>
        <a:spcBef>
          <a:spcPct val="0"/>
        </a:spcBef>
        <a:spcAft>
          <a:spcPct val="0"/>
        </a:spcAft>
        <a:defRPr sz="9000">
          <a:solidFill>
            <a:schemeClr val="tx1"/>
          </a:solidFill>
          <a:latin typeface="Calibri Light" panose="020F0302020204030204" pitchFamily="34" charset="0"/>
        </a:defRPr>
      </a:lvl5pPr>
      <a:lvl6pPr marL="457200" algn="l" defTabSz="1889125" rtl="0" fontAlgn="base">
        <a:lnSpc>
          <a:spcPct val="90000"/>
        </a:lnSpc>
        <a:spcBef>
          <a:spcPct val="0"/>
        </a:spcBef>
        <a:spcAft>
          <a:spcPct val="0"/>
        </a:spcAft>
        <a:defRPr sz="9000">
          <a:solidFill>
            <a:schemeClr val="tx1"/>
          </a:solidFill>
          <a:latin typeface="Calibri Light" panose="020F0302020204030204" pitchFamily="34" charset="0"/>
        </a:defRPr>
      </a:lvl6pPr>
      <a:lvl7pPr marL="914400" algn="l" defTabSz="1889125" rtl="0" fontAlgn="base">
        <a:lnSpc>
          <a:spcPct val="90000"/>
        </a:lnSpc>
        <a:spcBef>
          <a:spcPct val="0"/>
        </a:spcBef>
        <a:spcAft>
          <a:spcPct val="0"/>
        </a:spcAft>
        <a:defRPr sz="9000">
          <a:solidFill>
            <a:schemeClr val="tx1"/>
          </a:solidFill>
          <a:latin typeface="Calibri Light" panose="020F0302020204030204" pitchFamily="34" charset="0"/>
        </a:defRPr>
      </a:lvl7pPr>
      <a:lvl8pPr marL="1371600" algn="l" defTabSz="1889125" rtl="0" fontAlgn="base">
        <a:lnSpc>
          <a:spcPct val="90000"/>
        </a:lnSpc>
        <a:spcBef>
          <a:spcPct val="0"/>
        </a:spcBef>
        <a:spcAft>
          <a:spcPct val="0"/>
        </a:spcAft>
        <a:defRPr sz="9000">
          <a:solidFill>
            <a:schemeClr val="tx1"/>
          </a:solidFill>
          <a:latin typeface="Calibri Light" panose="020F0302020204030204" pitchFamily="34" charset="0"/>
        </a:defRPr>
      </a:lvl8pPr>
      <a:lvl9pPr marL="1828800" algn="l" defTabSz="1889125" rtl="0" fontAlgn="base">
        <a:lnSpc>
          <a:spcPct val="90000"/>
        </a:lnSpc>
        <a:spcBef>
          <a:spcPct val="0"/>
        </a:spcBef>
        <a:spcAft>
          <a:spcPct val="0"/>
        </a:spcAft>
        <a:defRPr sz="9000">
          <a:solidFill>
            <a:schemeClr val="tx1"/>
          </a:solidFill>
          <a:latin typeface="Calibri Light" panose="020F0302020204030204" pitchFamily="34" charset="0"/>
        </a:defRPr>
      </a:lvl9pPr>
    </p:titleStyle>
    <p:bodyStyle>
      <a:lvl1pPr marL="471488" indent="-471488" algn="l" defTabSz="1889125" rtl="0" eaLnBrk="0" fontAlgn="base" hangingPunct="0">
        <a:lnSpc>
          <a:spcPct val="90000"/>
        </a:lnSpc>
        <a:spcBef>
          <a:spcPts val="2063"/>
        </a:spcBef>
        <a:spcAft>
          <a:spcPct val="0"/>
        </a:spcAft>
        <a:buFont typeface="Arial" panose="020B0604020202020204" pitchFamily="34" charset="0"/>
        <a:buChar char="•"/>
        <a:defRPr sz="5700" kern="1200">
          <a:solidFill>
            <a:schemeClr val="tx1"/>
          </a:solidFill>
          <a:latin typeface="+mn-lt"/>
          <a:ea typeface="+mn-ea"/>
          <a:cs typeface="+mn-cs"/>
        </a:defRPr>
      </a:lvl1pPr>
      <a:lvl2pPr marL="1416050" indent="-471488" algn="l" defTabSz="1889125" rtl="0" eaLnBrk="0" fontAlgn="base" hangingPunct="0">
        <a:lnSpc>
          <a:spcPct val="90000"/>
        </a:lnSpc>
        <a:spcBef>
          <a:spcPts val="1038"/>
        </a:spcBef>
        <a:spcAft>
          <a:spcPct val="0"/>
        </a:spcAft>
        <a:buFont typeface="Arial" panose="020B0604020202020204" pitchFamily="34" charset="0"/>
        <a:buChar char="•"/>
        <a:defRPr sz="4900" kern="1200">
          <a:solidFill>
            <a:schemeClr val="tx1"/>
          </a:solidFill>
          <a:latin typeface="+mn-lt"/>
          <a:ea typeface="+mn-ea"/>
          <a:cs typeface="+mn-cs"/>
        </a:defRPr>
      </a:lvl2pPr>
      <a:lvl3pPr marL="2362200" indent="-471488" algn="l" defTabSz="1889125" rtl="0" eaLnBrk="0" fontAlgn="base" hangingPunct="0">
        <a:lnSpc>
          <a:spcPct val="90000"/>
        </a:lnSpc>
        <a:spcBef>
          <a:spcPts val="1038"/>
        </a:spcBef>
        <a:spcAft>
          <a:spcPct val="0"/>
        </a:spcAft>
        <a:buFont typeface="Arial" panose="020B0604020202020204" pitchFamily="34" charset="0"/>
        <a:buChar char="•"/>
        <a:defRPr sz="4100" kern="1200">
          <a:solidFill>
            <a:schemeClr val="tx1"/>
          </a:solidFill>
          <a:latin typeface="+mn-lt"/>
          <a:ea typeface="+mn-ea"/>
          <a:cs typeface="+mn-cs"/>
        </a:defRPr>
      </a:lvl3pPr>
      <a:lvl4pPr marL="3306763" indent="-471488" algn="l" defTabSz="1889125" rtl="0" eaLnBrk="0" fontAlgn="base" hangingPunct="0">
        <a:lnSpc>
          <a:spcPct val="90000"/>
        </a:lnSpc>
        <a:spcBef>
          <a:spcPts val="1038"/>
        </a:spcBef>
        <a:spcAft>
          <a:spcPct val="0"/>
        </a:spcAft>
        <a:buFont typeface="Arial" panose="020B0604020202020204" pitchFamily="34" charset="0"/>
        <a:buChar char="•"/>
        <a:defRPr sz="3700" kern="1200">
          <a:solidFill>
            <a:schemeClr val="tx1"/>
          </a:solidFill>
          <a:latin typeface="+mn-lt"/>
          <a:ea typeface="+mn-ea"/>
          <a:cs typeface="+mn-cs"/>
        </a:defRPr>
      </a:lvl4pPr>
      <a:lvl5pPr marL="4251325" indent="-471488" algn="l" defTabSz="1889125" rtl="0" eaLnBrk="0" fontAlgn="base" hangingPunct="0">
        <a:lnSpc>
          <a:spcPct val="90000"/>
        </a:lnSpc>
        <a:spcBef>
          <a:spcPts val="1038"/>
        </a:spcBef>
        <a:spcAft>
          <a:spcPct val="0"/>
        </a:spcAft>
        <a:buFont typeface="Arial" panose="020B0604020202020204" pitchFamily="34" charset="0"/>
        <a:buChar char="•"/>
        <a:defRPr sz="3700" kern="1200">
          <a:solidFill>
            <a:schemeClr val="tx1"/>
          </a:solidFill>
          <a:latin typeface="+mn-lt"/>
          <a:ea typeface="+mn-ea"/>
          <a:cs typeface="+mn-cs"/>
        </a:defRPr>
      </a:lvl5pPr>
      <a:lvl6pPr marL="5197930"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6pPr>
      <a:lvl7pPr marL="6143008"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7pPr>
      <a:lvl8pPr marL="7088086"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8pPr>
      <a:lvl9pPr marL="8033164" indent="-472539" algn="l" defTabSz="1890156" rtl="0" eaLnBrk="1" latinLnBrk="0" hangingPunct="1">
        <a:lnSpc>
          <a:spcPct val="90000"/>
        </a:lnSpc>
        <a:spcBef>
          <a:spcPts val="1034"/>
        </a:spcBef>
        <a:buFont typeface="Arial" panose="020B0604020202020204" pitchFamily="34" charset="0"/>
        <a:buChar char="•"/>
        <a:defRPr sz="3721" kern="1200">
          <a:solidFill>
            <a:schemeClr val="tx1"/>
          </a:solidFill>
          <a:latin typeface="+mn-lt"/>
          <a:ea typeface="+mn-ea"/>
          <a:cs typeface="+mn-cs"/>
        </a:defRPr>
      </a:lvl9pPr>
    </p:bodyStyle>
    <p:otherStyle>
      <a:defPPr>
        <a:defRPr lang="en-US"/>
      </a:defPPr>
      <a:lvl1pPr marL="0" algn="l" defTabSz="1890156" rtl="0" eaLnBrk="1" latinLnBrk="0" hangingPunct="1">
        <a:defRPr sz="3721" kern="1200">
          <a:solidFill>
            <a:schemeClr val="tx1"/>
          </a:solidFill>
          <a:latin typeface="+mn-lt"/>
          <a:ea typeface="+mn-ea"/>
          <a:cs typeface="+mn-cs"/>
        </a:defRPr>
      </a:lvl1pPr>
      <a:lvl2pPr marL="945078" algn="l" defTabSz="1890156" rtl="0" eaLnBrk="1" latinLnBrk="0" hangingPunct="1">
        <a:defRPr sz="3721" kern="1200">
          <a:solidFill>
            <a:schemeClr val="tx1"/>
          </a:solidFill>
          <a:latin typeface="+mn-lt"/>
          <a:ea typeface="+mn-ea"/>
          <a:cs typeface="+mn-cs"/>
        </a:defRPr>
      </a:lvl2pPr>
      <a:lvl3pPr marL="1890156" algn="l" defTabSz="1890156" rtl="0" eaLnBrk="1" latinLnBrk="0" hangingPunct="1">
        <a:defRPr sz="3721" kern="1200">
          <a:solidFill>
            <a:schemeClr val="tx1"/>
          </a:solidFill>
          <a:latin typeface="+mn-lt"/>
          <a:ea typeface="+mn-ea"/>
          <a:cs typeface="+mn-cs"/>
        </a:defRPr>
      </a:lvl3pPr>
      <a:lvl4pPr marL="2835234" algn="l" defTabSz="1890156" rtl="0" eaLnBrk="1" latinLnBrk="0" hangingPunct="1">
        <a:defRPr sz="3721" kern="1200">
          <a:solidFill>
            <a:schemeClr val="tx1"/>
          </a:solidFill>
          <a:latin typeface="+mn-lt"/>
          <a:ea typeface="+mn-ea"/>
          <a:cs typeface="+mn-cs"/>
        </a:defRPr>
      </a:lvl4pPr>
      <a:lvl5pPr marL="3780312" algn="l" defTabSz="1890156" rtl="0" eaLnBrk="1" latinLnBrk="0" hangingPunct="1">
        <a:defRPr sz="3721" kern="1200">
          <a:solidFill>
            <a:schemeClr val="tx1"/>
          </a:solidFill>
          <a:latin typeface="+mn-lt"/>
          <a:ea typeface="+mn-ea"/>
          <a:cs typeface="+mn-cs"/>
        </a:defRPr>
      </a:lvl5pPr>
      <a:lvl6pPr marL="4725391" algn="l" defTabSz="1890156" rtl="0" eaLnBrk="1" latinLnBrk="0" hangingPunct="1">
        <a:defRPr sz="3721" kern="1200">
          <a:solidFill>
            <a:schemeClr val="tx1"/>
          </a:solidFill>
          <a:latin typeface="+mn-lt"/>
          <a:ea typeface="+mn-ea"/>
          <a:cs typeface="+mn-cs"/>
        </a:defRPr>
      </a:lvl6pPr>
      <a:lvl7pPr marL="5670469" algn="l" defTabSz="1890156" rtl="0" eaLnBrk="1" latinLnBrk="0" hangingPunct="1">
        <a:defRPr sz="3721" kern="1200">
          <a:solidFill>
            <a:schemeClr val="tx1"/>
          </a:solidFill>
          <a:latin typeface="+mn-lt"/>
          <a:ea typeface="+mn-ea"/>
          <a:cs typeface="+mn-cs"/>
        </a:defRPr>
      </a:lvl7pPr>
      <a:lvl8pPr marL="6615547" algn="l" defTabSz="1890156" rtl="0" eaLnBrk="1" latinLnBrk="0" hangingPunct="1">
        <a:defRPr sz="3721" kern="1200">
          <a:solidFill>
            <a:schemeClr val="tx1"/>
          </a:solidFill>
          <a:latin typeface="+mn-lt"/>
          <a:ea typeface="+mn-ea"/>
          <a:cs typeface="+mn-cs"/>
        </a:defRPr>
      </a:lvl8pPr>
      <a:lvl9pPr marL="7560625" algn="l" defTabSz="1890156" rtl="0" eaLnBrk="1" latinLnBrk="0" hangingPunct="1">
        <a:defRPr sz="37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E30E-9EE0-40B2-9950-7AEFC77D81B1}"/>
              </a:ext>
            </a:extLst>
          </p:cNvPr>
          <p:cNvSpPr/>
          <p:nvPr/>
        </p:nvSpPr>
        <p:spPr>
          <a:xfrm>
            <a:off x="139700" y="52388"/>
            <a:ext cx="24922163" cy="358489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tr-TR" sz="1800" dirty="0">
              <a:effectLst/>
              <a:latin typeface="Times New Roman" panose="02020603050405020304" pitchFamily="18" charset="0"/>
              <a:ea typeface="Times New Roman" panose="02020603050405020304" pitchFamily="18" charset="0"/>
            </a:endParaRPr>
          </a:p>
        </p:txBody>
      </p:sp>
      <p:sp>
        <p:nvSpPr>
          <p:cNvPr id="5" name="Rounded Rectangle 4">
            <a:extLst>
              <a:ext uri="{FF2B5EF4-FFF2-40B4-BE49-F238E27FC236}">
                <a16:creationId xmlns:a16="http://schemas.microsoft.com/office/drawing/2014/main" id="{CD5253EF-EBB9-4F7D-9215-4E428B1DB23E}"/>
              </a:ext>
            </a:extLst>
          </p:cNvPr>
          <p:cNvSpPr/>
          <p:nvPr/>
        </p:nvSpPr>
        <p:spPr>
          <a:xfrm>
            <a:off x="744538" y="600075"/>
            <a:ext cx="23620412" cy="5768975"/>
          </a:xfrm>
          <a:prstGeom prst="roundRect">
            <a:avLst>
              <a:gd name="adj" fmla="val 4672"/>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7" name="Rounded Rectangle 6">
            <a:extLst>
              <a:ext uri="{FF2B5EF4-FFF2-40B4-BE49-F238E27FC236}">
                <a16:creationId xmlns:a16="http://schemas.microsoft.com/office/drawing/2014/main" id="{720A21D4-C424-419B-BEF9-6079736514E5}"/>
              </a:ext>
            </a:extLst>
          </p:cNvPr>
          <p:cNvSpPr/>
          <p:nvPr/>
        </p:nvSpPr>
        <p:spPr>
          <a:xfrm>
            <a:off x="779463" y="7032625"/>
            <a:ext cx="11855450" cy="9640888"/>
          </a:xfrm>
          <a:prstGeom prst="roundRect">
            <a:avLst>
              <a:gd name="adj" fmla="val 2299"/>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8" name="Rounded Rectangle 7">
            <a:extLst>
              <a:ext uri="{FF2B5EF4-FFF2-40B4-BE49-F238E27FC236}">
                <a16:creationId xmlns:a16="http://schemas.microsoft.com/office/drawing/2014/main" id="{28C2B615-2ECB-4BB2-9057-8DE995415674}"/>
              </a:ext>
            </a:extLst>
          </p:cNvPr>
          <p:cNvSpPr/>
          <p:nvPr/>
        </p:nvSpPr>
        <p:spPr>
          <a:xfrm>
            <a:off x="13206413" y="7032625"/>
            <a:ext cx="11158537" cy="15981363"/>
          </a:xfrm>
          <a:prstGeom prst="roundRect">
            <a:avLst>
              <a:gd name="adj" fmla="val 2238"/>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tr-TR"/>
              <a:t>d</a:t>
            </a:r>
            <a:endParaRPr lang="tr-TR" dirty="0"/>
          </a:p>
        </p:txBody>
      </p:sp>
      <p:sp>
        <p:nvSpPr>
          <p:cNvPr id="9" name="Rounded Rectangle 8">
            <a:extLst>
              <a:ext uri="{FF2B5EF4-FFF2-40B4-BE49-F238E27FC236}">
                <a16:creationId xmlns:a16="http://schemas.microsoft.com/office/drawing/2014/main" id="{70ACEBCF-41BF-452C-AB06-909FF2D049FC}"/>
              </a:ext>
            </a:extLst>
          </p:cNvPr>
          <p:cNvSpPr/>
          <p:nvPr/>
        </p:nvSpPr>
        <p:spPr>
          <a:xfrm>
            <a:off x="744538" y="17273588"/>
            <a:ext cx="11855450" cy="16510000"/>
          </a:xfrm>
          <a:prstGeom prst="roundRect">
            <a:avLst>
              <a:gd name="adj" fmla="val 1484"/>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sp>
        <p:nvSpPr>
          <p:cNvPr id="10" name="Rounded Rectangle 9">
            <a:extLst>
              <a:ext uri="{FF2B5EF4-FFF2-40B4-BE49-F238E27FC236}">
                <a16:creationId xmlns:a16="http://schemas.microsoft.com/office/drawing/2014/main" id="{F3E66ECF-D0FC-48D1-ADD6-9AF376EA9295}"/>
              </a:ext>
            </a:extLst>
          </p:cNvPr>
          <p:cNvSpPr/>
          <p:nvPr/>
        </p:nvSpPr>
        <p:spPr>
          <a:xfrm>
            <a:off x="13206413" y="23614063"/>
            <a:ext cx="11158537" cy="10169525"/>
          </a:xfrm>
          <a:prstGeom prst="roundRect">
            <a:avLst>
              <a:gd name="adj" fmla="val 2299"/>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dirty="0"/>
          </a:p>
        </p:txBody>
      </p:sp>
      <p:pic>
        <p:nvPicPr>
          <p:cNvPr id="3080" name="Picture 11" descr="A picture containing logo&#10;&#10;Description automatically generated">
            <a:extLst>
              <a:ext uri="{FF2B5EF4-FFF2-40B4-BE49-F238E27FC236}">
                <a16:creationId xmlns:a16="http://schemas.microsoft.com/office/drawing/2014/main" id="{A1765B4B-D22B-4932-8285-B8A83ACB7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917575"/>
            <a:ext cx="365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Box 12">
            <a:extLst>
              <a:ext uri="{FF2B5EF4-FFF2-40B4-BE49-F238E27FC236}">
                <a16:creationId xmlns:a16="http://schemas.microsoft.com/office/drawing/2014/main" id="{D94407E5-2599-4859-840F-6CAA74D8F3D1}"/>
              </a:ext>
            </a:extLst>
          </p:cNvPr>
          <p:cNvSpPr txBox="1">
            <a:spLocks noChangeArrowheads="1"/>
          </p:cNvSpPr>
          <p:nvPr/>
        </p:nvSpPr>
        <p:spPr bwMode="auto">
          <a:xfrm>
            <a:off x="4679950" y="1316038"/>
            <a:ext cx="158416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800" b="1" dirty="0">
                <a:latin typeface="Helvetica" panose="020B0604020202020204" pitchFamily="34" charset="0"/>
              </a:rPr>
              <a:t>TWITTER VERİLERİ KULLANARAK, TWEET DUYGU ANALİZİNİN YAPILMASI VE ELASTIC SEARCH ILE GÖRSELLEŞTİRME İŞLEMİ YAPILMASI</a:t>
            </a:r>
          </a:p>
        </p:txBody>
      </p:sp>
      <p:sp>
        <p:nvSpPr>
          <p:cNvPr id="3082" name="TextBox 13">
            <a:extLst>
              <a:ext uri="{FF2B5EF4-FFF2-40B4-BE49-F238E27FC236}">
                <a16:creationId xmlns:a16="http://schemas.microsoft.com/office/drawing/2014/main" id="{45579FC5-5A62-4A20-874B-093115F4B11F}"/>
              </a:ext>
            </a:extLst>
          </p:cNvPr>
          <p:cNvSpPr txBox="1">
            <a:spLocks noChangeArrowheads="1"/>
          </p:cNvSpPr>
          <p:nvPr/>
        </p:nvSpPr>
        <p:spPr bwMode="auto">
          <a:xfrm>
            <a:off x="4068763" y="3778250"/>
            <a:ext cx="169719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400" dirty="0">
                <a:latin typeface="Helvetica" panose="020B0604020202020204" pitchFamily="34" charset="0"/>
              </a:rPr>
              <a:t>Engin KARATAŞ</a:t>
            </a:r>
          </a:p>
        </p:txBody>
      </p:sp>
      <p:sp>
        <p:nvSpPr>
          <p:cNvPr id="3083" name="TextBox 14">
            <a:extLst>
              <a:ext uri="{FF2B5EF4-FFF2-40B4-BE49-F238E27FC236}">
                <a16:creationId xmlns:a16="http://schemas.microsoft.com/office/drawing/2014/main" id="{A01C57CC-4020-47DA-BF4F-8EE93F605F08}"/>
              </a:ext>
            </a:extLst>
          </p:cNvPr>
          <p:cNvSpPr txBox="1">
            <a:spLocks noChangeArrowheads="1"/>
          </p:cNvSpPr>
          <p:nvPr/>
        </p:nvSpPr>
        <p:spPr bwMode="auto">
          <a:xfrm>
            <a:off x="6116638" y="4894263"/>
            <a:ext cx="1288256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tr-TR" altLang="en-US" sz="4400" dirty="0">
                <a:latin typeface="Helvetica" panose="020B0604020202020204" pitchFamily="34" charset="0"/>
              </a:rPr>
              <a:t>Danışman: </a:t>
            </a:r>
            <a:r>
              <a:rPr lang="tr-TR" altLang="en-US" sz="4400" dirty="0" err="1">
                <a:latin typeface="Helvetica" panose="020B0604020202020204" pitchFamily="34" charset="0"/>
              </a:rPr>
              <a:t>Doç.Dr</a:t>
            </a:r>
            <a:r>
              <a:rPr lang="tr-TR" altLang="en-US" sz="4400" dirty="0">
                <a:latin typeface="Helvetica" panose="020B0604020202020204" pitchFamily="34" charset="0"/>
              </a:rPr>
              <a:t>. Mehmet BAKIR	</a:t>
            </a:r>
          </a:p>
        </p:txBody>
      </p:sp>
      <p:sp>
        <p:nvSpPr>
          <p:cNvPr id="3084" name="TextBox 15">
            <a:extLst>
              <a:ext uri="{FF2B5EF4-FFF2-40B4-BE49-F238E27FC236}">
                <a16:creationId xmlns:a16="http://schemas.microsoft.com/office/drawing/2014/main" id="{C60D2B14-D645-46B5-A773-90A058F04705}"/>
              </a:ext>
            </a:extLst>
          </p:cNvPr>
          <p:cNvSpPr txBox="1">
            <a:spLocks noChangeArrowheads="1"/>
          </p:cNvSpPr>
          <p:nvPr/>
        </p:nvSpPr>
        <p:spPr bwMode="auto">
          <a:xfrm>
            <a:off x="785813" y="7096125"/>
            <a:ext cx="117221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Özet</a:t>
            </a:r>
          </a:p>
          <a:p>
            <a:pPr algn="just" eaLnBrk="1" hangingPunct="1"/>
            <a:r>
              <a:rPr lang="tr-TR" altLang="en-US" sz="3600" dirty="0">
                <a:latin typeface="Helvetica" panose="020B0604020202020204" pitchFamily="34" charset="0"/>
              </a:rPr>
              <a:t>Bu proje, </a:t>
            </a:r>
            <a:r>
              <a:rPr lang="tr-TR" altLang="en-US" sz="3600" dirty="0" err="1">
                <a:latin typeface="Helvetica" panose="020B0604020202020204" pitchFamily="34" charset="0"/>
              </a:rPr>
              <a:t>Twitter</a:t>
            </a:r>
            <a:r>
              <a:rPr lang="tr-TR" altLang="en-US" sz="3600" dirty="0">
                <a:latin typeface="Helvetica" panose="020B0604020202020204" pitchFamily="34" charset="0"/>
              </a:rPr>
              <a:t> üzerinden elde edilen veriler duygu analizinden geçirilip, bir gözlemci yerine makine tarafından karar alınıp sınıflandırma işlemi yapılmasını ve elde edilen verilerin görselleştirme, raporlama, hızlı arama ihtiyaçlarını karşılamak için çeşitli grafikler, raporlama ve harita üzerinde gösterme gibi bir çok işlevi içerisinde barındıran </a:t>
            </a:r>
            <a:r>
              <a:rPr lang="tr-TR" altLang="en-US" sz="3600" dirty="0" err="1">
                <a:latin typeface="Helvetica" panose="020B0604020202020204" pitchFamily="34" charset="0"/>
              </a:rPr>
              <a:t>Elastic</a:t>
            </a:r>
            <a:r>
              <a:rPr lang="tr-TR" altLang="en-US" sz="3600" dirty="0">
                <a:latin typeface="Helvetica" panose="020B0604020202020204" pitchFamily="34" charset="0"/>
              </a:rPr>
              <a:t> </a:t>
            </a:r>
            <a:r>
              <a:rPr lang="tr-TR" altLang="en-US" sz="3600" dirty="0" err="1">
                <a:latin typeface="Helvetica" panose="020B0604020202020204" pitchFamily="34" charset="0"/>
              </a:rPr>
              <a:t>Search</a:t>
            </a:r>
            <a:r>
              <a:rPr lang="tr-TR" altLang="en-US" sz="3600" dirty="0">
                <a:latin typeface="Helvetica" panose="020B0604020202020204" pitchFamily="34" charset="0"/>
              </a:rPr>
              <a:t> ürününü kullanmayı içermektedir.</a:t>
            </a:r>
          </a:p>
        </p:txBody>
      </p:sp>
      <p:sp>
        <p:nvSpPr>
          <p:cNvPr id="21516" name="TextBox 16">
            <a:extLst>
              <a:ext uri="{FF2B5EF4-FFF2-40B4-BE49-F238E27FC236}">
                <a16:creationId xmlns:a16="http://schemas.microsoft.com/office/drawing/2014/main" id="{DB8C479C-4D0B-4A53-A049-BD95F5EB8054}"/>
              </a:ext>
            </a:extLst>
          </p:cNvPr>
          <p:cNvSpPr txBox="1">
            <a:spLocks noChangeArrowheads="1"/>
          </p:cNvSpPr>
          <p:nvPr/>
        </p:nvSpPr>
        <p:spPr bwMode="auto">
          <a:xfrm>
            <a:off x="333375" y="4484688"/>
            <a:ext cx="5727700" cy="1434495"/>
          </a:xfrm>
          <a:prstGeom prst="rect">
            <a:avLst/>
          </a:prstGeom>
          <a:noFill/>
          <a:ln>
            <a:noFill/>
          </a:ln>
        </p:spPr>
        <p:txBody>
          <a:bodyPr>
            <a:spAutoFit/>
          </a:bodyPr>
          <a:lstStyle>
            <a:lvl1pPr>
              <a:defRPr>
                <a:solidFill>
                  <a:schemeClr val="tx1"/>
                </a:solidFill>
                <a:latin typeface="Impact" panose="020B0806030902050204" pitchFamily="34" charset="0"/>
              </a:defRPr>
            </a:lvl1pPr>
            <a:lvl2pPr marL="742950" indent="-285750">
              <a:defRPr>
                <a:solidFill>
                  <a:schemeClr val="tx1"/>
                </a:solidFill>
                <a:latin typeface="Impact" panose="020B0806030902050204" pitchFamily="34" charset="0"/>
              </a:defRPr>
            </a:lvl2pPr>
            <a:lvl3pPr marL="1143000" indent="-228600">
              <a:defRPr>
                <a:solidFill>
                  <a:schemeClr val="tx1"/>
                </a:solidFill>
                <a:latin typeface="Impact" panose="020B0806030902050204" pitchFamily="34" charset="0"/>
              </a:defRPr>
            </a:lvl3pPr>
            <a:lvl4pPr marL="1600200" indent="-228600">
              <a:defRPr>
                <a:solidFill>
                  <a:schemeClr val="tx1"/>
                </a:solidFill>
                <a:latin typeface="Impact" panose="020B0806030902050204" pitchFamily="34" charset="0"/>
              </a:defRPr>
            </a:lvl4pPr>
            <a:lvl5pPr marL="2057400" indent="-228600">
              <a:defRPr>
                <a:solidFill>
                  <a:schemeClr val="tx1"/>
                </a:solidFill>
                <a:latin typeface="Impact" panose="020B0806030902050204" pitchFamily="34" charset="0"/>
              </a:defRPr>
            </a:lvl5pPr>
            <a:lvl6pPr marL="2514600" indent="-228600" defTabSz="457200" eaLnBrk="0" fontAlgn="base" hangingPunct="0">
              <a:spcBef>
                <a:spcPct val="0"/>
              </a:spcBef>
              <a:spcAft>
                <a:spcPct val="0"/>
              </a:spcAft>
              <a:defRPr>
                <a:solidFill>
                  <a:schemeClr val="tx1"/>
                </a:solidFill>
                <a:latin typeface="Impact" panose="020B0806030902050204" pitchFamily="34" charset="0"/>
              </a:defRPr>
            </a:lvl6pPr>
            <a:lvl7pPr marL="2971800" indent="-228600" defTabSz="457200" eaLnBrk="0" fontAlgn="base" hangingPunct="0">
              <a:spcBef>
                <a:spcPct val="0"/>
              </a:spcBef>
              <a:spcAft>
                <a:spcPct val="0"/>
              </a:spcAft>
              <a:defRPr>
                <a:solidFill>
                  <a:schemeClr val="tx1"/>
                </a:solidFill>
                <a:latin typeface="Impact" panose="020B0806030902050204" pitchFamily="34" charset="0"/>
              </a:defRPr>
            </a:lvl7pPr>
            <a:lvl8pPr marL="3429000" indent="-228600" defTabSz="457200" eaLnBrk="0" fontAlgn="base" hangingPunct="0">
              <a:spcBef>
                <a:spcPct val="0"/>
              </a:spcBef>
              <a:spcAft>
                <a:spcPct val="0"/>
              </a:spcAft>
              <a:defRPr>
                <a:solidFill>
                  <a:schemeClr val="tx1"/>
                </a:solidFill>
                <a:latin typeface="Impact" panose="020B0806030902050204" pitchFamily="34" charset="0"/>
              </a:defRPr>
            </a:lvl8pPr>
            <a:lvl9pPr marL="3886200" indent="-228600" defTabSz="457200" eaLnBrk="0" fontAlgn="base" hangingPunct="0">
              <a:spcBef>
                <a:spcPct val="0"/>
              </a:spcBef>
              <a:spcAft>
                <a:spcPct val="0"/>
              </a:spcAft>
              <a:defRPr>
                <a:solidFill>
                  <a:schemeClr val="tx1"/>
                </a:solidFill>
                <a:latin typeface="Impact" panose="020B0806030902050204" pitchFamily="34" charset="0"/>
              </a:defRPr>
            </a:lvl9pPr>
          </a:lstStyle>
          <a:p>
            <a:pPr algn="ctr" eaLnBrk="1" fontAlgn="auto" hangingPunct="1">
              <a:spcBef>
                <a:spcPts val="0"/>
              </a:spcBef>
              <a:spcAft>
                <a:spcPts val="0"/>
              </a:spcAft>
              <a:defRPr/>
            </a:pPr>
            <a:r>
              <a:rPr lang="tr-TR" altLang="en-US" sz="4361" b="1" dirty="0">
                <a:latin typeface="Calibri" panose="020F0502020204030204" pitchFamily="34" charset="0"/>
              </a:rPr>
              <a:t>Bilgisayar</a:t>
            </a:r>
          </a:p>
          <a:p>
            <a:pPr algn="ctr" eaLnBrk="1" fontAlgn="auto" hangingPunct="1">
              <a:spcBef>
                <a:spcPts val="0"/>
              </a:spcBef>
              <a:spcAft>
                <a:spcPts val="0"/>
              </a:spcAft>
              <a:defRPr/>
            </a:pPr>
            <a:r>
              <a:rPr lang="tr-TR" altLang="en-US" sz="4361" b="1" dirty="0">
                <a:latin typeface="Calibri" panose="020F0502020204030204" pitchFamily="34" charset="0"/>
              </a:rPr>
              <a:t> Mühendisliği</a:t>
            </a:r>
          </a:p>
        </p:txBody>
      </p:sp>
      <p:cxnSp>
        <p:nvCxnSpPr>
          <p:cNvPr id="19" name="Straight Connector 18">
            <a:extLst>
              <a:ext uri="{FF2B5EF4-FFF2-40B4-BE49-F238E27FC236}">
                <a16:creationId xmlns:a16="http://schemas.microsoft.com/office/drawing/2014/main" id="{BF0DFFAF-FCFD-4368-BA41-0E78C8F0016E}"/>
              </a:ext>
            </a:extLst>
          </p:cNvPr>
          <p:cNvCxnSpPr>
            <a:cxnSpLocks/>
          </p:cNvCxnSpPr>
          <p:nvPr/>
        </p:nvCxnSpPr>
        <p:spPr>
          <a:xfrm>
            <a:off x="5505450" y="4437063"/>
            <a:ext cx="0" cy="14827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087" name="TextBox 21">
            <a:extLst>
              <a:ext uri="{FF2B5EF4-FFF2-40B4-BE49-F238E27FC236}">
                <a16:creationId xmlns:a16="http://schemas.microsoft.com/office/drawing/2014/main" id="{0D016B0D-7A0C-4159-A2A0-6CF34C58D040}"/>
              </a:ext>
            </a:extLst>
          </p:cNvPr>
          <p:cNvSpPr txBox="1">
            <a:spLocks noChangeArrowheads="1"/>
          </p:cNvSpPr>
          <p:nvPr/>
        </p:nvSpPr>
        <p:spPr bwMode="auto">
          <a:xfrm>
            <a:off x="744538" y="17306925"/>
            <a:ext cx="10985500" cy="1726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Projede Yapılanlar</a:t>
            </a:r>
          </a:p>
          <a:p>
            <a:pPr algn="just" eaLnBrk="1" hangingPunct="1"/>
            <a:r>
              <a:rPr lang="tr-TR" altLang="en-US" sz="3600" b="1" dirty="0">
                <a:latin typeface="Helvetica" panose="020B0604020202020204" pitchFamily="34" charset="0"/>
              </a:rPr>
              <a:t>Ukrayna Rusya savaşının ve Dolar kurunun harita üzerinde izlenmesi ve duygu analizi: </a:t>
            </a:r>
          </a:p>
          <a:p>
            <a:pPr algn="just" eaLnBrk="1" hangingPunct="1"/>
            <a:r>
              <a:rPr lang="tr-TR" altLang="en-US" sz="3600" dirty="0">
                <a:latin typeface="Helvetica" panose="020B0604020202020204" pitchFamily="34" charset="0"/>
              </a:rPr>
              <a:t>Gerçek zamanlı, harita üzerinden duygu analizi yapılmıştır. Ve konum bazında analizlerin incelenmesi sağlanmıştır.</a:t>
            </a:r>
          </a:p>
          <a:p>
            <a:pPr algn="just" eaLnBrk="1" hangingPunct="1"/>
            <a:r>
              <a:rPr lang="tr-TR" altLang="en-US" sz="3600" b="1" dirty="0">
                <a:latin typeface="Helvetica" panose="020B0604020202020204" pitchFamily="34" charset="0"/>
              </a:rPr>
              <a:t>API Anahtarının Güvenliğinin sağlanması:</a:t>
            </a:r>
          </a:p>
          <a:p>
            <a:pPr algn="just" eaLnBrk="1" hangingPunct="1"/>
            <a:r>
              <a:rPr lang="tr-TR" altLang="en-US" sz="3600" dirty="0">
                <a:latin typeface="Helvetica" panose="020B0604020202020204" pitchFamily="34" charset="0"/>
              </a:rPr>
              <a:t>Kodlar açık kaynak olarak paylaşılmış ve API anahtar güvenliği yazılımın çalışma zamanında kontrol edilip güvenliği sağlanmıştır.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Twitter</a:t>
            </a:r>
            <a:r>
              <a:rPr lang="tr-TR" altLang="en-US" sz="3600" b="1" dirty="0">
                <a:latin typeface="Helvetica" panose="020B0604020202020204" pitchFamily="34" charset="0"/>
              </a:rPr>
              <a:t> Developer Hesabı API Başvuru Süreçleri:</a:t>
            </a:r>
          </a:p>
          <a:p>
            <a:pPr algn="just" eaLnBrk="1" hangingPunct="1"/>
            <a:r>
              <a:rPr lang="tr-TR" altLang="en-US" sz="3600" dirty="0" err="1">
                <a:latin typeface="Helvetica" panose="020B0604020202020204" pitchFamily="34" charset="0"/>
              </a:rPr>
              <a:t>Tweetlerin</a:t>
            </a:r>
            <a:r>
              <a:rPr lang="tr-TR" altLang="en-US" sz="3600" dirty="0">
                <a:latin typeface="Helvetica" panose="020B0604020202020204" pitchFamily="34" charset="0"/>
              </a:rPr>
              <a:t> elde edilmesi için </a:t>
            </a:r>
            <a:r>
              <a:rPr lang="tr-TR" altLang="en-US" sz="3600" dirty="0" err="1">
                <a:latin typeface="Helvetica" panose="020B0604020202020204" pitchFamily="34" charset="0"/>
              </a:rPr>
              <a:t>Twitter</a:t>
            </a:r>
            <a:r>
              <a:rPr lang="tr-TR" altLang="en-US" sz="3600" dirty="0">
                <a:latin typeface="Helvetica" panose="020B0604020202020204" pitchFamily="34" charset="0"/>
              </a:rPr>
              <a:t> Developer Hesabı </a:t>
            </a:r>
            <a:r>
              <a:rPr lang="tr-TR" altLang="en-US" sz="3600" dirty="0" err="1">
                <a:latin typeface="Helvetica" panose="020B0604020202020204" pitchFamily="34" charset="0"/>
              </a:rPr>
              <a:t>Twitter`dan</a:t>
            </a:r>
            <a:r>
              <a:rPr lang="tr-TR" altLang="en-US" sz="3600" dirty="0">
                <a:latin typeface="Helvetica" panose="020B0604020202020204" pitchFamily="34" charset="0"/>
              </a:rPr>
              <a:t> talep edilip alınmıştır.</a:t>
            </a:r>
            <a:endParaRPr lang="tr-TR" altLang="en-US" sz="3600" b="1" dirty="0">
              <a:latin typeface="Helvetica" panose="020B0604020202020204" pitchFamily="34" charset="0"/>
            </a:endParaRPr>
          </a:p>
          <a:p>
            <a:pPr algn="just" eaLnBrk="1" hangingPunct="1"/>
            <a:r>
              <a:rPr lang="fi-FI" altLang="en-US" sz="3600" b="1" dirty="0">
                <a:latin typeface="Helvetica" panose="020B0604020202020204" pitchFamily="34" charset="0"/>
              </a:rPr>
              <a:t>AWS EC2 Sanal Makine Kullanımı</a:t>
            </a:r>
            <a:r>
              <a:rPr lang="tr-TR" altLang="en-US" sz="3600" b="1" dirty="0">
                <a:latin typeface="Helvetica" panose="020B0604020202020204" pitchFamily="34" charset="0"/>
              </a:rPr>
              <a:t>:</a:t>
            </a:r>
          </a:p>
          <a:p>
            <a:pPr algn="just" eaLnBrk="1" hangingPunct="1"/>
            <a:r>
              <a:rPr lang="tr-TR" altLang="en-US" sz="3600" dirty="0">
                <a:latin typeface="Helvetica" panose="020B0604020202020204" pitchFamily="34" charset="0"/>
              </a:rPr>
              <a:t>Çalıştırılan tüm yazılımlar EC2 sanal makine üzerinde çalışmaktadır.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Python</a:t>
            </a:r>
            <a:r>
              <a:rPr lang="tr-TR" altLang="en-US" sz="3600" b="1" dirty="0">
                <a:latin typeface="Helvetica" panose="020B0604020202020204" pitchFamily="34" charset="0"/>
              </a:rPr>
              <a:t> ile Veri Ön İşleme:</a:t>
            </a:r>
          </a:p>
          <a:p>
            <a:pPr algn="just" eaLnBrk="1" hangingPunct="1"/>
            <a:r>
              <a:rPr lang="tr-TR" altLang="en-US" sz="3600" dirty="0">
                <a:latin typeface="Helvetica" panose="020B0604020202020204" pitchFamily="34" charset="0"/>
              </a:rPr>
              <a:t>Metinlerden gereksiz ifadeler temizlenip sonrasında duygu analizi yapılmıştır.</a:t>
            </a:r>
          </a:p>
          <a:p>
            <a:pPr algn="just" eaLnBrk="1" hangingPunct="1"/>
            <a:r>
              <a:rPr lang="tr-TR" altLang="en-US" sz="3600" b="1" dirty="0" err="1">
                <a:latin typeface="Helvetica" panose="020B0604020202020204" pitchFamily="34" charset="0"/>
              </a:rPr>
              <a:t>Python</a:t>
            </a:r>
            <a:r>
              <a:rPr lang="tr-TR" altLang="en-US" sz="3600" b="1" dirty="0">
                <a:latin typeface="Helvetica" panose="020B0604020202020204" pitchFamily="34" charset="0"/>
              </a:rPr>
              <a:t> ile </a:t>
            </a:r>
            <a:r>
              <a:rPr lang="tr-TR" altLang="en-US" sz="3600" b="1" dirty="0" err="1">
                <a:latin typeface="Helvetica" panose="020B0604020202020204" pitchFamily="34" charset="0"/>
              </a:rPr>
              <a:t>Sentiment</a:t>
            </a:r>
            <a:r>
              <a:rPr lang="tr-TR" altLang="en-US" sz="3600" b="1" dirty="0">
                <a:latin typeface="Helvetica" panose="020B0604020202020204" pitchFamily="34" charset="0"/>
              </a:rPr>
              <a:t>(Duygu) Analizi:</a:t>
            </a:r>
          </a:p>
          <a:p>
            <a:pPr algn="just" eaLnBrk="1" hangingPunct="1"/>
            <a:r>
              <a:rPr lang="tr-TR" altLang="en-US" sz="3600" dirty="0">
                <a:latin typeface="Helvetica" panose="020B0604020202020204" pitchFamily="34" charset="0"/>
              </a:rPr>
              <a:t>Duygular olumlu, olumsuz, normal olarak sınıflandırılmıştır.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Elastic</a:t>
            </a:r>
            <a:r>
              <a:rPr lang="tr-TR" altLang="en-US" sz="3600" b="1" dirty="0">
                <a:latin typeface="Helvetica" panose="020B0604020202020204" pitchFamily="34" charset="0"/>
              </a:rPr>
              <a:t> </a:t>
            </a:r>
            <a:r>
              <a:rPr lang="tr-TR" altLang="en-US" sz="3600" b="1" dirty="0" err="1">
                <a:latin typeface="Helvetica" panose="020B0604020202020204" pitchFamily="34" charset="0"/>
              </a:rPr>
              <a:t>Search</a:t>
            </a:r>
            <a:r>
              <a:rPr lang="tr-TR" altLang="en-US" sz="3600" b="1" dirty="0">
                <a:latin typeface="Helvetica" panose="020B0604020202020204" pitchFamily="34" charset="0"/>
              </a:rPr>
              <a:t> CSV Formatında kayıt:</a:t>
            </a:r>
          </a:p>
          <a:p>
            <a:pPr algn="just" eaLnBrk="1" hangingPunct="1"/>
            <a:r>
              <a:rPr lang="tr-TR" altLang="en-US" sz="3600" dirty="0" err="1">
                <a:latin typeface="Helvetica" panose="020B0604020202020204" pitchFamily="34" charset="0"/>
              </a:rPr>
              <a:t>Veritabanında</a:t>
            </a:r>
            <a:r>
              <a:rPr lang="tr-TR" altLang="en-US" sz="3600" dirty="0">
                <a:latin typeface="Helvetica" panose="020B0604020202020204" pitchFamily="34" charset="0"/>
              </a:rPr>
              <a:t> ki bilgilerden rapor oluşturulup CSV formatında çıktı üretilmiştir.</a:t>
            </a:r>
            <a:endParaRPr lang="tr-TR" altLang="en-US" sz="3600" b="1" dirty="0">
              <a:latin typeface="Helvetica" panose="020B0604020202020204" pitchFamily="34" charset="0"/>
            </a:endParaRPr>
          </a:p>
          <a:p>
            <a:pPr algn="just" eaLnBrk="1" hangingPunct="1"/>
            <a:r>
              <a:rPr lang="tr-TR" altLang="en-US" sz="3600" b="1" dirty="0" err="1">
                <a:latin typeface="Helvetica" panose="020B0604020202020204" pitchFamily="34" charset="0"/>
              </a:rPr>
              <a:t>Monitoring</a:t>
            </a:r>
            <a:r>
              <a:rPr lang="tr-TR" altLang="en-US" sz="3600" b="1" dirty="0">
                <a:latin typeface="Helvetica" panose="020B0604020202020204" pitchFamily="34" charset="0"/>
              </a:rPr>
              <a:t>(İzleme), </a:t>
            </a:r>
            <a:r>
              <a:rPr lang="tr-TR" altLang="en-US" sz="3600" b="1" dirty="0" err="1">
                <a:latin typeface="Helvetica" panose="020B0604020202020204" pitchFamily="34" charset="0"/>
              </a:rPr>
              <a:t>Analytics</a:t>
            </a:r>
            <a:r>
              <a:rPr lang="tr-TR" altLang="en-US" sz="3600" b="1" dirty="0">
                <a:latin typeface="Helvetica" panose="020B0604020202020204" pitchFamily="34" charset="0"/>
              </a:rPr>
              <a:t> (Mantıksal Çözümleme) ve Görselleştirme:</a:t>
            </a:r>
          </a:p>
          <a:p>
            <a:pPr algn="just" eaLnBrk="1" hangingPunct="1"/>
            <a:r>
              <a:rPr lang="tr-TR" altLang="en-US" sz="3600" dirty="0">
                <a:latin typeface="Helvetica" panose="020B0604020202020204" pitchFamily="34" charset="0"/>
              </a:rPr>
              <a:t>Çeşitli grafikler vasıtasıyla görselleştirme işlemleri yapılmıştır.</a:t>
            </a:r>
            <a:endParaRPr lang="tr-TR" altLang="en-US" sz="3600" b="1" dirty="0">
              <a:latin typeface="Helvetica" panose="020B0604020202020204" pitchFamily="34" charset="0"/>
            </a:endParaRPr>
          </a:p>
          <a:p>
            <a:pPr algn="just" eaLnBrk="1" hangingPunct="1"/>
            <a:endParaRPr lang="tr-TR" altLang="en-US" sz="3600" dirty="0">
              <a:latin typeface="Helvetica" panose="020B0604020202020204" pitchFamily="34" charset="0"/>
            </a:endParaRPr>
          </a:p>
        </p:txBody>
      </p:sp>
      <p:sp>
        <p:nvSpPr>
          <p:cNvPr id="3088" name="TextBox 22">
            <a:extLst>
              <a:ext uri="{FF2B5EF4-FFF2-40B4-BE49-F238E27FC236}">
                <a16:creationId xmlns:a16="http://schemas.microsoft.com/office/drawing/2014/main" id="{3C0D7107-153A-471A-AE7B-B362D2CAA7D5}"/>
              </a:ext>
            </a:extLst>
          </p:cNvPr>
          <p:cNvSpPr txBox="1">
            <a:spLocks noChangeArrowheads="1"/>
          </p:cNvSpPr>
          <p:nvPr/>
        </p:nvSpPr>
        <p:spPr bwMode="auto">
          <a:xfrm>
            <a:off x="13276263" y="7153275"/>
            <a:ext cx="10407650" cy="895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tr-TR" altLang="en-US" sz="3600" b="1" dirty="0">
                <a:latin typeface="Helvetica" panose="020B0604020202020204" pitchFamily="34" charset="0"/>
              </a:rPr>
              <a:t>Sonuç ve Değerlendirme</a:t>
            </a:r>
          </a:p>
          <a:p>
            <a:pPr algn="just" eaLnBrk="1" hangingPunct="1"/>
            <a:r>
              <a:rPr lang="tr-TR" altLang="en-US" sz="3600" dirty="0" err="1">
                <a:latin typeface="Helvetica" panose="020B0604020202020204" pitchFamily="34" charset="0"/>
              </a:rPr>
              <a:t>Twitter`ın</a:t>
            </a:r>
            <a:r>
              <a:rPr lang="tr-TR" altLang="en-US" sz="3600" dirty="0">
                <a:latin typeface="Helvetica" panose="020B0604020202020204" pitchFamily="34" charset="0"/>
              </a:rPr>
              <a:t> açık kaynak </a:t>
            </a:r>
            <a:r>
              <a:rPr lang="tr-TR" altLang="en-US" sz="3600" dirty="0" err="1">
                <a:latin typeface="Helvetica" panose="020B0604020202020204" pitchFamily="34" charset="0"/>
              </a:rPr>
              <a:t>API`ini</a:t>
            </a:r>
            <a:r>
              <a:rPr lang="tr-TR" altLang="en-US" sz="3600" dirty="0">
                <a:latin typeface="Helvetica" panose="020B0604020202020204" pitchFamily="34" charset="0"/>
              </a:rPr>
              <a:t> kullanarak,  </a:t>
            </a:r>
            <a:r>
              <a:rPr lang="tr-TR" altLang="en-US" sz="3600" dirty="0" err="1">
                <a:latin typeface="Helvetica" panose="020B0604020202020204" pitchFamily="34" charset="0"/>
              </a:rPr>
              <a:t>Tweet</a:t>
            </a:r>
            <a:r>
              <a:rPr lang="tr-TR" altLang="en-US" sz="3600" dirty="0">
                <a:latin typeface="Helvetica" panose="020B0604020202020204" pitchFamily="34" charset="0"/>
              </a:rPr>
              <a:t> analizi gerçekleştirilmiştir. Girdi olarak </a:t>
            </a:r>
            <a:r>
              <a:rPr lang="tr-TR" altLang="en-US" sz="3600" dirty="0" err="1">
                <a:latin typeface="Helvetica" panose="020B0604020202020204" pitchFamily="34" charset="0"/>
              </a:rPr>
              <a:t>Twitter</a:t>
            </a:r>
            <a:r>
              <a:rPr lang="tr-TR" altLang="en-US" sz="3600" dirty="0">
                <a:latin typeface="Helvetica" panose="020B0604020202020204" pitchFamily="34" charset="0"/>
              </a:rPr>
              <a:t> platformu üzerindeki en fazla 280 karakter uzunluğundaki metinler yani </a:t>
            </a:r>
            <a:r>
              <a:rPr lang="tr-TR" altLang="en-US" sz="3600" dirty="0" err="1">
                <a:latin typeface="Helvetica" panose="020B0604020202020204" pitchFamily="34" charset="0"/>
              </a:rPr>
              <a:t>Tweet`ler</a:t>
            </a:r>
            <a:r>
              <a:rPr lang="tr-TR" altLang="en-US" sz="3600" dirty="0">
                <a:latin typeface="Helvetica" panose="020B0604020202020204" pitchFamily="34" charset="0"/>
              </a:rPr>
              <a:t> alınmıştır. Çıktı olarak insanların konu/konular hakkındaki düşünceleri olumlu, olumsuz, normal şeklinde sınıflandırılmış ve görsel analiz yöntemiyle konum, mesaj, tarih, duygu yoğunluğu gibi elde edilen verilere göre analiz işlemleri yapılarak, çeşitli grafikler şeklinde </a:t>
            </a:r>
            <a:r>
              <a:rPr lang="tr-TR" altLang="en-US" sz="3600" dirty="0" err="1">
                <a:latin typeface="Helvetica" panose="020B0604020202020204" pitchFamily="34" charset="0"/>
              </a:rPr>
              <a:t>visualization</a:t>
            </a:r>
            <a:r>
              <a:rPr lang="tr-TR" altLang="en-US" sz="3600" dirty="0">
                <a:latin typeface="Helvetica" panose="020B0604020202020204" pitchFamily="34" charset="0"/>
              </a:rPr>
              <a:t>(görselleştirme) yapılmıştır. Elde edilen konum bilgilerinin harita üzerine konumu bulunarak harita üzerinde görselleştirme işlemi için kullanılmıştır. Elde edilen sonuçlarda Ukrayna savaşı ve dolar kuru incelenmiş ve çeşitli çıktılar elde edilmiştir. </a:t>
            </a:r>
            <a:endParaRPr lang="tr-TR" altLang="en-US" sz="4400" dirty="0">
              <a:latin typeface="Helvetica" panose="020B0604020202020204" pitchFamily="34" charset="0"/>
            </a:endParaRPr>
          </a:p>
        </p:txBody>
      </p:sp>
      <p:sp>
        <p:nvSpPr>
          <p:cNvPr id="3089" name="TextBox 23">
            <a:extLst>
              <a:ext uri="{FF2B5EF4-FFF2-40B4-BE49-F238E27FC236}">
                <a16:creationId xmlns:a16="http://schemas.microsoft.com/office/drawing/2014/main" id="{CBA4C21F-445E-42F7-8136-033E67E394D0}"/>
              </a:ext>
            </a:extLst>
          </p:cNvPr>
          <p:cNvSpPr txBox="1">
            <a:spLocks noChangeArrowheads="1"/>
          </p:cNvSpPr>
          <p:nvPr/>
        </p:nvSpPr>
        <p:spPr bwMode="auto">
          <a:xfrm>
            <a:off x="13276263" y="23752175"/>
            <a:ext cx="11088687" cy="1006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tr-TR" altLang="en-US" sz="3600" b="1" dirty="0">
                <a:latin typeface="Helvetica" panose="020B0604020202020204" pitchFamily="34" charset="0"/>
              </a:rPr>
              <a:t>Referanslar ve Bilgilendirmeler</a:t>
            </a:r>
          </a:p>
          <a:p>
            <a:pPr algn="just" eaLnBrk="1" hangingPunct="1"/>
            <a:r>
              <a:rPr lang="tr-TR" altLang="en-US" sz="3600" dirty="0">
                <a:latin typeface="Helvetica" panose="020B0604020202020204" pitchFamily="34" charset="0"/>
              </a:rPr>
              <a:t>Proje üzerinde yapılan çalışmada, </a:t>
            </a:r>
            <a:r>
              <a:rPr lang="tr-TR" altLang="en-US" sz="3600" dirty="0" err="1">
                <a:latin typeface="Helvetica" panose="020B0604020202020204" pitchFamily="34" charset="0"/>
              </a:rPr>
              <a:t>Twitter</a:t>
            </a:r>
            <a:r>
              <a:rPr lang="tr-TR" altLang="en-US" sz="3600" dirty="0">
                <a:latin typeface="Helvetica" panose="020B0604020202020204" pitchFamily="34" charset="0"/>
              </a:rPr>
              <a:t> üzerinden incelenecek konu her ne olursa olsun ilgili konunun konum bazında duygu analizi yapılabilmektedir.</a:t>
            </a:r>
          </a:p>
          <a:p>
            <a:pPr algn="just" eaLnBrk="1" hangingPunct="1"/>
            <a:r>
              <a:rPr lang="tr-TR" altLang="en-US" sz="3600" dirty="0">
                <a:latin typeface="Helvetica" panose="020B0604020202020204" pitchFamily="34" charset="0"/>
              </a:rPr>
              <a:t>Veriler eşzamanlı olarak görüntülenebilmektedir ve bununla ilgili gerçek zamanlı incelenebilir bir çok grafik oluşturulmuştur.</a:t>
            </a:r>
          </a:p>
          <a:p>
            <a:pPr algn="just" eaLnBrk="1" hangingPunct="1"/>
            <a:endParaRPr lang="tr-TR" altLang="en-US" sz="3600" dirty="0">
              <a:latin typeface="Helvetica" panose="020B0604020202020204" pitchFamily="34" charset="0"/>
            </a:endParaRPr>
          </a:p>
          <a:p>
            <a:pPr algn="just" eaLnBrk="1" hangingPunct="1"/>
            <a:r>
              <a:rPr lang="tr-TR" altLang="en-US" sz="3600" dirty="0" err="1">
                <a:latin typeface="Helvetica" panose="020B0604020202020204" pitchFamily="34" charset="0"/>
              </a:rPr>
              <a:t>Python</a:t>
            </a:r>
            <a:r>
              <a:rPr lang="tr-TR" altLang="en-US" sz="3600" dirty="0">
                <a:latin typeface="Helvetica" panose="020B0604020202020204" pitchFamily="34" charset="0"/>
              </a:rPr>
              <a:t> ile projenin temeli olan duygu analizi konusunda veri madenciliği alanında yardımlarını esirgemeyen değerli hocam </a:t>
            </a:r>
            <a:r>
              <a:rPr lang="tr-TR" altLang="en-US" sz="3600" dirty="0" err="1">
                <a:latin typeface="Helvetica" panose="020B0604020202020204" pitchFamily="34" charset="0"/>
              </a:rPr>
              <a:t>Öğr</a:t>
            </a:r>
            <a:r>
              <a:rPr lang="tr-TR" altLang="en-US" sz="3600" dirty="0">
                <a:latin typeface="Helvetica" panose="020B0604020202020204" pitchFamily="34" charset="0"/>
              </a:rPr>
              <a:t>. Gör. Ömer </a:t>
            </a:r>
            <a:r>
              <a:rPr lang="tr-TR" altLang="en-US" sz="3600" dirty="0" err="1">
                <a:latin typeface="Helvetica" panose="020B0604020202020204" pitchFamily="34" charset="0"/>
              </a:rPr>
              <a:t>Dağistanlı`ya</a:t>
            </a:r>
            <a:r>
              <a:rPr lang="tr-TR" altLang="en-US" sz="3600" dirty="0">
                <a:latin typeface="Helvetica" panose="020B0604020202020204" pitchFamily="34" charset="0"/>
              </a:rPr>
              <a:t> teşekkür ederim. </a:t>
            </a:r>
          </a:p>
          <a:p>
            <a:pPr algn="just" eaLnBrk="1" hangingPunct="1"/>
            <a:endParaRPr lang="tr-TR" altLang="en-US" sz="3600" dirty="0">
              <a:latin typeface="Helvetica" panose="020B0604020202020204" pitchFamily="34" charset="0"/>
            </a:endParaRPr>
          </a:p>
          <a:p>
            <a:pPr algn="just" eaLnBrk="1" hangingPunct="1"/>
            <a:r>
              <a:rPr lang="tr-TR" altLang="en-US" sz="3600" dirty="0">
                <a:latin typeface="Helvetica" panose="020B0604020202020204" pitchFamily="34" charset="0"/>
              </a:rPr>
              <a:t>Yapmış olduğum proje esnasında, proje ilerleyişini takip eden, teknik konularda desteğini esirgemeyen değerli hocam;</a:t>
            </a:r>
          </a:p>
          <a:p>
            <a:pPr algn="just" eaLnBrk="1" hangingPunct="1"/>
            <a:r>
              <a:rPr lang="tr-TR" altLang="en-US" sz="3600" dirty="0" err="1">
                <a:latin typeface="Helvetica" panose="020B0604020202020204" pitchFamily="34" charset="0"/>
              </a:rPr>
              <a:t>Doç.Dr</a:t>
            </a:r>
            <a:r>
              <a:rPr lang="tr-TR" altLang="en-US" sz="3600" dirty="0">
                <a:latin typeface="Helvetica" panose="020B0604020202020204" pitchFamily="34" charset="0"/>
              </a:rPr>
              <a:t>. Mehmet </a:t>
            </a:r>
            <a:r>
              <a:rPr lang="tr-TR" altLang="en-US" sz="3600" dirty="0" err="1">
                <a:latin typeface="Helvetica" panose="020B0604020202020204" pitchFamily="34" charset="0"/>
              </a:rPr>
              <a:t>BAKIR`a</a:t>
            </a:r>
            <a:r>
              <a:rPr lang="tr-TR" altLang="en-US" sz="3600" dirty="0">
                <a:latin typeface="Helvetica" panose="020B0604020202020204" pitchFamily="34" charset="0"/>
              </a:rPr>
              <a:t> </a:t>
            </a:r>
          </a:p>
          <a:p>
            <a:pPr algn="just" eaLnBrk="1" hangingPunct="1"/>
            <a:r>
              <a:rPr lang="tr-TR" altLang="en-US" sz="3600" dirty="0">
                <a:latin typeface="Helvetica" panose="020B0604020202020204" pitchFamily="34" charset="0"/>
              </a:rPr>
              <a:t>teşekkürlerimi sunarım. </a:t>
            </a:r>
          </a:p>
        </p:txBody>
      </p:sp>
      <p:sp>
        <p:nvSpPr>
          <p:cNvPr id="22" name="Rounded Rectangle 21">
            <a:extLst>
              <a:ext uri="{FF2B5EF4-FFF2-40B4-BE49-F238E27FC236}">
                <a16:creationId xmlns:a16="http://schemas.microsoft.com/office/drawing/2014/main" id="{1AED8F69-CEB1-4F89-AA25-CA51BE2D87FA}"/>
              </a:ext>
            </a:extLst>
          </p:cNvPr>
          <p:cNvSpPr/>
          <p:nvPr/>
        </p:nvSpPr>
        <p:spPr>
          <a:xfrm>
            <a:off x="779463" y="34170938"/>
            <a:ext cx="23585487" cy="1331912"/>
          </a:xfrm>
          <a:prstGeom prst="roundRect">
            <a:avLst>
              <a:gd name="adj" fmla="val 4867"/>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endParaRPr lang="tr-TR"/>
          </a:p>
        </p:txBody>
      </p:sp>
      <p:sp>
        <p:nvSpPr>
          <p:cNvPr id="20" name="Rounded Rectangle 19">
            <a:extLst>
              <a:ext uri="{FF2B5EF4-FFF2-40B4-BE49-F238E27FC236}">
                <a16:creationId xmlns:a16="http://schemas.microsoft.com/office/drawing/2014/main" id="{29F77649-901F-495B-A91E-B4BD2D671A82}"/>
              </a:ext>
            </a:extLst>
          </p:cNvPr>
          <p:cNvSpPr/>
          <p:nvPr/>
        </p:nvSpPr>
        <p:spPr>
          <a:xfrm>
            <a:off x="-788988" y="34353500"/>
            <a:ext cx="23664863" cy="963613"/>
          </a:xfrm>
          <a:prstGeom prst="roundRect">
            <a:avLst>
              <a:gd name="adj" fmla="val 2299"/>
            </a:avLst>
          </a:prstGeom>
          <a:noFill/>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tr-TR" sz="3200" b="1" i="1" dirty="0">
                <a:latin typeface="Helvetica" pitchFamily="2" charset="0"/>
              </a:rPr>
              <a:t>MÜHENDİSLİK ve MİMARLIK FAKÜLTESİ BİLGİSAYAR MÜHENDİSLİĞİ </a:t>
            </a:r>
            <a:r>
              <a:rPr lang="tr-TR" sz="3200" b="1" i="1">
                <a:latin typeface="Helvetica" pitchFamily="2" charset="0"/>
              </a:rPr>
              <a:t>BİTİRME PROJESİ 2022</a:t>
            </a:r>
            <a:endParaRPr lang="tr-TR" sz="3200" b="1" i="1" dirty="0">
              <a:latin typeface="Helvetica" pitchFamily="2" charset="0"/>
            </a:endParaRPr>
          </a:p>
        </p:txBody>
      </p:sp>
      <p:cxnSp>
        <p:nvCxnSpPr>
          <p:cNvPr id="23" name="Straight Connector 22">
            <a:extLst>
              <a:ext uri="{FF2B5EF4-FFF2-40B4-BE49-F238E27FC236}">
                <a16:creationId xmlns:a16="http://schemas.microsoft.com/office/drawing/2014/main" id="{538D54F4-E654-4D39-B467-A8488C4EF84F}"/>
              </a:ext>
            </a:extLst>
          </p:cNvPr>
          <p:cNvCxnSpPr>
            <a:cxnSpLocks/>
          </p:cNvCxnSpPr>
          <p:nvPr/>
        </p:nvCxnSpPr>
        <p:spPr>
          <a:xfrm>
            <a:off x="19408775" y="4360863"/>
            <a:ext cx="0" cy="16097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525" name="TextBox 16">
            <a:extLst>
              <a:ext uri="{FF2B5EF4-FFF2-40B4-BE49-F238E27FC236}">
                <a16:creationId xmlns:a16="http://schemas.microsoft.com/office/drawing/2014/main" id="{D22419FA-1242-44D2-97BE-D3E4B572BD4C}"/>
              </a:ext>
            </a:extLst>
          </p:cNvPr>
          <p:cNvSpPr txBox="1">
            <a:spLocks noChangeArrowheads="1"/>
          </p:cNvSpPr>
          <p:nvPr/>
        </p:nvSpPr>
        <p:spPr bwMode="auto">
          <a:xfrm>
            <a:off x="19299238" y="4500563"/>
            <a:ext cx="5416550" cy="763414"/>
          </a:xfrm>
          <a:prstGeom prst="rect">
            <a:avLst/>
          </a:prstGeom>
          <a:noFill/>
          <a:ln>
            <a:noFill/>
          </a:ln>
        </p:spPr>
        <p:txBody>
          <a:bodyPr>
            <a:spAutoFit/>
          </a:bodyPr>
          <a:lstStyle>
            <a:lvl1pPr>
              <a:defRPr>
                <a:solidFill>
                  <a:schemeClr val="tx1"/>
                </a:solidFill>
                <a:latin typeface="Impact" panose="020B0806030902050204" pitchFamily="34" charset="0"/>
              </a:defRPr>
            </a:lvl1pPr>
            <a:lvl2pPr marL="742950" indent="-285750">
              <a:defRPr>
                <a:solidFill>
                  <a:schemeClr val="tx1"/>
                </a:solidFill>
                <a:latin typeface="Impact" panose="020B0806030902050204" pitchFamily="34" charset="0"/>
              </a:defRPr>
            </a:lvl2pPr>
            <a:lvl3pPr marL="1143000" indent="-228600">
              <a:defRPr>
                <a:solidFill>
                  <a:schemeClr val="tx1"/>
                </a:solidFill>
                <a:latin typeface="Impact" panose="020B0806030902050204" pitchFamily="34" charset="0"/>
              </a:defRPr>
            </a:lvl3pPr>
            <a:lvl4pPr marL="1600200" indent="-228600">
              <a:defRPr>
                <a:solidFill>
                  <a:schemeClr val="tx1"/>
                </a:solidFill>
                <a:latin typeface="Impact" panose="020B0806030902050204" pitchFamily="34" charset="0"/>
              </a:defRPr>
            </a:lvl4pPr>
            <a:lvl5pPr marL="2057400" indent="-228600">
              <a:defRPr>
                <a:solidFill>
                  <a:schemeClr val="tx1"/>
                </a:solidFill>
                <a:latin typeface="Impact" panose="020B0806030902050204" pitchFamily="34" charset="0"/>
              </a:defRPr>
            </a:lvl5pPr>
            <a:lvl6pPr marL="2514600" indent="-228600" defTabSz="457200" eaLnBrk="0" fontAlgn="base" hangingPunct="0">
              <a:spcBef>
                <a:spcPct val="0"/>
              </a:spcBef>
              <a:spcAft>
                <a:spcPct val="0"/>
              </a:spcAft>
              <a:defRPr>
                <a:solidFill>
                  <a:schemeClr val="tx1"/>
                </a:solidFill>
                <a:latin typeface="Impact" panose="020B0806030902050204" pitchFamily="34" charset="0"/>
              </a:defRPr>
            </a:lvl6pPr>
            <a:lvl7pPr marL="2971800" indent="-228600" defTabSz="457200" eaLnBrk="0" fontAlgn="base" hangingPunct="0">
              <a:spcBef>
                <a:spcPct val="0"/>
              </a:spcBef>
              <a:spcAft>
                <a:spcPct val="0"/>
              </a:spcAft>
              <a:defRPr>
                <a:solidFill>
                  <a:schemeClr val="tx1"/>
                </a:solidFill>
                <a:latin typeface="Impact" panose="020B0806030902050204" pitchFamily="34" charset="0"/>
              </a:defRPr>
            </a:lvl7pPr>
            <a:lvl8pPr marL="3429000" indent="-228600" defTabSz="457200" eaLnBrk="0" fontAlgn="base" hangingPunct="0">
              <a:spcBef>
                <a:spcPct val="0"/>
              </a:spcBef>
              <a:spcAft>
                <a:spcPct val="0"/>
              </a:spcAft>
              <a:defRPr>
                <a:solidFill>
                  <a:schemeClr val="tx1"/>
                </a:solidFill>
                <a:latin typeface="Impact" panose="020B0806030902050204" pitchFamily="34" charset="0"/>
              </a:defRPr>
            </a:lvl8pPr>
            <a:lvl9pPr marL="3886200" indent="-228600" defTabSz="457200" eaLnBrk="0" fontAlgn="base" hangingPunct="0">
              <a:spcBef>
                <a:spcPct val="0"/>
              </a:spcBef>
              <a:spcAft>
                <a:spcPct val="0"/>
              </a:spcAft>
              <a:defRPr>
                <a:solidFill>
                  <a:schemeClr val="tx1"/>
                </a:solidFill>
                <a:latin typeface="Impact" panose="020B0806030902050204" pitchFamily="34" charset="0"/>
              </a:defRPr>
            </a:lvl9pPr>
          </a:lstStyle>
          <a:p>
            <a:pPr algn="ctr" eaLnBrk="1" fontAlgn="auto" hangingPunct="1">
              <a:spcBef>
                <a:spcPts val="0"/>
              </a:spcBef>
              <a:spcAft>
                <a:spcPts val="0"/>
              </a:spcAft>
              <a:defRPr/>
            </a:pPr>
            <a:endParaRPr lang="tr-TR" altLang="en-US" sz="4361" b="1" dirty="0">
              <a:latin typeface="Calibri" panose="020F0502020204030204" pitchFamily="34" charset="0"/>
            </a:endParaRPr>
          </a:p>
        </p:txBody>
      </p:sp>
      <p:pic>
        <p:nvPicPr>
          <p:cNvPr id="3094" name="Picture 25" descr="A red and white logo&#10;&#10;Description automatically generated with low confidence">
            <a:extLst>
              <a:ext uri="{FF2B5EF4-FFF2-40B4-BE49-F238E27FC236}">
                <a16:creationId xmlns:a16="http://schemas.microsoft.com/office/drawing/2014/main" id="{9B759E81-F99F-4DA2-9E9D-948C7C482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6388" y="98425"/>
            <a:ext cx="51689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2" descr="Qr code&#10;&#10;Description automatically generated">
            <a:extLst>
              <a:ext uri="{FF2B5EF4-FFF2-40B4-BE49-F238E27FC236}">
                <a16:creationId xmlns:a16="http://schemas.microsoft.com/office/drawing/2014/main" id="{FDD61BE4-B2A7-4565-84B8-5484FBA4B21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372513" y="32481838"/>
            <a:ext cx="2992437" cy="2990850"/>
          </a:xfrm>
          <a:prstGeom prst="rect">
            <a:avLst/>
          </a:prstGeom>
          <a:noFill/>
          <a:ln w="254000">
            <a:solidFill>
              <a:srgbClr val="C00000"/>
            </a:solidFill>
            <a:miter lim="800000"/>
            <a:headEnd/>
            <a:tailEnd/>
          </a:ln>
          <a:extLst>
            <a:ext uri="{909E8E84-426E-40DD-AFC4-6F175D3DCCD1}">
              <a14:hiddenFill xmlns:a14="http://schemas.microsoft.com/office/drawing/2010/main">
                <a:solidFill>
                  <a:srgbClr val="FFFFFF"/>
                </a:solidFill>
              </a14:hiddenFill>
            </a:ext>
          </a:extLst>
        </p:spPr>
      </p:pic>
      <p:pic>
        <p:nvPicPr>
          <p:cNvPr id="25" name="Picture 11" descr="Chart, bubble chart&#10;&#10;Description automatically generated">
            <a:extLst>
              <a:ext uri="{FF2B5EF4-FFF2-40B4-BE49-F238E27FC236}">
                <a16:creationId xmlns:a16="http://schemas.microsoft.com/office/drawing/2014/main" id="{68503226-A327-89B7-3B7D-248988D86FCF}"/>
              </a:ext>
            </a:extLst>
          </p:cNvPr>
          <p:cNvPicPr>
            <a:picLocks noChangeAspect="1"/>
          </p:cNvPicPr>
          <p:nvPr/>
        </p:nvPicPr>
        <p:blipFill>
          <a:blip r:embed="rId6"/>
          <a:stretch>
            <a:fillRect/>
          </a:stretch>
        </p:blipFill>
        <p:spPr>
          <a:xfrm>
            <a:off x="14255190" y="16308359"/>
            <a:ext cx="3124663" cy="19118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Metin kutusu 1">
            <a:extLst>
              <a:ext uri="{FF2B5EF4-FFF2-40B4-BE49-F238E27FC236}">
                <a16:creationId xmlns:a16="http://schemas.microsoft.com/office/drawing/2014/main" id="{9A2756BD-33E5-829D-5F82-353A3CA67FCC}"/>
              </a:ext>
            </a:extLst>
          </p:cNvPr>
          <p:cNvSpPr txBox="1"/>
          <p:nvPr/>
        </p:nvSpPr>
        <p:spPr>
          <a:xfrm>
            <a:off x="13528676" y="18581166"/>
            <a:ext cx="5111016" cy="400110"/>
          </a:xfrm>
          <a:prstGeom prst="rect">
            <a:avLst/>
          </a:prstGeom>
          <a:noFill/>
        </p:spPr>
        <p:txBody>
          <a:bodyPr wrap="square" rtlCol="0">
            <a:spAutoFit/>
          </a:bodyPr>
          <a:lstStyle/>
          <a:p>
            <a:r>
              <a:rPr lang="tr-TR" sz="2000" dirty="0">
                <a:latin typeface="Helvetica" panose="020B0604020202020204" pitchFamily="34" charset="0"/>
                <a:cs typeface="Helvetica" panose="020B0604020202020204" pitchFamily="34" charset="0"/>
              </a:rPr>
              <a:t>Şekil 2- Harita üzerinde görselleştirme</a:t>
            </a:r>
            <a:endParaRPr lang="en-US" sz="2000" dirty="0">
              <a:latin typeface="Helvetica" panose="020B0604020202020204" pitchFamily="34" charset="0"/>
              <a:cs typeface="Helvetica" panose="020B0604020202020204" pitchFamily="34" charset="0"/>
            </a:endParaRPr>
          </a:p>
        </p:txBody>
      </p:sp>
      <p:pic>
        <p:nvPicPr>
          <p:cNvPr id="28" name="Picture 12">
            <a:extLst>
              <a:ext uri="{FF2B5EF4-FFF2-40B4-BE49-F238E27FC236}">
                <a16:creationId xmlns:a16="http://schemas.microsoft.com/office/drawing/2014/main" id="{88FAE2E8-8C38-2D6E-A80D-BB7CD7D3C56E}"/>
              </a:ext>
            </a:extLst>
          </p:cNvPr>
          <p:cNvPicPr>
            <a:picLocks noChangeAspect="1"/>
          </p:cNvPicPr>
          <p:nvPr/>
        </p:nvPicPr>
        <p:blipFill rotWithShape="1">
          <a:blip r:embed="rId7">
            <a:extLst>
              <a:ext uri="{28A0092B-C50C-407E-A947-70E740481C1C}">
                <a14:useLocalDpi xmlns:a14="http://schemas.microsoft.com/office/drawing/2010/main" val="0"/>
              </a:ext>
            </a:extLst>
          </a:blip>
          <a:srcRect l="22309" r="22856"/>
          <a:stretch/>
        </p:blipFill>
        <p:spPr bwMode="auto">
          <a:xfrm>
            <a:off x="19817086" y="15904959"/>
            <a:ext cx="2620193" cy="2490470"/>
          </a:xfrm>
          <a:prstGeom prst="rect">
            <a:avLst/>
          </a:prstGeom>
          <a:noFill/>
          <a:ln>
            <a:noFill/>
          </a:ln>
        </p:spPr>
      </p:pic>
      <p:sp>
        <p:nvSpPr>
          <p:cNvPr id="29" name="Metin kutusu 28">
            <a:extLst>
              <a:ext uri="{FF2B5EF4-FFF2-40B4-BE49-F238E27FC236}">
                <a16:creationId xmlns:a16="http://schemas.microsoft.com/office/drawing/2014/main" id="{6D94B833-C5EC-9CED-5087-402719F55194}"/>
              </a:ext>
            </a:extLst>
          </p:cNvPr>
          <p:cNvSpPr txBox="1"/>
          <p:nvPr/>
        </p:nvSpPr>
        <p:spPr>
          <a:xfrm>
            <a:off x="18545908" y="18593091"/>
            <a:ext cx="5111016" cy="400110"/>
          </a:xfrm>
          <a:prstGeom prst="rect">
            <a:avLst/>
          </a:prstGeom>
          <a:noFill/>
        </p:spPr>
        <p:txBody>
          <a:bodyPr wrap="square" rtlCol="0">
            <a:spAutoFit/>
          </a:bodyPr>
          <a:lstStyle/>
          <a:p>
            <a:r>
              <a:rPr lang="tr-TR" sz="2000" dirty="0">
                <a:latin typeface="Helvetica" panose="020B0604020202020204" pitchFamily="34" charset="0"/>
                <a:cs typeface="Helvetica" panose="020B0604020202020204" pitchFamily="34" charset="0"/>
              </a:rPr>
              <a:t>Şekil 3- </a:t>
            </a:r>
            <a:r>
              <a:rPr lang="tr-TR" sz="2000" dirty="0">
                <a:effectLst/>
                <a:latin typeface="Helvetica" panose="020B0604020202020204" pitchFamily="34" charset="0"/>
                <a:ea typeface="Times New Roman" panose="02020603050405020304" pitchFamily="18" charset="0"/>
                <a:cs typeface="Helvetica" panose="020B0604020202020204" pitchFamily="34" charset="0"/>
              </a:rPr>
              <a:t> </a:t>
            </a:r>
            <a:r>
              <a:rPr lang="tr-TR" sz="2000" dirty="0" err="1">
                <a:effectLst/>
                <a:latin typeface="Helvetica" panose="020B0604020202020204" pitchFamily="34" charset="0"/>
                <a:ea typeface="Times New Roman" panose="02020603050405020304" pitchFamily="18" charset="0"/>
                <a:cs typeface="Helvetica" panose="020B0604020202020204" pitchFamily="34" charset="0"/>
              </a:rPr>
              <a:t>Lokasyon</a:t>
            </a:r>
            <a:r>
              <a:rPr lang="tr-TR" sz="2000" dirty="0">
                <a:effectLst/>
                <a:latin typeface="Helvetica" panose="020B0604020202020204" pitchFamily="34" charset="0"/>
                <a:ea typeface="Times New Roman" panose="02020603050405020304" pitchFamily="18" charset="0"/>
                <a:cs typeface="Helvetica" panose="020B0604020202020204" pitchFamily="34" charset="0"/>
              </a:rPr>
              <a:t> Bazında Kayıt Sayısı.</a:t>
            </a:r>
            <a:endParaRPr lang="en-US" sz="2000" dirty="0">
              <a:latin typeface="Helvetica" panose="020B0604020202020204" pitchFamily="34" charset="0"/>
              <a:cs typeface="Helvetica" panose="020B0604020202020204" pitchFamily="34" charset="0"/>
            </a:endParaRPr>
          </a:p>
        </p:txBody>
      </p:sp>
      <p:sp>
        <p:nvSpPr>
          <p:cNvPr id="30" name="Metin kutusu 29">
            <a:extLst>
              <a:ext uri="{FF2B5EF4-FFF2-40B4-BE49-F238E27FC236}">
                <a16:creationId xmlns:a16="http://schemas.microsoft.com/office/drawing/2014/main" id="{D10D379C-5437-54AC-E009-729FD3D093D6}"/>
              </a:ext>
            </a:extLst>
          </p:cNvPr>
          <p:cNvSpPr txBox="1"/>
          <p:nvPr/>
        </p:nvSpPr>
        <p:spPr>
          <a:xfrm>
            <a:off x="13276263" y="22121842"/>
            <a:ext cx="5111016" cy="707886"/>
          </a:xfrm>
          <a:prstGeom prst="rect">
            <a:avLst/>
          </a:prstGeom>
          <a:noFill/>
        </p:spPr>
        <p:txBody>
          <a:bodyPr wrap="square" rtlCol="0">
            <a:spAutoFit/>
          </a:bodyPr>
          <a:lstStyle/>
          <a:p>
            <a:pPr algn="ctr"/>
            <a:r>
              <a:rPr lang="tr-TR" sz="2000" dirty="0">
                <a:latin typeface="Helvetica" panose="020B0604020202020204" pitchFamily="34" charset="0"/>
                <a:cs typeface="Helvetica" panose="020B0604020202020204" pitchFamily="34" charset="0"/>
              </a:rPr>
              <a:t>Şekil 4- Duygu Yoğunluklarının dağılım grafiği</a:t>
            </a:r>
            <a:endParaRPr lang="en-US" sz="2000" dirty="0">
              <a:latin typeface="Helvetica" panose="020B0604020202020204" pitchFamily="34" charset="0"/>
              <a:cs typeface="Helvetica" panose="020B0604020202020204" pitchFamily="34" charset="0"/>
            </a:endParaRPr>
          </a:p>
        </p:txBody>
      </p:sp>
      <p:pic>
        <p:nvPicPr>
          <p:cNvPr id="31" name="Picture 19">
            <a:extLst>
              <a:ext uri="{FF2B5EF4-FFF2-40B4-BE49-F238E27FC236}">
                <a16:creationId xmlns:a16="http://schemas.microsoft.com/office/drawing/2014/main" id="{F4E49C17-1992-47F7-5375-1CF120F0A68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717577" y="19764698"/>
            <a:ext cx="4108450" cy="2261870"/>
          </a:xfrm>
          <a:prstGeom prst="rect">
            <a:avLst/>
          </a:prstGeom>
          <a:noFill/>
          <a:ln>
            <a:noFill/>
          </a:ln>
        </p:spPr>
      </p:pic>
      <p:sp>
        <p:nvSpPr>
          <p:cNvPr id="32" name="Metin kutusu 31">
            <a:extLst>
              <a:ext uri="{FF2B5EF4-FFF2-40B4-BE49-F238E27FC236}">
                <a16:creationId xmlns:a16="http://schemas.microsoft.com/office/drawing/2014/main" id="{618E5E83-097E-4B95-CD19-19260DAA64DF}"/>
              </a:ext>
            </a:extLst>
          </p:cNvPr>
          <p:cNvSpPr txBox="1"/>
          <p:nvPr/>
        </p:nvSpPr>
        <p:spPr>
          <a:xfrm>
            <a:off x="18545908" y="22113845"/>
            <a:ext cx="5111016" cy="707886"/>
          </a:xfrm>
          <a:prstGeom prst="rect">
            <a:avLst/>
          </a:prstGeom>
          <a:noFill/>
        </p:spPr>
        <p:txBody>
          <a:bodyPr wrap="square" rtlCol="0">
            <a:spAutoFit/>
          </a:bodyPr>
          <a:lstStyle/>
          <a:p>
            <a:pPr algn="ctr"/>
            <a:r>
              <a:rPr lang="tr-TR" sz="2000" dirty="0">
                <a:latin typeface="Helvetica" panose="020B0604020202020204" pitchFamily="34" charset="0"/>
                <a:cs typeface="Helvetica" panose="020B0604020202020204" pitchFamily="34" charset="0"/>
              </a:rPr>
              <a:t>Şekil 5- En Çok Takipçi Sayısına Sahip Konumlar.</a:t>
            </a:r>
            <a:endParaRPr lang="en-US" sz="2000" dirty="0">
              <a:latin typeface="Helvetica" panose="020B0604020202020204" pitchFamily="34" charset="0"/>
              <a:cs typeface="Helvetica" panose="020B0604020202020204" pitchFamily="34" charset="0"/>
            </a:endParaRPr>
          </a:p>
        </p:txBody>
      </p:sp>
      <p:pic>
        <p:nvPicPr>
          <p:cNvPr id="33" name="Picture 20">
            <a:extLst>
              <a:ext uri="{FF2B5EF4-FFF2-40B4-BE49-F238E27FC236}">
                <a16:creationId xmlns:a16="http://schemas.microsoft.com/office/drawing/2014/main" id="{D8A32AE7-D2A8-140B-3FED-555C642CA5B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170959" y="19723720"/>
            <a:ext cx="3912445" cy="2154225"/>
          </a:xfrm>
          <a:prstGeom prst="rect">
            <a:avLst/>
          </a:prstGeom>
          <a:noFill/>
          <a:ln>
            <a:noFill/>
          </a:ln>
        </p:spPr>
      </p:pic>
      <p:pic>
        <p:nvPicPr>
          <p:cNvPr id="34" name="Resim 33">
            <a:extLst>
              <a:ext uri="{FF2B5EF4-FFF2-40B4-BE49-F238E27FC236}">
                <a16:creationId xmlns:a16="http://schemas.microsoft.com/office/drawing/2014/main" id="{E376AAB8-C838-E8E6-05C5-2706A0153B6D}"/>
              </a:ext>
            </a:extLst>
          </p:cNvPr>
          <p:cNvPicPr>
            <a:picLocks noChangeAspect="1"/>
          </p:cNvPicPr>
          <p:nvPr/>
        </p:nvPicPr>
        <p:blipFill>
          <a:blip r:embed="rId10"/>
          <a:stretch>
            <a:fillRect/>
          </a:stretch>
        </p:blipFill>
        <p:spPr>
          <a:xfrm>
            <a:off x="2360784" y="12044190"/>
            <a:ext cx="8682354" cy="3967610"/>
          </a:xfrm>
          <a:prstGeom prst="rect">
            <a:avLst/>
          </a:prstGeom>
        </p:spPr>
      </p:pic>
      <p:sp>
        <p:nvSpPr>
          <p:cNvPr id="35" name="Metin kutusu 34">
            <a:extLst>
              <a:ext uri="{FF2B5EF4-FFF2-40B4-BE49-F238E27FC236}">
                <a16:creationId xmlns:a16="http://schemas.microsoft.com/office/drawing/2014/main" id="{58BC7F74-2A9D-B3F1-C2C6-7DCDC7B55341}"/>
              </a:ext>
            </a:extLst>
          </p:cNvPr>
          <p:cNvSpPr txBox="1"/>
          <p:nvPr/>
        </p:nvSpPr>
        <p:spPr>
          <a:xfrm>
            <a:off x="4091355" y="15983651"/>
            <a:ext cx="5111016" cy="400110"/>
          </a:xfrm>
          <a:prstGeom prst="rect">
            <a:avLst/>
          </a:prstGeom>
          <a:noFill/>
        </p:spPr>
        <p:txBody>
          <a:bodyPr wrap="square" rtlCol="0">
            <a:spAutoFit/>
          </a:bodyPr>
          <a:lstStyle/>
          <a:p>
            <a:r>
              <a:rPr lang="tr-TR" sz="2000" dirty="0">
                <a:latin typeface="Helvetica" panose="020B0604020202020204" pitchFamily="34" charset="0"/>
                <a:cs typeface="Helvetica" panose="020B0604020202020204" pitchFamily="34" charset="0"/>
              </a:rPr>
              <a:t>Şekil 1- Proje </a:t>
            </a:r>
            <a:r>
              <a:rPr lang="tr-TR" sz="2000">
                <a:latin typeface="Helvetica" panose="020B0604020202020204" pitchFamily="34" charset="0"/>
                <a:cs typeface="Helvetica" panose="020B0604020202020204" pitchFamily="34" charset="0"/>
              </a:rPr>
              <a:t>çalışma mantığı</a:t>
            </a:r>
            <a:endParaRPr lang="en-US" sz="2000" dirty="0">
              <a:latin typeface="Helvetica" panose="020B0604020202020204" pitchFamily="34" charset="0"/>
              <a:cs typeface="Helvetica"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840</TotalTime>
  <Words>486</Words>
  <Application>Microsoft Office PowerPoint</Application>
  <PresentationFormat>Özel</PresentationFormat>
  <Paragraphs>43</Paragraphs>
  <Slides>1</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Calibri</vt:lpstr>
      <vt:lpstr>Calibri Light</vt:lpstr>
      <vt:lpstr>Helvetica</vt:lpstr>
      <vt:lpstr>Times New Roman</vt:lpstr>
      <vt:lpstr>Office Theme</vt:lpstr>
      <vt:lpstr>PowerPoint Sunusu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Onder Dincel</dc:creator>
  <cp:keywords/>
  <dc:description/>
  <cp:lastModifiedBy>Engin Karataş</cp:lastModifiedBy>
  <cp:revision>29</cp:revision>
  <cp:lastPrinted>2021-12-28T09:18:57Z</cp:lastPrinted>
  <dcterms:created xsi:type="dcterms:W3CDTF">2021-12-01T08:58:30Z</dcterms:created>
  <dcterms:modified xsi:type="dcterms:W3CDTF">2022-06-23T21:31:46Z</dcterms:modified>
  <cp:category/>
</cp:coreProperties>
</file>