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7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49bb359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049bb3597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49bb359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49bb35975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933d67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g18933d6795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49bb359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49bb35975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49bb3597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049bb3597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49bb359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049bb35975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49bb3597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049bb35975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49bb359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049bb35975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49bb359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049bb3597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49bb359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49bb3597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9bb359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49bb3597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9bb359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49bb3597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49bb359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g2049bb3597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49bb359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049bb3597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6bf67d6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06bf67d69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49bb359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49bb3597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docs.abp.io/en/abp/latest/CLI" TargetMode="External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docs.abp.io/en/abp/latest/Themes/LeptonXLite/AspNetCore" TargetMode="External"/><Relationship Id="rId5" Type="http://schemas.openxmlformats.org/officeDocument/2006/relationships/hyperlink" Target="https://docs.abp.io/en/commercial/latest/themes/lepton-x/mv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Accessing the Source Code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Installing via ABP CLI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You can use the </a:t>
            </a:r>
            <a:r>
              <a:rPr b="1" lang="en-US" sz="1550">
                <a:solidFill>
                  <a:srgbClr val="EB5757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get-source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command of the ABP CLI to download the source code: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Also, you can download the source code of a certain version by using the </a:t>
            </a:r>
            <a:r>
              <a:rPr b="1" lang="en-US" sz="1550">
                <a:solidFill>
                  <a:srgbClr val="EB5757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—-version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option. You can check the 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ABP CLI documentation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for other options.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025" y="3604600"/>
            <a:ext cx="6417775" cy="7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Customizing the Account Layout</a:t>
            </a:r>
            <a:endParaRPr b="1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You can override the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Account Layout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by creating a file under the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50">
                <a:solidFill>
                  <a:srgbClr val="EB5757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/Themes/LeptonX/Layouts/Account/Default.cshtml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Also, you can override the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Footer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component in the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Account Layout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by creating a file under the </a:t>
            </a:r>
            <a:r>
              <a:rPr b="1" lang="en-US" sz="1550">
                <a:solidFill>
                  <a:srgbClr val="EB5757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/Themes/LeptonX/Layouts/Account/_Footer.cshtml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 This file is already came with startup templates. Therefore, you can directly open this file and make your changes.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Customizing Styles</a:t>
            </a:r>
            <a:endParaRPr b="1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You can add a theme style by configuring the </a:t>
            </a:r>
            <a:r>
              <a:rPr b="1" lang="en-US" sz="1550">
                <a:solidFill>
                  <a:srgbClr val="EB5757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LeptonXThemeOptions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in your module class easily: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630" y="2836805"/>
            <a:ext cx="9542551" cy="31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Others…</a:t>
            </a:r>
            <a:endParaRPr b="1"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 can see the following documentation for other customizations of the LeptonX Theme for MVC UI: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Customization on LeptonX Lite Theme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Customization on LeptonX Theme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these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documents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you can find how to customize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Toolbars, Footers, Breadcrumbs, Settings,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and more…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10600" y="3052200"/>
            <a:ext cx="119814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Thanks for listening…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894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Downloading</a:t>
            </a: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 via ABP SUITE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2" y="1888802"/>
            <a:ext cx="7921799" cy="38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Folder Structure of the Source Code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957050" y="2537825"/>
            <a:ext cx="4605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779">
                <a:latin typeface="Arial"/>
                <a:ea typeface="Arial"/>
                <a:cs typeface="Arial"/>
                <a:sym typeface="Arial"/>
              </a:rPr>
              <a:t>When you installed the source code, you will have a folder structure as in the image.</a:t>
            </a:r>
            <a:endParaRPr sz="177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779">
                <a:latin typeface="Arial"/>
                <a:ea typeface="Arial"/>
                <a:cs typeface="Arial"/>
                <a:sym typeface="Arial"/>
              </a:rPr>
              <a:t>You will have all projects </a:t>
            </a:r>
            <a:r>
              <a:rPr lang="en-US" sz="1779"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1779">
                <a:latin typeface="Arial"/>
                <a:ea typeface="Arial"/>
                <a:cs typeface="Arial"/>
                <a:sym typeface="Arial"/>
              </a:rPr>
              <a:t> from UI technology.</a:t>
            </a:r>
            <a:endParaRPr sz="177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779">
                <a:latin typeface="Arial"/>
                <a:ea typeface="Arial"/>
                <a:cs typeface="Arial"/>
                <a:sym typeface="Arial"/>
              </a:rPr>
              <a:t>Also, you will find demo projects in the </a:t>
            </a:r>
            <a:r>
              <a:rPr b="1" lang="en-US" sz="1779">
                <a:latin typeface="Arial"/>
                <a:ea typeface="Arial"/>
                <a:cs typeface="Arial"/>
                <a:sym typeface="Arial"/>
              </a:rPr>
              <a:t>demo </a:t>
            </a:r>
            <a:r>
              <a:rPr lang="en-US" sz="1779">
                <a:latin typeface="Arial"/>
                <a:ea typeface="Arial"/>
                <a:cs typeface="Arial"/>
                <a:sym typeface="Arial"/>
              </a:rPr>
              <a:t>folder, you can run them to see the LeptonX Theme in action.</a:t>
            </a:r>
            <a:endParaRPr sz="1779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975" y="1862537"/>
            <a:ext cx="5224100" cy="4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LeptonX - SCSS Files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183900" y="2541325"/>
            <a:ext cx="65871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You can see the 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source-scss </a:t>
            </a:r>
            <a:r>
              <a:rPr lang="en-US" sz="1750">
                <a:latin typeface="Arial"/>
                <a:ea typeface="Arial"/>
                <a:cs typeface="Arial"/>
                <a:sym typeface="Arial"/>
              </a:rPr>
              <a:t>folder when you installed the source code.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There are three zip files that </a:t>
            </a:r>
            <a:r>
              <a:rPr lang="en-US" sz="1750">
                <a:latin typeface="Arial"/>
                <a:ea typeface="Arial"/>
                <a:cs typeface="Arial"/>
                <a:sym typeface="Arial"/>
              </a:rPr>
              <a:t>contain SCSS files for three UI types.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You can unzip them, examine them, change them, and also compile them to CSS.</a:t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600821"/>
            <a:ext cx="3634000" cy="2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206075" y="2766150"/>
            <a:ext cx="1198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92D33"/>
                </a:solidFill>
              </a:rPr>
              <a:t>LEPTONX - SCSS FILES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Customizing LeptonX Theme for MVC UI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Topics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292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Font typeface="Quattrocento Sans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Customizing a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omponent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Changing layouts (Side Menu / Top Menu)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Customizing the account layout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Customizing styles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Customizing a component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Arial"/>
                <a:ea typeface="Arial"/>
                <a:cs typeface="Arial"/>
                <a:sym typeface="Arial"/>
              </a:rPr>
              <a:t>Customizing the Branding Component (Logo)</a:t>
            </a:r>
            <a:endParaRPr b="1" sz="2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050" y="2489650"/>
            <a:ext cx="9933101" cy="345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Customizing the Branding Component (Logo)</a:t>
            </a:r>
            <a:endParaRPr b="1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10515600" cy="4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You can customize the branding component (logo) in the following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ways: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475" y="4997975"/>
            <a:ext cx="5219950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92625" y="2743476"/>
            <a:ext cx="105156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1-) Overriding the component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You can override the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component by creating a file with the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same name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and under the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same folder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50">
                <a:solidFill>
                  <a:srgbClr val="EB5757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/Themes/LeptonX/Components/Common/MainHeaderBranding/Default.cshtml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892625" y="4399575"/>
            <a:ext cx="10625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2-) Branding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Provider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D33"/>
              </a:buClr>
              <a:buSzPts val="4400"/>
              <a:buFont typeface="Arial"/>
              <a:buNone/>
            </a:pPr>
            <a:r>
              <a:rPr b="1" lang="en-US"/>
              <a:t>Changing </a:t>
            </a:r>
            <a:r>
              <a:rPr b="1" lang="en-US"/>
              <a:t>Layouts (Side Menu / Top Menu)</a:t>
            </a:r>
            <a:endParaRPr b="1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825625"/>
            <a:ext cx="10515600" cy="4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You can change layouts by configuring the </a:t>
            </a:r>
            <a:r>
              <a:rPr b="1" lang="en-US" sz="1550">
                <a:solidFill>
                  <a:srgbClr val="EB5757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LeptonXMvcOptions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in your module class easily: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Side Menu</a:t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Top </a:t>
            </a: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Menu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426" y="4879375"/>
            <a:ext cx="6037724" cy="12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425" y="2776525"/>
            <a:ext cx="57340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