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Lexe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Fygp6T6miHI5vi0NTnp/cRuWD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Lexend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0c63bd2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80c63bd2a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5d14a2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85d14a28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1b0758e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81b0758ec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73751d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473751dd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1b0758ec4_0_9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81b0758ec4_0_9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281b0758ec4_0_9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81b0758ec4_0_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81b0758ec4_0_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b0758ec4_0_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81b0758ec4_0_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81b0758ec4_0_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81b0758ec4_0_9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81b0758ec4_0_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1b0758ec4_0_10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81b0758ec4_0_10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281b0758ec4_0_1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81b0758ec4_0_1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81b0758ec4_0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b0758ec4_0_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81b0758ec4_0_10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81b0758ec4_0_10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81b0758ec4_0_1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81b0758ec4_0_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81b0758ec4_0_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1b0758ec4_0_1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81b0758ec4_0_1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281b0758ec4_0_1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81b0758ec4_0_1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281b0758ec4_0_1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81b0758ec4_0_1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81b0758ec4_0_1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81b0758ec4_0_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1b0758ec4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81b0758ec4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81b0758ec4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81b0758ec4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b0758ec4_0_1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81b0758ec4_0_1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81b0758ec4_0_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1b0758ec4_0_13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81b0758ec4_0_13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81b0758ec4_0_13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281b0758ec4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81b0758ec4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81b0758ec4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b0758ec4_0_14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81b0758ec4_0_14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81b0758ec4_0_14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281b0758ec4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81b0758ec4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81b0758ec4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1b0758ec4_0_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81b0758ec4_0_14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81b0758ec4_0_1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81b0758ec4_0_1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81b0758ec4_0_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1b0758ec4_0_15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81b0758ec4_0_15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81b0758ec4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81b0758ec4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81b0758ec4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b0758ec4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281b0758ec4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81b0758ec4_0_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81b0758ec4_0_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81b0758ec4_0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hub.com/abpframework/cms-kit-demo" TargetMode="External"/><Relationship Id="rId5" Type="http://schemas.openxmlformats.org/officeDocument/2006/relationships/hyperlink" Target="https://cms-kit-demo.abp.io" TargetMode="External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blog.abp.io/abp/Unleash-the-Power-of-ABP-CMS-Kit-A-Dynamic-Content-Showcase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abp.io/en/abp/latest/Modules/Cms-Kit/Pages" TargetMode="External"/><Relationship Id="rId10" Type="http://schemas.openxmlformats.org/officeDocument/2006/relationships/hyperlink" Target="https://docs.abp.io/en/abp/latest/Modules/Cms-Kit/Reactions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s://docs.abp.io/en/abp/latest/Modules/Cms-Kit/Menu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docs.abp.io/en/abp/latest/Modules/Cms-Kit/Comments" TargetMode="External"/><Relationship Id="rId9" Type="http://schemas.openxmlformats.org/officeDocument/2006/relationships/hyperlink" Target="https://docs.abp.io/en/abp/latest/Modules/Cms-Kit/Tags" TargetMode="External"/><Relationship Id="rId5" Type="http://schemas.openxmlformats.org/officeDocument/2006/relationships/hyperlink" Target="https://docs.abp.io/en/abp/latest/Modules/Cms-Kit/Reactions" TargetMode="External"/><Relationship Id="rId6" Type="http://schemas.openxmlformats.org/officeDocument/2006/relationships/hyperlink" Target="https://docs.abp.io/en/abp/latest/Modules/Cms-Kit/Blogging" TargetMode="External"/><Relationship Id="rId7" Type="http://schemas.openxmlformats.org/officeDocument/2006/relationships/hyperlink" Target="https://docs.abp.io/en/abp/latest/Modules/Cms-Kit/Ratings" TargetMode="External"/><Relationship Id="rId8" Type="http://schemas.openxmlformats.org/officeDocument/2006/relationships/hyperlink" Target="https://docs.abp.io/en/abp/latest/Modules/Cms-Kit/Commen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github.com/abpframework/abp/tree/dev/modules/cms-kit" TargetMode="External"/><Relationship Id="rId5" Type="http://schemas.openxmlformats.org/officeDocument/2006/relationships/hyperlink" Target="https://docs.abp.io/en/abp/latest/UI/AspNetCore/Customization-User-Interface" TargetMode="External"/><Relationship Id="rId6" Type="http://schemas.openxmlformats.org/officeDocument/2006/relationships/hyperlink" Target="https://docs.abp.io/en/abp/latest/Virtual-File-System" TargetMode="External"/><Relationship Id="rId7" Type="http://schemas.openxmlformats.org/officeDocument/2006/relationships/hyperlink" Target="https://github.com/abpframework/abp/tree/dev/modules/cms-kit/src/Volo.CmsKit.Public.Web/Pages/Public/CmsKit/Blogs" TargetMode="External"/><Relationship Id="rId8" Type="http://schemas.openxmlformats.org/officeDocument/2006/relationships/hyperlink" Target="https://github.com/abpframework/abp/tree/dev/modules/cms-kit/src/Volo.CmsKit.Public.Web/Pages/CmsKit/Shared/Componen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 txBox="1"/>
          <p:nvPr/>
        </p:nvSpPr>
        <p:spPr>
          <a:xfrm>
            <a:off x="1068224" y="2801338"/>
            <a:ext cx="766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</a:t>
            </a:r>
            <a:endParaRPr b="1" sz="56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61" name="Google Shape;161;p1"/>
          <p:cNvGrpSpPr/>
          <p:nvPr/>
        </p:nvGrpSpPr>
        <p:grpSpPr>
          <a:xfrm>
            <a:off x="2371577" y="4927159"/>
            <a:ext cx="6359433" cy="867018"/>
            <a:chOff x="2413912" y="5384359"/>
            <a:chExt cx="6359433" cy="867018"/>
          </a:xfrm>
        </p:grpSpPr>
        <p:sp>
          <p:nvSpPr>
            <p:cNvPr id="162" name="Google Shape;162;p1"/>
            <p:cNvSpPr txBox="1"/>
            <p:nvPr/>
          </p:nvSpPr>
          <p:spPr>
            <a:xfrm>
              <a:off x="2422379" y="5384359"/>
              <a:ext cx="48365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292D33"/>
                  </a:solidFill>
                  <a:latin typeface="Poppins"/>
                  <a:ea typeface="Poppins"/>
                  <a:cs typeface="Poppins"/>
                  <a:sym typeface="Poppins"/>
                </a:rPr>
                <a:t>Engincan VESKE</a:t>
              </a:r>
              <a:endParaRPr sz="280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3" name="Google Shape;163;p1"/>
            <p:cNvSpPr txBox="1"/>
            <p:nvPr/>
          </p:nvSpPr>
          <p:spPr>
            <a:xfrm>
              <a:off x="2413912" y="5882045"/>
              <a:ext cx="63594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5B636F"/>
                  </a:solidFill>
                  <a:latin typeface="Poppins"/>
                  <a:ea typeface="Poppins"/>
                  <a:cs typeface="Poppins"/>
                  <a:sym typeface="Poppins"/>
                </a:rPr>
                <a:t>Software Engineer at Volosoft</a:t>
              </a:r>
              <a:endParaRPr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64" name="Google Shape;16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224" y="4728175"/>
            <a:ext cx="1264950" cy="12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0c63bd2a7_0_4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-</a:t>
            </a: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 Repository &amp; Website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g280c63bd2a7_0_4"/>
          <p:cNvSpPr txBox="1"/>
          <p:nvPr/>
        </p:nvSpPr>
        <p:spPr>
          <a:xfrm>
            <a:off x="850050" y="5577675"/>
            <a:ext cx="1049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Repository: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https://github.com/abpframework/cms-kit-demo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Website: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cms-kit-demo.abp.io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(will be live soon)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280c63bd2a7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1000" y="1352525"/>
            <a:ext cx="4557492" cy="4152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g280c63bd2a7_0_4"/>
          <p:cNvCxnSpPr/>
          <p:nvPr/>
        </p:nvCxnSpPr>
        <p:spPr>
          <a:xfrm flipH="1">
            <a:off x="5759700" y="1379538"/>
            <a:ext cx="19500" cy="4098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g280c63bd2a7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0050" y="1432725"/>
            <a:ext cx="4518376" cy="39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5d14a28f3_0_0"/>
          <p:cNvSpPr txBox="1"/>
          <p:nvPr/>
        </p:nvSpPr>
        <p:spPr>
          <a:xfrm>
            <a:off x="714375" y="695325"/>
            <a:ext cx="9548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Unleash the Power of ABP CMS Kit: A Dynamic Content Showcase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g285d14a28f3_0_0"/>
          <p:cNvSpPr txBox="1"/>
          <p:nvPr/>
        </p:nvSpPr>
        <p:spPr>
          <a:xfrm>
            <a:off x="850050" y="5577675"/>
            <a:ext cx="104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g285d14a28f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050" y="1925025"/>
            <a:ext cx="5051551" cy="45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85d14a28f3_0_0"/>
          <p:cNvSpPr txBox="1"/>
          <p:nvPr/>
        </p:nvSpPr>
        <p:spPr>
          <a:xfrm>
            <a:off x="6233550" y="3612850"/>
            <a:ext cx="510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https://blog.abp.io/abp/Unleash-the-Power-of-ABP-CMS-Kit-A-Dynamic-Content-Showcase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- Main Structure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" name="Google Shape;187;p2"/>
          <p:cNvSpPr txBox="1"/>
          <p:nvPr/>
        </p:nvSpPr>
        <p:spPr>
          <a:xfrm>
            <a:off x="714375" y="2596075"/>
            <a:ext cx="10491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This is the navbar of the application and each page corresponds to a CMS Kit Feature: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Gallery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Custom implementation (image gallery) with CMS Kit’s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Comment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Reaction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Features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Blogging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 (with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Ratings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Comments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9"/>
              </a:rPr>
              <a:t>Tags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0"/>
              </a:rPr>
              <a:t>Reactions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features as enabled)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Our Team &amp; Products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1"/>
              </a:rPr>
              <a:t>Pages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 (with dynamic content, styles &amp;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scripts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The application menu items are created &amp; ordered dynamically with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2"/>
              </a:rPr>
              <a:t>CMS Kit’s Menu System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1800" y="1453525"/>
            <a:ext cx="104965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1b0758ec4_0_80"/>
          <p:cNvSpPr txBox="1"/>
          <p:nvPr>
            <p:ph idx="1" type="body"/>
          </p:nvPr>
        </p:nvSpPr>
        <p:spPr>
          <a:xfrm>
            <a:off x="714375" y="202949"/>
            <a:ext cx="10824000" cy="6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1500"/>
              <a:buNone/>
            </a:pPr>
            <a:r>
              <a:rPr b="1" lang="en-GB" sz="115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b="1" sz="1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73751dd80_0_0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Customization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g2473751dd80_0_0"/>
          <p:cNvSpPr txBox="1"/>
          <p:nvPr/>
        </p:nvSpPr>
        <p:spPr>
          <a:xfrm>
            <a:off x="714375" y="1453075"/>
            <a:ext cx="10491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https://github.com/abpframework/abp/tree/dev/modules/cms-kit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https://docs.abp.io/en/abp/latest/UI/AspNetCore/Customization-User-Interface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Thanks to the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Virtual File System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an application (or another module) can override a virtual file of a module just like placing a file with the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same name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file extension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into the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same folder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of the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virtual file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g2473751dd80_0_0"/>
          <p:cNvSpPr txBox="1"/>
          <p:nvPr/>
        </p:nvSpPr>
        <p:spPr>
          <a:xfrm>
            <a:off x="714375" y="4297950"/>
            <a:ext cx="385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Styles, Scripts &amp; Pages</a:t>
            </a:r>
            <a:endParaRPr b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/Pages/Public/CmsKit/Blogs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i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BlogPost.cshtml</a:t>
            </a:r>
            <a:endParaRPr i="1"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i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blogPost.css</a:t>
            </a:r>
            <a:endParaRPr b="1" i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g2473751dd80_0_0"/>
          <p:cNvSpPr txBox="1"/>
          <p:nvPr/>
        </p:nvSpPr>
        <p:spPr>
          <a:xfrm>
            <a:off x="5493675" y="4280225"/>
            <a:ext cx="4769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View Components</a:t>
            </a:r>
            <a:endParaRPr b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/Pages/CmsKit/Shared/Components</a:t>
            </a:r>
            <a:endParaRPr b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556" y="1733550"/>
            <a:ext cx="2309127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"/>
          <p:cNvSpPr txBox="1"/>
          <p:nvPr/>
        </p:nvSpPr>
        <p:spPr>
          <a:xfrm>
            <a:off x="4992441" y="2003724"/>
            <a:ext cx="49938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THANKS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WATCHING</a:t>
            </a:r>
            <a:endParaRPr b="1" sz="56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2023-08-29T10:33:10Z</dcterms:created>
  <dc:creator>Yasin Aydın</dc:creator>
</cp:coreProperties>
</file>