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Poppins"/>
      <p:regular r:id="rId11"/>
      <p:bold r:id="rId12"/>
      <p:italic r:id="rId13"/>
      <p:boldItalic r:id="rId14"/>
    </p:embeddedFont>
    <p:embeddedFont>
      <p:font typeface="Lexen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gdW9gF8JL0CepjsDI1O/C5btcf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oppins-regular.fntdata"/><Relationship Id="rId10" Type="http://schemas.openxmlformats.org/officeDocument/2006/relationships/slide" Target="slides/slide5.xml"/><Relationship Id="rId13" Type="http://schemas.openxmlformats.org/officeDocument/2006/relationships/font" Target="fonts/Poppins-italic.fntdata"/><Relationship Id="rId12" Type="http://schemas.openxmlformats.org/officeDocument/2006/relationships/font" Target="fonts/Poppi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Lexend-regular.fntdata"/><Relationship Id="rId14" Type="http://schemas.openxmlformats.org/officeDocument/2006/relationships/font" Target="fonts/Poppins-boldItalic.fntdata"/><Relationship Id="rId17" Type="http://customschemas.google.com/relationships/presentationmetadata" Target="metadata"/><Relationship Id="rId16" Type="http://schemas.openxmlformats.org/officeDocument/2006/relationships/font" Target="fonts/Lexe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0c63bd2a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as the core ABP development team created a sample application to show what ABP’s CMS Kit Module is capable of. You can check the source code of the application from cms-kit-demo repository and also you can visit the cms-kit.abp.io website to see the demo application on live.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Today, I will show </a:t>
            </a:r>
            <a:r>
              <a:rPr lang="en-GB"/>
              <a:t>you</a:t>
            </a:r>
            <a:r>
              <a:rPr lang="en-GB"/>
              <a:t> this application and we will see some CMS Kit features </a:t>
            </a:r>
            <a:r>
              <a:rPr lang="en-GB">
                <a:solidFill>
                  <a:schemeClr val="dk1"/>
                </a:solidFill>
              </a:rPr>
              <a:t>such as Pages, Blogging, Menu System and other features </a:t>
            </a:r>
            <a:r>
              <a:rPr lang="en-GB"/>
              <a:t>in action.</a:t>
            </a:r>
            <a:endParaRPr/>
          </a:p>
        </p:txBody>
      </p:sp>
      <p:sp>
        <p:nvSpPr>
          <p:cNvPr id="167" name="Google Shape;167;g280c63bd2a7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Before showing you the application, I first want to talk about the main </a:t>
            </a:r>
            <a:r>
              <a:rPr lang="en-GB"/>
              <a:t>structure.</a:t>
            </a:r>
            <a:endParaRPr/>
          </a:p>
        </p:txBody>
      </p:sp>
      <p:sp>
        <p:nvSpPr>
          <p:cNvPr id="176" name="Google Shape;17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1b0758ec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81b0758ec4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Slaydı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Dikey Metin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key Başlık ve Metin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Slaydı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1b0758ec4_0_91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281b0758ec4_0_91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9" name="Google Shape;89;g281b0758ec4_0_9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g281b0758ec4_0_9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g281b0758ec4_0_9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İçerik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1b0758ec4_0_9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281b0758ec4_0_9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g281b0758ec4_0_9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281b0758ec4_0_9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g281b0758ec4_0_9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ölüm Üst Bilgisi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1b0758ec4_0_103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281b0758ec4_0_103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g281b0758ec4_0_10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281b0758ec4_0_10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281b0758ec4_0_10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İki İçerik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1b0758ec4_0_10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281b0758ec4_0_109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g281b0758ec4_0_109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g281b0758ec4_0_10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g281b0758ec4_0_10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281b0758ec4_0_10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rşılaştırma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1b0758ec4_0_116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281b0758ec4_0_116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g281b0758ec4_0_116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g281b0758ec4_0_116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g281b0758ec4_0_116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g281b0758ec4_0_1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281b0758ec4_0_1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g281b0758ec4_0_1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alnızca Başlık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81b0758ec4_0_1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281b0758ec4_0_12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281b0758ec4_0_1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g281b0758ec4_0_1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ş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1b0758ec4_0_13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281b0758ec4_0_13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281b0758ec4_0_1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İçerik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1b0758ec4_0_134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281b0758ec4_0_134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g281b0758ec4_0_134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3" name="Google Shape;133;g281b0758ec4_0_13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281b0758ec4_0_13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281b0758ec4_0_1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İçerik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Resim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1b0758ec4_0_141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281b0758ec4_0_141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g281b0758ec4_0_141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g281b0758ec4_0_14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281b0758ec4_0_14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281b0758ec4_0_14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Dikey Metin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81b0758ec4_0_14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281b0758ec4_0_148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g281b0758ec4_0_14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281b0758ec4_0_14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281b0758ec4_0_14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key Başlık ve Metin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1b0758ec4_0_154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281b0758ec4_0_154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g281b0758ec4_0_15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281b0758ec4_0_15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281b0758ec4_0_15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ölüm Üst Bilgis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İki İçerik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rşılaştırma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alnızca Başlık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ş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İçerik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Resi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1b0758ec4_0_8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g281b0758ec4_0_8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g281b0758ec4_0_8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g281b0758ec4_0_8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g281b0758ec4_0_8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hyperlink" Target="https://github.com/abpframework/cms-kit-demo" TargetMode="External"/><Relationship Id="rId5" Type="http://schemas.openxmlformats.org/officeDocument/2006/relationships/hyperlink" Target="https://cms-kit.abp.io" TargetMode="External"/><Relationship Id="rId6" Type="http://schemas.openxmlformats.org/officeDocument/2006/relationships/image" Target="../media/image4.jpg"/><Relationship Id="rId7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hyperlink" Target="https://docs.abp.io/en/abp/latest/Modules/Cms-Kit/Pages" TargetMode="External"/><Relationship Id="rId10" Type="http://schemas.openxmlformats.org/officeDocument/2006/relationships/hyperlink" Target="https://docs.abp.io/en/abp/latest/Modules/Cms-Kit/Reactions" TargetMode="External"/><Relationship Id="rId13" Type="http://schemas.openxmlformats.org/officeDocument/2006/relationships/image" Target="../media/image5.png"/><Relationship Id="rId12" Type="http://schemas.openxmlformats.org/officeDocument/2006/relationships/hyperlink" Target="https://docs.abp.io/en/abp/latest/Modules/Cms-Kit/Menu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hyperlink" Target="https://docs.abp.io/en/abp/latest/Modules/Cms-Kit/Comments" TargetMode="External"/><Relationship Id="rId9" Type="http://schemas.openxmlformats.org/officeDocument/2006/relationships/hyperlink" Target="https://docs.abp.io/en/abp/latest/Modules/Cms-Kit/Tags" TargetMode="External"/><Relationship Id="rId5" Type="http://schemas.openxmlformats.org/officeDocument/2006/relationships/hyperlink" Target="https://docs.abp.io/en/abp/latest/Modules/Cms-Kit/Reactions" TargetMode="External"/><Relationship Id="rId6" Type="http://schemas.openxmlformats.org/officeDocument/2006/relationships/hyperlink" Target="https://docs.abp.io/en/abp/latest/Modules/Cms-Kit/Blogging" TargetMode="External"/><Relationship Id="rId7" Type="http://schemas.openxmlformats.org/officeDocument/2006/relationships/hyperlink" Target="https://docs.abp.io/en/abp/latest/Modules/Cms-Kit/Ratings" TargetMode="External"/><Relationship Id="rId8" Type="http://schemas.openxmlformats.org/officeDocument/2006/relationships/hyperlink" Target="https://docs.abp.io/en/abp/latest/Modules/Cms-Kit/Comment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7204" y="1147764"/>
            <a:ext cx="1914610" cy="68103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"/>
          <p:cNvSpPr txBox="1"/>
          <p:nvPr/>
        </p:nvSpPr>
        <p:spPr>
          <a:xfrm>
            <a:off x="1068224" y="2801338"/>
            <a:ext cx="7662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60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ABP CMS Kit: DEMO </a:t>
            </a:r>
            <a:endParaRPr b="1" sz="560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161" name="Google Shape;161;p1"/>
          <p:cNvGrpSpPr/>
          <p:nvPr/>
        </p:nvGrpSpPr>
        <p:grpSpPr>
          <a:xfrm>
            <a:off x="2371577" y="4927159"/>
            <a:ext cx="6359433" cy="867018"/>
            <a:chOff x="2413912" y="5384359"/>
            <a:chExt cx="6359433" cy="867018"/>
          </a:xfrm>
        </p:grpSpPr>
        <p:sp>
          <p:nvSpPr>
            <p:cNvPr id="162" name="Google Shape;162;p1"/>
            <p:cNvSpPr txBox="1"/>
            <p:nvPr/>
          </p:nvSpPr>
          <p:spPr>
            <a:xfrm>
              <a:off x="2422379" y="5384359"/>
              <a:ext cx="483658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800">
                  <a:solidFill>
                    <a:srgbClr val="292D33"/>
                  </a:solidFill>
                  <a:latin typeface="Poppins"/>
                  <a:ea typeface="Poppins"/>
                  <a:cs typeface="Poppins"/>
                  <a:sym typeface="Poppins"/>
                </a:rPr>
                <a:t>Engincan VESKE</a:t>
              </a:r>
              <a:endParaRPr sz="2800">
                <a:solidFill>
                  <a:srgbClr val="292D33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63" name="Google Shape;163;p1"/>
            <p:cNvSpPr txBox="1"/>
            <p:nvPr/>
          </p:nvSpPr>
          <p:spPr>
            <a:xfrm>
              <a:off x="2413912" y="5882045"/>
              <a:ext cx="63594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5B636F"/>
                  </a:solidFill>
                  <a:latin typeface="Poppins"/>
                  <a:ea typeface="Poppins"/>
                  <a:cs typeface="Poppins"/>
                  <a:sym typeface="Poppins"/>
                </a:rPr>
                <a:t>Software Engineer at Volosoft</a:t>
              </a:r>
              <a:endParaRPr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pic>
        <p:nvPicPr>
          <p:cNvPr id="164" name="Google Shape;164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8224" y="4728175"/>
            <a:ext cx="1264950" cy="12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80c63bd2a7_0_4"/>
          <p:cNvSpPr txBox="1"/>
          <p:nvPr/>
        </p:nvSpPr>
        <p:spPr>
          <a:xfrm>
            <a:off x="714375" y="695325"/>
            <a:ext cx="9548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ABP CMS Kit: Demo -</a:t>
            </a:r>
            <a:r>
              <a:rPr b="1" lang="en-GB" sz="320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 Repository &amp; Website</a:t>
            </a:r>
            <a:endParaRPr b="1" sz="320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0" name="Google Shape;170;g280c63bd2a7_0_4"/>
          <p:cNvSpPr txBox="1"/>
          <p:nvPr/>
        </p:nvSpPr>
        <p:spPr>
          <a:xfrm>
            <a:off x="850050" y="5577675"/>
            <a:ext cx="10491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Repository: </a:t>
            </a:r>
            <a:r>
              <a:rPr lang="en-GB" sz="1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https://github.com/abpframework/cms-kit-demo</a:t>
            </a:r>
            <a:endParaRPr sz="1800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Website: </a:t>
            </a:r>
            <a:r>
              <a:rPr lang="en-GB" sz="1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5"/>
              </a:rPr>
              <a:t>cms-kit.abp.io</a:t>
            </a:r>
            <a:endParaRPr sz="1800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1" name="Google Shape;171;g280c63bd2a7_0_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05800" y="1352525"/>
            <a:ext cx="4557492" cy="4152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280c63bd2a7_0_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3342" y="1352525"/>
            <a:ext cx="5254155" cy="415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g280c63bd2a7_0_4"/>
          <p:cNvCxnSpPr/>
          <p:nvPr/>
        </p:nvCxnSpPr>
        <p:spPr>
          <a:xfrm flipH="1">
            <a:off x="6216900" y="1379538"/>
            <a:ext cx="19500" cy="40989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"/>
          <p:cNvSpPr txBox="1"/>
          <p:nvPr/>
        </p:nvSpPr>
        <p:spPr>
          <a:xfrm>
            <a:off x="714375" y="695325"/>
            <a:ext cx="9548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GB" sz="320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ABP CMS Kit: Demo - Main Structure</a:t>
            </a:r>
            <a:endParaRPr b="1" sz="320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9" name="Google Shape;179;p2"/>
          <p:cNvSpPr txBox="1"/>
          <p:nvPr/>
        </p:nvSpPr>
        <p:spPr>
          <a:xfrm>
            <a:off x="714375" y="2596075"/>
            <a:ext cx="104919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This is the navbar of our application and each page corresponds to a CMS Kit Feature:</a:t>
            </a:r>
            <a:endParaRPr sz="1800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636F"/>
              </a:buClr>
              <a:buSzPts val="1800"/>
              <a:buFont typeface="Poppins"/>
              <a:buChar char="●"/>
            </a:pPr>
            <a:r>
              <a:rPr b="1"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Gallery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: Custom implementation (image gallery) with CMS Kit’s </a:t>
            </a:r>
            <a:r>
              <a:rPr lang="en-GB" sz="1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Comment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 &amp; </a:t>
            </a:r>
            <a:r>
              <a:rPr lang="en-GB" sz="1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5"/>
              </a:rPr>
              <a:t>Reaction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 Features</a:t>
            </a:r>
            <a:endParaRPr sz="1800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636F"/>
              </a:buClr>
              <a:buSzPts val="1800"/>
              <a:buFont typeface="Poppins"/>
              <a:buChar char="●"/>
            </a:pPr>
            <a:r>
              <a:rPr b="1"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Blog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r>
              <a:rPr lang="en-GB" sz="1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6"/>
              </a:rPr>
              <a:t>Blogging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 Feature (with </a:t>
            </a:r>
            <a:r>
              <a:rPr lang="en-GB" sz="1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7"/>
              </a:rPr>
              <a:t>Ratings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GB" sz="1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8"/>
              </a:rPr>
              <a:t>Comments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GB" sz="1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9"/>
              </a:rPr>
              <a:t>Tags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, and </a:t>
            </a:r>
            <a:r>
              <a:rPr lang="en-GB" sz="1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10"/>
              </a:rPr>
              <a:t>Reactions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 features as enabled)</a:t>
            </a:r>
            <a:endParaRPr sz="1800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636F"/>
              </a:buClr>
              <a:buSzPts val="1800"/>
              <a:buFont typeface="Poppins"/>
              <a:buChar char="●"/>
            </a:pPr>
            <a:r>
              <a:rPr b="1"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Our Team &amp; Products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r>
              <a:rPr lang="en-GB" sz="1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11"/>
              </a:rPr>
              <a:t>Pages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 Feature (with dynamic content, styles &amp; 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scripts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 sz="1800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The application menu items are created &amp; ordered dynamically with </a:t>
            </a:r>
            <a:r>
              <a:rPr lang="en-GB" sz="1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12"/>
              </a:rPr>
              <a:t>CMS Kit’s Menu System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1800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0" name="Google Shape;180;p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81800" y="1453525"/>
            <a:ext cx="1049655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81b0758ec4_0_80"/>
          <p:cNvSpPr txBox="1"/>
          <p:nvPr>
            <p:ph idx="1" type="body"/>
          </p:nvPr>
        </p:nvSpPr>
        <p:spPr>
          <a:xfrm>
            <a:off x="714375" y="202949"/>
            <a:ext cx="10824000" cy="64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B636F"/>
              </a:buClr>
              <a:buSzPts val="11500"/>
              <a:buNone/>
            </a:pPr>
            <a:r>
              <a:rPr b="1" lang="en-GB" sz="115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DEMO</a:t>
            </a:r>
            <a:endParaRPr b="1" sz="1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1556" y="1733550"/>
            <a:ext cx="2309127" cy="33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28478" y="4022808"/>
            <a:ext cx="1745886" cy="62101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"/>
          <p:cNvSpPr txBox="1"/>
          <p:nvPr/>
        </p:nvSpPr>
        <p:spPr>
          <a:xfrm>
            <a:off x="4992441" y="2003724"/>
            <a:ext cx="4993896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60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THANKS FOR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60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WATCHING</a:t>
            </a:r>
            <a:endParaRPr b="1" sz="560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2023-08-29T10:33:10Z</dcterms:created>
  <dc:creator>Yasin Aydın</dc:creator>
</cp:coreProperties>
</file>