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Today, I will briefly mention the important features that came with v6.0 for ABP Framework and ABP Commercial. </a:t>
            </a:r>
            <a:endParaRPr/>
          </a:p>
          <a:p>
            <a:pPr indent="0" lvl="0" marL="0" rtl="0" algn="l">
              <a:spcBef>
                <a:spcPts val="0"/>
              </a:spcBef>
              <a:spcAft>
                <a:spcPts val="0"/>
              </a:spcAft>
              <a:buNone/>
            </a:pPr>
            <a:r>
              <a:rPr lang="en-US"/>
              <a:t>Let’s start with ABP Framework.</a:t>
            </a:r>
            <a:endParaRPr/>
          </a:p>
          <a:p>
            <a:pPr indent="-298450" lvl="0" marL="457200" rtl="0" algn="l">
              <a:spcBef>
                <a:spcPts val="0"/>
              </a:spcBef>
              <a:spcAft>
                <a:spcPts val="0"/>
              </a:spcAft>
              <a:buSzPts val="1100"/>
              <a:buChar char="-"/>
            </a:pPr>
            <a:r>
              <a:rPr lang="en-US"/>
              <a:t>LeptonX Theme became the default theme for startup templates</a:t>
            </a:r>
            <a:endParaRPr/>
          </a:p>
          <a:p>
            <a:pPr indent="-298450" lvl="0" marL="457200" rtl="0" algn="l">
              <a:spcBef>
                <a:spcPts val="0"/>
              </a:spcBef>
              <a:spcAft>
                <a:spcPts val="0"/>
              </a:spcAft>
              <a:buSzPts val="1100"/>
              <a:buChar char="-"/>
            </a:pPr>
            <a:r>
              <a:rPr lang="en-US"/>
              <a:t>A new .NET MAUI startup template has been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ABP Commercial,</a:t>
            </a:r>
            <a:endParaRPr/>
          </a:p>
          <a:p>
            <a:pPr indent="-298450" lvl="0" marL="457200" rtl="0" algn="l">
              <a:spcBef>
                <a:spcPts val="0"/>
              </a:spcBef>
              <a:spcAft>
                <a:spcPts val="0"/>
              </a:spcAft>
              <a:buSzPts val="1100"/>
              <a:buChar char="-"/>
            </a:pPr>
            <a:r>
              <a:rPr lang="en-US"/>
              <a:t>A new .NET MAUI Mobile Application has been added as an alternative to React Native mobile application.</a:t>
            </a:r>
            <a:endParaRPr/>
          </a:p>
          <a:p>
            <a:pPr indent="-298450" lvl="0" marL="457200" rtl="0" algn="l">
              <a:spcBef>
                <a:spcPts val="0"/>
              </a:spcBef>
              <a:spcAft>
                <a:spcPts val="0"/>
              </a:spcAft>
              <a:buSzPts val="1100"/>
              <a:buChar char="-"/>
            </a:pPr>
            <a:r>
              <a:rPr lang="en-US"/>
              <a:t>Cookie Consent Feature has been added to the GDPR Module.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 gonna only talk about these four features, so if you want to see the full list of new features and enhancements, please see the v6.0 blog post.</a:t>
            </a:r>
            <a:endParaRPr/>
          </a:p>
        </p:txBody>
      </p:sp>
      <p:sp>
        <p:nvSpPr>
          <p:cNvPr id="82" name="Google Shape;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5ad1241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have announced that we will implement some features for GDPR module in the next versions. And in this version, the Cookie Consent feature has been added to the GDPR module and it’s enabled by default for the new startup templates. So, you don’t need to manually install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want to use the Cookie Consent feature of the GDPR module in your existing project, please see the GDPR Module documentation.</a:t>
            </a:r>
            <a:endParaRPr/>
          </a:p>
        </p:txBody>
      </p:sp>
      <p:sp>
        <p:nvSpPr>
          <p:cNvPr id="153" name="Google Shape;153;g145ad1241d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5ad1241d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If you create a new startup template from v6.0, you will see the extra two pages in your project. One for “Cookie Policy” and the other one for the “Privacy Policy” pages.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We’ve added these two pages to the templates for providing users a general content for these policies. You can see the content of these pages and change the content or url of these pages by your needs. Or you can directly delete these pages if you don’t need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160" name="Google Shape;160;g145ad1241d0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5ad1241d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As i said just before, Cookie Consent feature is enabled by default from v6.0. So you might want to disable cookie consent. </a:t>
            </a:r>
            <a:r>
              <a:rPr lang="en-US">
                <a:solidFill>
                  <a:schemeClr val="dk1"/>
                </a:solidFill>
              </a:rPr>
              <a:t>If you want to disable or hide the “Cookie Consent”, you can simply open the startup project module class and set the `IsEnabled` property as </a:t>
            </a:r>
            <a:r>
              <a:rPr b="1" lang="en-US">
                <a:solidFill>
                  <a:schemeClr val="dk1"/>
                </a:solidFill>
              </a:rPr>
              <a:t>false</a:t>
            </a:r>
            <a:r>
              <a:rPr lang="en-US">
                <a:solidFill>
                  <a:schemeClr val="dk1"/>
                </a:solidFill>
              </a:rPr>
              <a:t>. You can also change the cookie policy and privacy policy page urls like in the screenshot.</a:t>
            </a:r>
            <a:endParaRPr/>
          </a:p>
        </p:txBody>
      </p:sp>
      <p:sp>
        <p:nvSpPr>
          <p:cNvPr id="167" name="Google Shape;167;g145ad1241d0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5ad1241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000">
                <a:solidFill>
                  <a:schemeClr val="dk1"/>
                </a:solidFill>
              </a:rPr>
              <a:t>LeptonX Lite and LeptonX Themes are now the default themes for startup templates. LeptonX Lite Theme for open-source side and LeptonX Theme for ABP Commercial</a:t>
            </a:r>
            <a:endParaRPr sz="1000">
              <a:solidFill>
                <a:schemeClr val="dk1"/>
              </a:solidFill>
            </a:endParaRPr>
          </a:p>
          <a:p>
            <a:pPr indent="0" lvl="0" marL="0" rtl="0" algn="l">
              <a:lnSpc>
                <a:spcPct val="90000"/>
              </a:lnSpc>
              <a:spcBef>
                <a:spcPts val="0"/>
              </a:spcBef>
              <a:spcAft>
                <a:spcPts val="0"/>
              </a:spcAft>
              <a:buNone/>
            </a:pPr>
            <a:r>
              <a:rPr lang="en-US" sz="1000">
                <a:solidFill>
                  <a:schemeClr val="dk1"/>
                </a:solidFill>
              </a:rPr>
              <a:t>.</a:t>
            </a:r>
            <a:endParaRPr sz="1000">
              <a:solidFill>
                <a:schemeClr val="dk1"/>
              </a:solidFill>
            </a:endParaRPr>
          </a:p>
          <a:p>
            <a:pPr indent="0" lvl="0" marL="0" rtl="0" algn="l">
              <a:lnSpc>
                <a:spcPct val="90000"/>
              </a:lnSpc>
              <a:spcBef>
                <a:spcPts val="0"/>
              </a:spcBef>
              <a:spcAft>
                <a:spcPts val="0"/>
              </a:spcAft>
              <a:buNone/>
            </a:pPr>
            <a:r>
              <a:rPr lang="en-US" sz="1000">
                <a:solidFill>
                  <a:schemeClr val="dk1"/>
                </a:solidFill>
              </a:rPr>
              <a:t>If you create an application, your project will be pre-installed with one of these themes by default. However, it’s possible to choose a theme while creating an application by using the ABP CLI or using the Get Started page of abp.io website or via ABP Suite for ABP Commercial customers.</a:t>
            </a:r>
            <a:endParaRPr sz="1000">
              <a:solidFill>
                <a:schemeClr val="dk1"/>
              </a:solidFill>
            </a:endParaRPr>
          </a:p>
          <a:p>
            <a:pPr indent="0" lvl="0" marL="0" rtl="0" algn="l">
              <a:spcBef>
                <a:spcPts val="0"/>
              </a:spcBef>
              <a:spcAft>
                <a:spcPts val="0"/>
              </a:spcAft>
              <a:buNone/>
            </a:pPr>
            <a:r>
              <a:t/>
            </a:r>
            <a:endParaRPr sz="1000"/>
          </a:p>
        </p:txBody>
      </p:sp>
      <p:sp>
        <p:nvSpPr>
          <p:cNvPr id="88" name="Google Shape;88;g145ad1241d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chemeClr val="dk1"/>
                </a:solidFill>
              </a:rPr>
              <a:t>You can specify the theme by using the </a:t>
            </a:r>
            <a:r>
              <a:rPr b="1" i="1" lang="en-US" sz="1000">
                <a:solidFill>
                  <a:schemeClr val="dk1"/>
                </a:solidFill>
              </a:rPr>
              <a:t>--theme</a:t>
            </a:r>
            <a:r>
              <a:rPr lang="en-US" sz="1000">
                <a:solidFill>
                  <a:schemeClr val="dk1"/>
                </a:solidFill>
              </a:rPr>
              <a:t> option while creating an application with ABP CLI as shown in here.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US" sz="1000">
                <a:solidFill>
                  <a:schemeClr val="dk1"/>
                </a:solidFill>
              </a:rPr>
              <a:t>There are two theme options for free templates and they are LeptonX Lite Theme (it’s default theme) and Basic Theme. If you don’t specify the theme, LeptonX Lite Theme will be used in your application.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US" sz="1000">
                <a:solidFill>
                  <a:schemeClr val="dk1"/>
                </a:solidFill>
              </a:rPr>
              <a:t>For pro templates, LeptonX Theme (it’s default theme for pro templates), Lepton Theme and Basic Theme are the options. You can go with any of them you want, by just specifying the theme option with one of these theme names.</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sp>
        <p:nvSpPr>
          <p:cNvPr id="98" name="Google Shape;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You can also create your projects on the GetStarted page of abp.io website for free templates and select a theme you want.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need to check the “Preview” checkbox to be able to select a theme on this page, because otherwise a project will be created with the latest stable version and which is 5.3.4 for now (and this theme selection option is not available in the v5.3.4).</a:t>
            </a:r>
            <a:endParaRPr/>
          </a:p>
        </p:txBody>
      </p:sp>
      <p:sp>
        <p:nvSpPr>
          <p:cNvPr id="109" name="Google Shape;1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You can also select a theme from the project creation modal of ABP Suite. There are three options as you seen in the screenshot. LeptonX Theme, Lepton Theme and Basic Theme.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select the LeptonX Theme, you can also choose the theme style. </a:t>
            </a:r>
            <a:r>
              <a:rPr b="1" lang="en-US"/>
              <a:t>Dim</a:t>
            </a:r>
            <a:r>
              <a:rPr lang="en-US"/>
              <a:t>, </a:t>
            </a:r>
            <a:r>
              <a:rPr b="1" lang="en-US"/>
              <a:t>Light </a:t>
            </a:r>
            <a:r>
              <a:rPr lang="en-US"/>
              <a:t>and </a:t>
            </a:r>
            <a:r>
              <a:rPr b="1" lang="en-US"/>
              <a:t>Dark </a:t>
            </a:r>
            <a:r>
              <a:rPr lang="en-US"/>
              <a:t>are the option for theme styles.</a:t>
            </a:r>
            <a:endParaRPr/>
          </a:p>
        </p:txBody>
      </p:sp>
      <p:sp>
        <p:nvSpPr>
          <p:cNvPr id="115" name="Google Shape;1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76bad96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476bad961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5ad1241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ABP Framework provides .NET MAUI startup template with this version. This template created to provide a minimalist MAUI application with minimal ABP packages integrated. Only ABP Autofac package is pre-installed with this project now. But you can also use other ABP modules within this MAUI application by your needs.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create a new .NET MAUI project, by specifying the theme as </a:t>
            </a:r>
            <a:r>
              <a:rPr b="1" lang="en-US"/>
              <a:t>maui</a:t>
            </a:r>
            <a:r>
              <a:rPr lang="en-US"/>
              <a:t>, as shown here.</a:t>
            </a:r>
            <a:endParaRPr/>
          </a:p>
        </p:txBody>
      </p:sp>
      <p:sp>
        <p:nvSpPr>
          <p:cNvPr id="127" name="Google Shape;127;g145ad1241d0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5ad1241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ABP Commercial has already been providing a React Native as mobile application for a while. Alternative to this application, we created a new .NET MAUI mobile application with this version. This new .NET MAUI mobile application is can be created with the application pro template.</a:t>
            </a:r>
            <a:endParaRPr/>
          </a:p>
        </p:txBody>
      </p:sp>
      <p:sp>
        <p:nvSpPr>
          <p:cNvPr id="136" name="Google Shape;136;g145ad1241d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5ad1241d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We have implemented and introduced the GDPR module for ABP Commercial customers in v5.3 and made it pre-installed for the startup templates. “Download Personal Data” and “Delete Personal Data” features were added to this module within v5.3.</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You as a user, can request to download your personal data which collected by the application. You also have right to delete your personal data and delete your account permanently. In other words, according to GDPR you have right to manage your personal data that you provided to applications and right to request or delete it any time you want.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GDPR module designed to help you in this point. And these two features have been announced in the previous versions.</a:t>
            </a:r>
            <a:endParaRPr>
              <a:solidFill>
                <a:schemeClr val="dk1"/>
              </a:solidFill>
            </a:endParaRPr>
          </a:p>
        </p:txBody>
      </p:sp>
      <p:sp>
        <p:nvSpPr>
          <p:cNvPr id="144" name="Google Shape;144;g145ad1241d0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blog.abp.io/abp/ABP.IO-Platform-6.0-RC-Has-Been-Published"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hyperlink" Target="https://docs.abp.io/en/commercial/6.0/modules/gdpr#cookie-consen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hyperlink" Target="https://docs.abp.io/en/abp/6.0/Startup-Templates/MAUI" TargetMode="External"/><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gif"/><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New Features Came with v6.0</a:t>
            </a:r>
            <a:endParaRPr/>
          </a:p>
        </p:txBody>
      </p:sp>
      <p:sp>
        <p:nvSpPr>
          <p:cNvPr id="85" name="Google Shape;85;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800"/>
              <a:buFont typeface="Arial"/>
              <a:buNone/>
            </a:pPr>
            <a:r>
              <a:rPr b="1" lang="en-US" u="sng">
                <a:latin typeface="Arial"/>
                <a:ea typeface="Arial"/>
                <a:cs typeface="Arial"/>
                <a:sym typeface="Arial"/>
              </a:rPr>
              <a:t>ABP Framework</a:t>
            </a:r>
            <a:endParaRPr/>
          </a:p>
          <a:p>
            <a:pPr indent="-292100" lvl="0" marL="228600" rtl="0" algn="l">
              <a:spcBef>
                <a:spcPts val="1000"/>
              </a:spcBef>
              <a:spcAft>
                <a:spcPts val="0"/>
              </a:spcAft>
              <a:buSzPts val="2800"/>
              <a:buChar char="•"/>
            </a:pPr>
            <a:r>
              <a:rPr lang="en-US">
                <a:latin typeface="Arial"/>
                <a:ea typeface="Arial"/>
                <a:cs typeface="Arial"/>
                <a:sym typeface="Arial"/>
              </a:rPr>
              <a:t>LeptonX is now the default theme for startup templates</a:t>
            </a:r>
            <a:endParaRPr>
              <a:latin typeface="Arial"/>
              <a:ea typeface="Arial"/>
              <a:cs typeface="Arial"/>
              <a:sym typeface="Arial"/>
            </a:endParaRPr>
          </a:p>
          <a:p>
            <a:pPr indent="-292100" lvl="0" marL="228600" rtl="0" algn="l">
              <a:spcBef>
                <a:spcPts val="1000"/>
              </a:spcBef>
              <a:spcAft>
                <a:spcPts val="0"/>
              </a:spcAft>
              <a:buSzPts val="2800"/>
              <a:buChar char="•"/>
            </a:pPr>
            <a:r>
              <a:rPr lang="en-US">
                <a:latin typeface="Arial"/>
                <a:ea typeface="Arial"/>
                <a:cs typeface="Arial"/>
                <a:sym typeface="Arial"/>
              </a:rPr>
              <a:t>New .NET MAUI startup template</a:t>
            </a:r>
            <a:endParaRPr>
              <a:latin typeface="Arial"/>
              <a:ea typeface="Arial"/>
              <a:cs typeface="Arial"/>
              <a:sym typeface="Arial"/>
            </a:endParaRPr>
          </a:p>
          <a:p>
            <a:pPr indent="0" lvl="0" marL="0" rtl="0" algn="l">
              <a:spcBef>
                <a:spcPts val="1000"/>
              </a:spcBef>
              <a:spcAft>
                <a:spcPts val="0"/>
              </a:spcAft>
              <a:buClr>
                <a:schemeClr val="dk1"/>
              </a:buClr>
              <a:buSzPts val="2800"/>
              <a:buFont typeface="Arial"/>
              <a:buNone/>
            </a:pPr>
            <a:r>
              <a:t/>
            </a:r>
            <a:endParaRPr>
              <a:latin typeface="Arial"/>
              <a:ea typeface="Arial"/>
              <a:cs typeface="Arial"/>
              <a:sym typeface="Arial"/>
            </a:endParaRPr>
          </a:p>
          <a:p>
            <a:pPr indent="0" lvl="0" marL="0" rtl="0" algn="l">
              <a:spcBef>
                <a:spcPts val="1000"/>
              </a:spcBef>
              <a:spcAft>
                <a:spcPts val="0"/>
              </a:spcAft>
              <a:buClr>
                <a:schemeClr val="dk1"/>
              </a:buClr>
              <a:buSzPts val="2800"/>
              <a:buFont typeface="Arial"/>
              <a:buNone/>
            </a:pPr>
            <a:r>
              <a:rPr b="1" lang="en-US" u="sng">
                <a:latin typeface="Arial"/>
                <a:ea typeface="Arial"/>
                <a:cs typeface="Arial"/>
                <a:sym typeface="Arial"/>
              </a:rPr>
              <a:t>ABP Commercial</a:t>
            </a:r>
            <a:endParaRPr/>
          </a:p>
          <a:p>
            <a:pPr indent="-241934" lvl="0" marL="228600" rtl="0" algn="l">
              <a:spcBef>
                <a:spcPts val="1000"/>
              </a:spcBef>
              <a:spcAft>
                <a:spcPts val="0"/>
              </a:spcAft>
              <a:buSzPts val="2800"/>
              <a:buChar char="•"/>
            </a:pPr>
            <a:r>
              <a:rPr lang="en-US">
                <a:latin typeface="Arial"/>
                <a:ea typeface="Arial"/>
                <a:cs typeface="Arial"/>
                <a:sym typeface="Arial"/>
              </a:rPr>
              <a:t>New .NET MAUI mobile application</a:t>
            </a:r>
            <a:endParaRPr/>
          </a:p>
          <a:p>
            <a:pPr indent="-241934" lvl="0" marL="228600" rtl="0" algn="l">
              <a:spcBef>
                <a:spcPts val="1000"/>
              </a:spcBef>
              <a:spcAft>
                <a:spcPts val="0"/>
              </a:spcAft>
              <a:buSzPts val="2800"/>
              <a:buChar char="•"/>
            </a:pPr>
            <a:r>
              <a:rPr lang="en-US">
                <a:latin typeface="Arial"/>
                <a:ea typeface="Arial"/>
                <a:cs typeface="Arial"/>
                <a:sym typeface="Arial"/>
              </a:rPr>
              <a:t>GDPR module: Cookie consent</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0" rtl="0" algn="l">
              <a:spcBef>
                <a:spcPts val="1000"/>
              </a:spcBef>
              <a:spcAft>
                <a:spcPts val="0"/>
              </a:spcAft>
              <a:buNone/>
            </a:pPr>
            <a:r>
              <a:rPr lang="en-US">
                <a:latin typeface="Arial"/>
                <a:ea typeface="Arial"/>
                <a:cs typeface="Arial"/>
                <a:sym typeface="Arial"/>
              </a:rPr>
              <a:t>To see other features, please read </a:t>
            </a:r>
            <a:r>
              <a:rPr lang="en-US" u="sng">
                <a:solidFill>
                  <a:schemeClr val="hlink"/>
                </a:solidFill>
                <a:latin typeface="Arial"/>
                <a:ea typeface="Arial"/>
                <a:cs typeface="Arial"/>
                <a:sym typeface="Arial"/>
                <a:hlinkClick r:id="rId4"/>
              </a:rPr>
              <a:t>the v6.0 blog post</a:t>
            </a:r>
            <a:r>
              <a:rPr lang="en-US">
                <a:latin typeface="Arial"/>
                <a:ea typeface="Arial"/>
                <a:cs typeface="Arial"/>
                <a:sym typeface="Arial"/>
              </a:rPr>
              <a:t>.</a:t>
            </a:r>
            <a:endParaRPr>
              <a:latin typeface="Arial"/>
              <a:ea typeface="Arial"/>
              <a:cs typeface="Arial"/>
              <a:sym typeface="Arial"/>
            </a:endParaRPr>
          </a:p>
          <a:p>
            <a:pPr indent="0" lvl="0" marL="0" rtl="0" algn="l">
              <a:lnSpc>
                <a:spcPct val="90000"/>
              </a:lnSpc>
              <a:spcBef>
                <a:spcPts val="0"/>
              </a:spcBef>
              <a:spcAft>
                <a:spcPts val="0"/>
              </a:spcAft>
              <a:buNone/>
            </a:pPr>
            <a:r>
              <a:t/>
            </a:r>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5" st="5"/>
                                            </p:txEl>
                                          </p:spTgt>
                                        </p:tgtEl>
                                        <p:attrNameLst>
                                          <p:attrName>style.visibility</p:attrName>
                                        </p:attrNameLst>
                                      </p:cBhvr>
                                      <p:to>
                                        <p:strVal val="visible"/>
                                      </p:to>
                                    </p:set>
                                    <p:animEffect filter="fade" transition="in">
                                      <p:cBhvr>
                                        <p:cTn dur="1000"/>
                                        <p:tgtEl>
                                          <p:spTgt spid="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6" st="6"/>
                                            </p:txEl>
                                          </p:spTgt>
                                        </p:tgtEl>
                                        <p:attrNameLst>
                                          <p:attrName>style.visibility</p:attrName>
                                        </p:attrNameLst>
                                      </p:cBhvr>
                                      <p:to>
                                        <p:strVal val="visible"/>
                                      </p:to>
                                    </p:set>
                                    <p:animEffect filter="fade" transition="in">
                                      <p:cBhvr>
                                        <p:cTn dur="1000"/>
                                        <p:tgtEl>
                                          <p:spTgt spid="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7" st="7"/>
                                            </p:txEl>
                                          </p:spTgt>
                                        </p:tgtEl>
                                        <p:attrNameLst>
                                          <p:attrName>style.visibility</p:attrName>
                                        </p:attrNameLst>
                                      </p:cBhvr>
                                      <p:to>
                                        <p:strVal val="visible"/>
                                      </p:to>
                                    </p:set>
                                    <p:animEffect filter="fade" transition="in">
                                      <p:cBhvr>
                                        <p:cTn dur="1000"/>
                                        <p:tgtEl>
                                          <p:spTgt spid="8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8" st="8"/>
                                            </p:txEl>
                                          </p:spTgt>
                                        </p:tgtEl>
                                        <p:attrNameLst>
                                          <p:attrName>style.visibility</p:attrName>
                                        </p:attrNameLst>
                                      </p:cBhvr>
                                      <p:to>
                                        <p:strVal val="visible"/>
                                      </p:to>
                                    </p:set>
                                    <p:animEffect filter="fade" transition="in">
                                      <p:cBhvr>
                                        <p:cTn dur="1000"/>
                                        <p:tgtEl>
                                          <p:spTgt spid="8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9" st="9"/>
                                            </p:txEl>
                                          </p:spTgt>
                                        </p:tgtEl>
                                        <p:attrNameLst>
                                          <p:attrName>style.visibility</p:attrName>
                                        </p:attrNameLst>
                                      </p:cBhvr>
                                      <p:to>
                                        <p:strVal val="visible"/>
                                      </p:to>
                                    </p:set>
                                    <p:animEffect filter="fade" transition="in">
                                      <p:cBhvr>
                                        <p:cTn dur="1000"/>
                                        <p:tgtEl>
                                          <p:spTgt spid="8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GDPR Module: Cookie Consent</a:t>
            </a:r>
            <a:endParaRPr/>
          </a:p>
        </p:txBody>
      </p:sp>
      <p:pic>
        <p:nvPicPr>
          <p:cNvPr id="156" name="Google Shape;156;p22"/>
          <p:cNvPicPr preferRelativeResize="0"/>
          <p:nvPr/>
        </p:nvPicPr>
        <p:blipFill>
          <a:blip r:embed="rId4">
            <a:alphaModFix/>
          </a:blip>
          <a:stretch>
            <a:fillRect/>
          </a:stretch>
        </p:blipFill>
        <p:spPr>
          <a:xfrm>
            <a:off x="949525" y="2020900"/>
            <a:ext cx="9515601" cy="4425399"/>
          </a:xfrm>
          <a:prstGeom prst="rect">
            <a:avLst/>
          </a:prstGeom>
          <a:noFill/>
          <a:ln>
            <a:noFill/>
          </a:ln>
        </p:spPr>
      </p:pic>
      <p:sp>
        <p:nvSpPr>
          <p:cNvPr id="157" name="Google Shape;157;p22"/>
          <p:cNvSpPr txBox="1"/>
          <p:nvPr>
            <p:ph idx="1" type="body"/>
          </p:nvPr>
        </p:nvSpPr>
        <p:spPr>
          <a:xfrm>
            <a:off x="838200" y="1402575"/>
            <a:ext cx="10515600" cy="50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400" u="sng">
                <a:solidFill>
                  <a:schemeClr val="hlink"/>
                </a:solidFill>
                <a:latin typeface="Arial"/>
                <a:ea typeface="Arial"/>
                <a:cs typeface="Arial"/>
                <a:sym typeface="Arial"/>
                <a:hlinkClick r:id="rId5"/>
              </a:rPr>
              <a:t>https://docs.abp.io/en/commercial/6.0/modules/gdpr#cookie-consent</a:t>
            </a:r>
            <a:endParaRPr sz="2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GDPR Module: Cookie Consent</a:t>
            </a:r>
            <a:endParaRPr b="1">
              <a:solidFill>
                <a:srgbClr val="292D33"/>
              </a:solidFill>
              <a:latin typeface="Arial"/>
              <a:ea typeface="Arial"/>
              <a:cs typeface="Arial"/>
              <a:sym typeface="Arial"/>
            </a:endParaRPr>
          </a:p>
        </p:txBody>
      </p:sp>
      <p:sp>
        <p:nvSpPr>
          <p:cNvPr id="163" name="Google Shape;163;p23"/>
          <p:cNvSpPr txBox="1"/>
          <p:nvPr>
            <p:ph idx="1" type="body"/>
          </p:nvPr>
        </p:nvSpPr>
        <p:spPr>
          <a:xfrm>
            <a:off x="5784925" y="2004925"/>
            <a:ext cx="6218400" cy="394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2500">
                <a:latin typeface="Arial"/>
                <a:ea typeface="Arial"/>
                <a:cs typeface="Arial"/>
                <a:sym typeface="Arial"/>
              </a:rPr>
              <a:t>Cookie Policy</a:t>
            </a:r>
            <a:r>
              <a:rPr lang="en-US" sz="2500">
                <a:latin typeface="Arial"/>
                <a:ea typeface="Arial"/>
                <a:cs typeface="Arial"/>
                <a:sym typeface="Arial"/>
              </a:rPr>
              <a:t> and </a:t>
            </a:r>
            <a:r>
              <a:rPr b="1" lang="en-US" sz="2500">
                <a:latin typeface="Arial"/>
                <a:ea typeface="Arial"/>
                <a:cs typeface="Arial"/>
                <a:sym typeface="Arial"/>
              </a:rPr>
              <a:t>Privacy Policy</a:t>
            </a:r>
            <a:r>
              <a:rPr lang="en-US" sz="2500">
                <a:latin typeface="Arial"/>
                <a:ea typeface="Arial"/>
                <a:cs typeface="Arial"/>
                <a:sym typeface="Arial"/>
              </a:rPr>
              <a:t> pages have been added to the template to provide users a general content for these policies.</a:t>
            </a:r>
            <a:endParaRPr sz="2500">
              <a:latin typeface="Arial"/>
              <a:ea typeface="Arial"/>
              <a:cs typeface="Arial"/>
              <a:sym typeface="Arial"/>
            </a:endParaRPr>
          </a:p>
          <a:p>
            <a:pPr indent="0" lvl="0" marL="0" rtl="0" algn="l">
              <a:lnSpc>
                <a:spcPct val="90000"/>
              </a:lnSpc>
              <a:spcBef>
                <a:spcPts val="0"/>
              </a:spcBef>
              <a:spcAft>
                <a:spcPts val="0"/>
              </a:spcAft>
              <a:buNone/>
            </a:pPr>
            <a:r>
              <a:t/>
            </a:r>
            <a:endParaRPr sz="2500">
              <a:latin typeface="Arial"/>
              <a:ea typeface="Arial"/>
              <a:cs typeface="Arial"/>
              <a:sym typeface="Arial"/>
            </a:endParaRPr>
          </a:p>
          <a:p>
            <a:pPr indent="0" lvl="0" marL="0" rtl="0" algn="l">
              <a:lnSpc>
                <a:spcPct val="90000"/>
              </a:lnSpc>
              <a:spcBef>
                <a:spcPts val="0"/>
              </a:spcBef>
              <a:spcAft>
                <a:spcPts val="0"/>
              </a:spcAft>
              <a:buNone/>
            </a:pPr>
            <a:r>
              <a:rPr lang="en-US" sz="2500">
                <a:latin typeface="Arial"/>
                <a:ea typeface="Arial"/>
                <a:cs typeface="Arial"/>
                <a:sym typeface="Arial"/>
              </a:rPr>
              <a:t>You can see the content of these pages and change the content or url of these pages by your needs. </a:t>
            </a:r>
            <a:endParaRPr sz="2500">
              <a:latin typeface="Arial"/>
              <a:ea typeface="Arial"/>
              <a:cs typeface="Arial"/>
              <a:sym typeface="Arial"/>
            </a:endParaRPr>
          </a:p>
          <a:p>
            <a:pPr indent="0" lvl="0" marL="0" rtl="0" algn="l">
              <a:lnSpc>
                <a:spcPct val="90000"/>
              </a:lnSpc>
              <a:spcBef>
                <a:spcPts val="0"/>
              </a:spcBef>
              <a:spcAft>
                <a:spcPts val="0"/>
              </a:spcAft>
              <a:buNone/>
            </a:pPr>
            <a:r>
              <a:t/>
            </a:r>
            <a:endParaRPr sz="2500">
              <a:latin typeface="Arial"/>
              <a:ea typeface="Arial"/>
              <a:cs typeface="Arial"/>
              <a:sym typeface="Arial"/>
            </a:endParaRPr>
          </a:p>
          <a:p>
            <a:pPr indent="0" lvl="0" marL="0" rtl="0" algn="l">
              <a:lnSpc>
                <a:spcPct val="90000"/>
              </a:lnSpc>
              <a:spcBef>
                <a:spcPts val="0"/>
              </a:spcBef>
              <a:spcAft>
                <a:spcPts val="0"/>
              </a:spcAft>
              <a:buNone/>
            </a:pPr>
            <a:r>
              <a:rPr lang="en-US" sz="2500">
                <a:latin typeface="Arial"/>
                <a:ea typeface="Arial"/>
                <a:cs typeface="Arial"/>
                <a:sym typeface="Arial"/>
              </a:rPr>
              <a:t>You can directly delete these pages if you don’t need them.</a:t>
            </a:r>
            <a:endParaRPr sz="2500">
              <a:latin typeface="Arial"/>
              <a:ea typeface="Arial"/>
              <a:cs typeface="Arial"/>
              <a:sym typeface="Arial"/>
            </a:endParaRPr>
          </a:p>
        </p:txBody>
      </p:sp>
      <p:pic>
        <p:nvPicPr>
          <p:cNvPr id="164" name="Google Shape;164;p23"/>
          <p:cNvPicPr preferRelativeResize="0"/>
          <p:nvPr/>
        </p:nvPicPr>
        <p:blipFill>
          <a:blip r:embed="rId4">
            <a:alphaModFix/>
          </a:blip>
          <a:stretch>
            <a:fillRect/>
          </a:stretch>
        </p:blipFill>
        <p:spPr>
          <a:xfrm>
            <a:off x="921575" y="1499001"/>
            <a:ext cx="4623825" cy="504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GDPR Module: Cookie Consent</a:t>
            </a:r>
            <a:endParaRPr b="1">
              <a:solidFill>
                <a:srgbClr val="292D33"/>
              </a:solidFill>
              <a:latin typeface="Arial"/>
              <a:ea typeface="Arial"/>
              <a:cs typeface="Arial"/>
              <a:sym typeface="Arial"/>
            </a:endParaRPr>
          </a:p>
        </p:txBody>
      </p:sp>
      <p:sp>
        <p:nvSpPr>
          <p:cNvPr id="170" name="Google Shape;170;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Arial"/>
                <a:ea typeface="Arial"/>
                <a:cs typeface="Arial"/>
                <a:sym typeface="Arial"/>
              </a:rPr>
              <a:t>If you want to disable/hide the Cookie Consent, you can simply open your module class and set the </a:t>
            </a:r>
            <a:r>
              <a:rPr b="1" lang="en-US">
                <a:latin typeface="Arial"/>
                <a:ea typeface="Arial"/>
                <a:cs typeface="Arial"/>
                <a:sym typeface="Arial"/>
              </a:rPr>
              <a:t>IsEnabled </a:t>
            </a:r>
            <a:r>
              <a:rPr lang="en-US">
                <a:latin typeface="Arial"/>
                <a:ea typeface="Arial"/>
                <a:cs typeface="Arial"/>
                <a:sym typeface="Arial"/>
              </a:rPr>
              <a:t>property as </a:t>
            </a:r>
            <a:r>
              <a:rPr b="1" lang="en-US">
                <a:latin typeface="Arial"/>
                <a:ea typeface="Arial"/>
                <a:cs typeface="Arial"/>
                <a:sym typeface="Arial"/>
              </a:rPr>
              <a:t>false</a:t>
            </a:r>
            <a:r>
              <a:rPr lang="en-US">
                <a:latin typeface="Arial"/>
                <a:ea typeface="Arial"/>
                <a:cs typeface="Arial"/>
                <a:sym typeface="Arial"/>
              </a:rPr>
              <a:t>:</a:t>
            </a:r>
            <a:endParaRPr>
              <a:latin typeface="Arial"/>
              <a:ea typeface="Arial"/>
              <a:cs typeface="Arial"/>
              <a:sym typeface="Arial"/>
            </a:endParaRPr>
          </a:p>
        </p:txBody>
      </p:sp>
      <p:pic>
        <p:nvPicPr>
          <p:cNvPr id="171" name="Google Shape;171;p24"/>
          <p:cNvPicPr preferRelativeResize="0"/>
          <p:nvPr/>
        </p:nvPicPr>
        <p:blipFill>
          <a:blip r:embed="rId4">
            <a:alphaModFix/>
          </a:blip>
          <a:stretch>
            <a:fillRect/>
          </a:stretch>
        </p:blipFill>
        <p:spPr>
          <a:xfrm>
            <a:off x="1132075" y="3360600"/>
            <a:ext cx="7487275" cy="253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4"/>
          <p:cNvSpPr txBox="1"/>
          <p:nvPr>
            <p:ph idx="1" type="body"/>
          </p:nvPr>
        </p:nvSpPr>
        <p:spPr>
          <a:xfrm>
            <a:off x="6400800" y="2040875"/>
            <a:ext cx="5613900" cy="404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u="sng">
                <a:latin typeface="Arial"/>
                <a:ea typeface="Arial"/>
                <a:cs typeface="Arial"/>
                <a:sym typeface="Arial"/>
              </a:rPr>
              <a:t>LeptonX Theme</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p:txBody>
      </p:sp>
      <p:pic>
        <p:nvPicPr>
          <p:cNvPr id="91" name="Google Shape;91;p14"/>
          <p:cNvPicPr preferRelativeResize="0"/>
          <p:nvPr/>
        </p:nvPicPr>
        <p:blipFill>
          <a:blip r:embed="rId4">
            <a:alphaModFix/>
          </a:blip>
          <a:stretch>
            <a:fillRect/>
          </a:stretch>
        </p:blipFill>
        <p:spPr>
          <a:xfrm>
            <a:off x="6512350" y="2976725"/>
            <a:ext cx="5037850" cy="2458550"/>
          </a:xfrm>
          <a:prstGeom prst="rect">
            <a:avLst/>
          </a:prstGeom>
          <a:noFill/>
          <a:ln>
            <a:noFill/>
          </a:ln>
        </p:spPr>
      </p:pic>
      <p:sp>
        <p:nvSpPr>
          <p:cNvPr id="92" name="Google Shape;92;p14"/>
          <p:cNvSpPr txBox="1"/>
          <p:nvPr>
            <p:ph idx="1" type="body"/>
          </p:nvPr>
        </p:nvSpPr>
        <p:spPr>
          <a:xfrm>
            <a:off x="478475" y="2040875"/>
            <a:ext cx="5450400" cy="443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u="sng">
                <a:latin typeface="Arial"/>
                <a:ea typeface="Arial"/>
                <a:cs typeface="Arial"/>
                <a:sym typeface="Arial"/>
              </a:rPr>
              <a:t>LeptonX Lite Theme</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None/>
            </a:pPr>
            <a:r>
              <a:t/>
            </a:r>
            <a:endParaRPr b="1" u="sng">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400" u="sng">
              <a:latin typeface="Arial"/>
              <a:ea typeface="Arial"/>
              <a:cs typeface="Arial"/>
              <a:sym typeface="Arial"/>
            </a:endParaRPr>
          </a:p>
        </p:txBody>
      </p:sp>
      <p:pic>
        <p:nvPicPr>
          <p:cNvPr id="93" name="Google Shape;93;p14"/>
          <p:cNvPicPr preferRelativeResize="0"/>
          <p:nvPr/>
        </p:nvPicPr>
        <p:blipFill>
          <a:blip r:embed="rId5">
            <a:alphaModFix/>
          </a:blip>
          <a:stretch>
            <a:fillRect/>
          </a:stretch>
        </p:blipFill>
        <p:spPr>
          <a:xfrm>
            <a:off x="537475" y="2976725"/>
            <a:ext cx="5291952" cy="2458550"/>
          </a:xfrm>
          <a:prstGeom prst="rect">
            <a:avLst/>
          </a:prstGeom>
          <a:noFill/>
          <a:ln>
            <a:noFill/>
          </a:ln>
        </p:spPr>
      </p:pic>
      <p:cxnSp>
        <p:nvCxnSpPr>
          <p:cNvPr id="94" name="Google Shape;94;p14"/>
          <p:cNvCxnSpPr/>
          <p:nvPr/>
        </p:nvCxnSpPr>
        <p:spPr>
          <a:xfrm>
            <a:off x="6116975" y="2005100"/>
            <a:ext cx="0" cy="3777600"/>
          </a:xfrm>
          <a:prstGeom prst="straightConnector1">
            <a:avLst/>
          </a:prstGeom>
          <a:noFill/>
          <a:ln cap="flat" cmpd="sng" w="9525">
            <a:solidFill>
              <a:schemeClr val="dk2"/>
            </a:solidFill>
            <a:prstDash val="solid"/>
            <a:round/>
            <a:headEnd len="med" w="med" type="none"/>
            <a:tailEnd len="med" w="med" type="none"/>
          </a:ln>
        </p:spPr>
      </p:cxnSp>
      <p:sp>
        <p:nvSpPr>
          <p:cNvPr id="95" name="Google Shape;95;p14"/>
          <p:cNvSpPr txBox="1"/>
          <p:nvPr>
            <p:ph type="title"/>
          </p:nvPr>
        </p:nvSpPr>
        <p:spPr>
          <a:xfrm>
            <a:off x="537475" y="365125"/>
            <a:ext cx="10816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LeptonX Theme on Startup Templates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Theme Selection via ABP CLI</a:t>
            </a:r>
            <a:endParaRPr/>
          </a:p>
        </p:txBody>
      </p:sp>
      <p:sp>
        <p:nvSpPr>
          <p:cNvPr id="101" name="Google Shape;101;p15"/>
          <p:cNvSpPr txBox="1"/>
          <p:nvPr>
            <p:ph idx="1" type="body"/>
          </p:nvPr>
        </p:nvSpPr>
        <p:spPr>
          <a:xfrm>
            <a:off x="838200" y="1673225"/>
            <a:ext cx="10515600" cy="1325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440"/>
              <a:buNone/>
            </a:pPr>
            <a:r>
              <a:rPr lang="en-US" sz="1800">
                <a:latin typeface="Arial"/>
                <a:ea typeface="Arial"/>
                <a:cs typeface="Arial"/>
                <a:sym typeface="Arial"/>
              </a:rPr>
              <a:t>You can specify the theme by using the </a:t>
            </a:r>
            <a:r>
              <a:rPr b="1" i="1" lang="en-US" sz="1800">
                <a:latin typeface="Arial"/>
                <a:ea typeface="Arial"/>
                <a:cs typeface="Arial"/>
                <a:sym typeface="Arial"/>
              </a:rPr>
              <a:t>--theme</a:t>
            </a:r>
            <a:r>
              <a:rPr lang="en-US" sz="1800">
                <a:latin typeface="Arial"/>
                <a:ea typeface="Arial"/>
                <a:cs typeface="Arial"/>
                <a:sym typeface="Arial"/>
              </a:rPr>
              <a:t> option while creating an application with ABP CLI as below:</a:t>
            </a:r>
            <a:endParaRPr sz="1800">
              <a:latin typeface="Arial"/>
              <a:ea typeface="Arial"/>
              <a:cs typeface="Arial"/>
              <a:sym typeface="Arial"/>
            </a:endParaRPr>
          </a:p>
          <a:p>
            <a:pPr indent="0" lvl="0" marL="0" rtl="0" algn="l">
              <a:lnSpc>
                <a:spcPct val="80000"/>
              </a:lnSpc>
              <a:spcBef>
                <a:spcPts val="0"/>
              </a:spcBef>
              <a:spcAft>
                <a:spcPts val="0"/>
              </a:spcAft>
              <a:buSzPts val="440"/>
              <a:buNone/>
            </a:pPr>
            <a:r>
              <a:t/>
            </a:r>
            <a:endParaRPr sz="1800">
              <a:latin typeface="Arial"/>
              <a:ea typeface="Arial"/>
              <a:cs typeface="Arial"/>
              <a:sym typeface="Arial"/>
            </a:endParaRPr>
          </a:p>
          <a:p>
            <a:pPr indent="0" lvl="0" marL="0" rtl="0" algn="l">
              <a:lnSpc>
                <a:spcPct val="80000"/>
              </a:lnSpc>
              <a:spcBef>
                <a:spcPts val="0"/>
              </a:spcBef>
              <a:spcAft>
                <a:spcPts val="0"/>
              </a:spcAft>
              <a:buSzPts val="440"/>
              <a:buNone/>
            </a:pPr>
            <a:r>
              <a:t/>
            </a:r>
            <a:endParaRPr b="1" sz="1800" u="sng">
              <a:latin typeface="Arial"/>
              <a:ea typeface="Arial"/>
              <a:cs typeface="Arial"/>
              <a:sym typeface="Arial"/>
            </a:endParaRPr>
          </a:p>
          <a:p>
            <a:pPr indent="0" lvl="0" marL="0" rtl="0" algn="l">
              <a:lnSpc>
                <a:spcPct val="80000"/>
              </a:lnSpc>
              <a:spcBef>
                <a:spcPts val="0"/>
              </a:spcBef>
              <a:spcAft>
                <a:spcPts val="0"/>
              </a:spcAft>
              <a:buSzPts val="440"/>
              <a:buNone/>
            </a:pPr>
            <a:r>
              <a:t/>
            </a:r>
            <a:endParaRPr b="1" sz="1800" u="sng">
              <a:latin typeface="Arial"/>
              <a:ea typeface="Arial"/>
              <a:cs typeface="Arial"/>
              <a:sym typeface="Arial"/>
            </a:endParaRPr>
          </a:p>
          <a:p>
            <a:pPr indent="0" lvl="0" marL="0" rtl="0" algn="l">
              <a:lnSpc>
                <a:spcPct val="80000"/>
              </a:lnSpc>
              <a:spcBef>
                <a:spcPts val="0"/>
              </a:spcBef>
              <a:spcAft>
                <a:spcPts val="0"/>
              </a:spcAft>
              <a:buSzPts val="440"/>
              <a:buNone/>
            </a:pPr>
            <a:r>
              <a:t/>
            </a:r>
            <a:endParaRPr b="1" sz="1800" u="sng">
              <a:latin typeface="Arial"/>
              <a:ea typeface="Arial"/>
              <a:cs typeface="Arial"/>
              <a:sym typeface="Arial"/>
            </a:endParaRPr>
          </a:p>
          <a:p>
            <a:pPr indent="0" lvl="0" marL="0" rtl="0" algn="l">
              <a:lnSpc>
                <a:spcPct val="80000"/>
              </a:lnSpc>
              <a:spcBef>
                <a:spcPts val="0"/>
              </a:spcBef>
              <a:spcAft>
                <a:spcPts val="0"/>
              </a:spcAft>
              <a:buSzPts val="440"/>
              <a:buNone/>
            </a:pPr>
            <a:r>
              <a:t/>
            </a:r>
            <a:endParaRPr b="1" sz="1800" u="sng">
              <a:latin typeface="Arial"/>
              <a:ea typeface="Arial"/>
              <a:cs typeface="Arial"/>
              <a:sym typeface="Arial"/>
            </a:endParaRPr>
          </a:p>
          <a:p>
            <a:pPr indent="0" lvl="0" marL="0" rtl="0" algn="l">
              <a:lnSpc>
                <a:spcPct val="80000"/>
              </a:lnSpc>
              <a:spcBef>
                <a:spcPts val="0"/>
              </a:spcBef>
              <a:spcAft>
                <a:spcPts val="0"/>
              </a:spcAft>
              <a:buSzPts val="440"/>
              <a:buNone/>
            </a:pPr>
            <a:r>
              <a:t/>
            </a:r>
            <a:endParaRPr b="1" sz="1800" u="sng">
              <a:latin typeface="Arial"/>
              <a:ea typeface="Arial"/>
              <a:cs typeface="Arial"/>
              <a:sym typeface="Arial"/>
            </a:endParaRPr>
          </a:p>
          <a:p>
            <a:pPr indent="0" lvl="0" marL="457200" rtl="0" algn="l">
              <a:lnSpc>
                <a:spcPct val="80000"/>
              </a:lnSpc>
              <a:spcBef>
                <a:spcPts val="0"/>
              </a:spcBef>
              <a:spcAft>
                <a:spcPts val="0"/>
              </a:spcAft>
              <a:buSzPts val="440"/>
              <a:buNone/>
            </a:pPr>
            <a:r>
              <a:t/>
            </a:r>
            <a:endParaRPr sz="1800">
              <a:latin typeface="Arial"/>
              <a:ea typeface="Arial"/>
              <a:cs typeface="Arial"/>
              <a:sym typeface="Arial"/>
            </a:endParaRPr>
          </a:p>
          <a:p>
            <a:pPr indent="0" lvl="0" marL="0" rtl="0" algn="l">
              <a:lnSpc>
                <a:spcPct val="80000"/>
              </a:lnSpc>
              <a:spcBef>
                <a:spcPts val="0"/>
              </a:spcBef>
              <a:spcAft>
                <a:spcPts val="0"/>
              </a:spcAft>
              <a:buSzPts val="440"/>
              <a:buNone/>
            </a:pPr>
            <a:r>
              <a:t/>
            </a:r>
            <a:endParaRPr sz="1800">
              <a:latin typeface="Arial"/>
              <a:ea typeface="Arial"/>
              <a:cs typeface="Arial"/>
              <a:sym typeface="Arial"/>
            </a:endParaRPr>
          </a:p>
          <a:p>
            <a:pPr indent="0" lvl="0" marL="0" rtl="0" algn="l">
              <a:lnSpc>
                <a:spcPct val="80000"/>
              </a:lnSpc>
              <a:spcBef>
                <a:spcPts val="0"/>
              </a:spcBef>
              <a:spcAft>
                <a:spcPts val="0"/>
              </a:spcAft>
              <a:buSzPts val="440"/>
              <a:buNone/>
            </a:pPr>
            <a:r>
              <a:t/>
            </a:r>
            <a:endParaRPr sz="1800">
              <a:latin typeface="Arial"/>
              <a:ea typeface="Arial"/>
              <a:cs typeface="Arial"/>
              <a:sym typeface="Arial"/>
            </a:endParaRPr>
          </a:p>
          <a:p>
            <a:pPr indent="0" lvl="0" marL="228600" rtl="0" algn="l">
              <a:lnSpc>
                <a:spcPct val="80000"/>
              </a:lnSpc>
              <a:spcBef>
                <a:spcPts val="0"/>
              </a:spcBef>
              <a:spcAft>
                <a:spcPts val="0"/>
              </a:spcAft>
              <a:buSzPts val="440"/>
              <a:buNone/>
            </a:pPr>
            <a:r>
              <a:rPr b="1" lang="en-US" sz="1800" u="sng">
                <a:latin typeface="Arial"/>
                <a:ea typeface="Arial"/>
                <a:cs typeface="Arial"/>
                <a:sym typeface="Arial"/>
              </a:rPr>
              <a:t>                                 </a:t>
            </a:r>
            <a:endParaRPr b="1" sz="1800" u="sng">
              <a:latin typeface="Arial"/>
              <a:ea typeface="Arial"/>
              <a:cs typeface="Arial"/>
              <a:sym typeface="Arial"/>
            </a:endParaRPr>
          </a:p>
          <a:p>
            <a:pPr indent="0" lvl="0" marL="0" rtl="0" algn="l">
              <a:lnSpc>
                <a:spcPct val="80000"/>
              </a:lnSpc>
              <a:spcBef>
                <a:spcPts val="0"/>
              </a:spcBef>
              <a:spcAft>
                <a:spcPts val="0"/>
              </a:spcAft>
              <a:buSzPts val="440"/>
              <a:buNone/>
            </a:pPr>
            <a:r>
              <a:t/>
            </a:r>
            <a:endParaRPr b="1" sz="1800" u="sng">
              <a:latin typeface="Arial"/>
              <a:ea typeface="Arial"/>
              <a:cs typeface="Arial"/>
              <a:sym typeface="Arial"/>
            </a:endParaRPr>
          </a:p>
          <a:p>
            <a:pPr indent="0" lvl="0" marL="0" rtl="0" algn="l">
              <a:lnSpc>
                <a:spcPct val="80000"/>
              </a:lnSpc>
              <a:spcBef>
                <a:spcPts val="0"/>
              </a:spcBef>
              <a:spcAft>
                <a:spcPts val="0"/>
              </a:spcAft>
              <a:buSzPts val="440"/>
              <a:buNone/>
            </a:pPr>
            <a:r>
              <a:t/>
            </a:r>
            <a:endParaRPr b="1" sz="1800" u="sng">
              <a:latin typeface="Arial"/>
              <a:ea typeface="Arial"/>
              <a:cs typeface="Arial"/>
              <a:sym typeface="Arial"/>
            </a:endParaRPr>
          </a:p>
          <a:p>
            <a:pPr indent="0" lvl="0" marL="0" rtl="0" algn="l">
              <a:lnSpc>
                <a:spcPct val="80000"/>
              </a:lnSpc>
              <a:spcBef>
                <a:spcPts val="0"/>
              </a:spcBef>
              <a:spcAft>
                <a:spcPts val="0"/>
              </a:spcAft>
              <a:buSzPts val="440"/>
              <a:buNone/>
            </a:pPr>
            <a:r>
              <a:t/>
            </a:r>
            <a:endParaRPr sz="1800">
              <a:latin typeface="Arial"/>
              <a:ea typeface="Arial"/>
              <a:cs typeface="Arial"/>
              <a:sym typeface="Arial"/>
            </a:endParaRPr>
          </a:p>
        </p:txBody>
      </p:sp>
      <p:pic>
        <p:nvPicPr>
          <p:cNvPr id="102" name="Google Shape;102;p15"/>
          <p:cNvPicPr preferRelativeResize="0"/>
          <p:nvPr/>
        </p:nvPicPr>
        <p:blipFill>
          <a:blip r:embed="rId4">
            <a:alphaModFix/>
          </a:blip>
          <a:stretch>
            <a:fillRect/>
          </a:stretch>
        </p:blipFill>
        <p:spPr>
          <a:xfrm>
            <a:off x="989125" y="2467981"/>
            <a:ext cx="4303725" cy="610575"/>
          </a:xfrm>
          <a:prstGeom prst="rect">
            <a:avLst/>
          </a:prstGeom>
          <a:noFill/>
          <a:ln>
            <a:noFill/>
          </a:ln>
        </p:spPr>
      </p:pic>
      <p:pic>
        <p:nvPicPr>
          <p:cNvPr id="103" name="Google Shape;103;p15"/>
          <p:cNvPicPr preferRelativeResize="0"/>
          <p:nvPr/>
        </p:nvPicPr>
        <p:blipFill>
          <a:blip r:embed="rId5">
            <a:alphaModFix/>
          </a:blip>
          <a:stretch>
            <a:fillRect/>
          </a:stretch>
        </p:blipFill>
        <p:spPr>
          <a:xfrm>
            <a:off x="1415700" y="3813175"/>
            <a:ext cx="4079886" cy="610575"/>
          </a:xfrm>
          <a:prstGeom prst="rect">
            <a:avLst/>
          </a:prstGeom>
          <a:noFill/>
          <a:ln>
            <a:noFill/>
          </a:ln>
        </p:spPr>
      </p:pic>
      <p:pic>
        <p:nvPicPr>
          <p:cNvPr id="104" name="Google Shape;104;p15"/>
          <p:cNvPicPr preferRelativeResize="0"/>
          <p:nvPr/>
        </p:nvPicPr>
        <p:blipFill>
          <a:blip r:embed="rId6">
            <a:alphaModFix/>
          </a:blip>
          <a:stretch>
            <a:fillRect/>
          </a:stretch>
        </p:blipFill>
        <p:spPr>
          <a:xfrm>
            <a:off x="1415700" y="5459833"/>
            <a:ext cx="3783667" cy="610575"/>
          </a:xfrm>
          <a:prstGeom prst="rect">
            <a:avLst/>
          </a:prstGeom>
          <a:noFill/>
          <a:ln>
            <a:noFill/>
          </a:ln>
        </p:spPr>
      </p:pic>
      <p:sp>
        <p:nvSpPr>
          <p:cNvPr id="105" name="Google Shape;105;p15"/>
          <p:cNvSpPr txBox="1"/>
          <p:nvPr>
            <p:ph idx="1" type="body"/>
          </p:nvPr>
        </p:nvSpPr>
        <p:spPr>
          <a:xfrm>
            <a:off x="838200" y="3286242"/>
            <a:ext cx="10515600" cy="5268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sz="1800">
                <a:latin typeface="Arial"/>
                <a:ea typeface="Arial"/>
                <a:cs typeface="Arial"/>
                <a:sym typeface="Arial"/>
              </a:rPr>
              <a:t>For free templates, </a:t>
            </a:r>
            <a:r>
              <a:rPr b="1" lang="en-US" sz="1800">
                <a:latin typeface="Arial"/>
                <a:ea typeface="Arial"/>
                <a:cs typeface="Arial"/>
                <a:sym typeface="Arial"/>
              </a:rPr>
              <a:t>LeptonX Lite Theme</a:t>
            </a:r>
            <a:r>
              <a:rPr lang="en-US" sz="1800">
                <a:latin typeface="Arial"/>
                <a:ea typeface="Arial"/>
                <a:cs typeface="Arial"/>
                <a:sym typeface="Arial"/>
              </a:rPr>
              <a:t>(default) and </a:t>
            </a:r>
            <a:r>
              <a:rPr b="1" lang="en-US" sz="1800">
                <a:latin typeface="Arial"/>
                <a:ea typeface="Arial"/>
                <a:cs typeface="Arial"/>
                <a:sym typeface="Arial"/>
              </a:rPr>
              <a:t>Basic Theme</a:t>
            </a:r>
            <a:r>
              <a:rPr lang="en-US" sz="1800">
                <a:latin typeface="Arial"/>
                <a:ea typeface="Arial"/>
                <a:cs typeface="Arial"/>
                <a:sym typeface="Arial"/>
              </a:rPr>
              <a:t> are the options.</a:t>
            </a:r>
            <a:endParaRPr>
              <a:latin typeface="Arial"/>
              <a:ea typeface="Arial"/>
              <a:cs typeface="Arial"/>
              <a:sym typeface="Arial"/>
            </a:endParaRPr>
          </a:p>
        </p:txBody>
      </p:sp>
      <p:sp>
        <p:nvSpPr>
          <p:cNvPr id="106" name="Google Shape;106;p15"/>
          <p:cNvSpPr txBox="1"/>
          <p:nvPr>
            <p:ph idx="1" type="body"/>
          </p:nvPr>
        </p:nvSpPr>
        <p:spPr>
          <a:xfrm>
            <a:off x="838200" y="4878950"/>
            <a:ext cx="10515600" cy="6105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sz="1800">
                <a:latin typeface="Arial"/>
                <a:ea typeface="Arial"/>
                <a:cs typeface="Arial"/>
                <a:sym typeface="Arial"/>
              </a:rPr>
              <a:t>For pro templates, </a:t>
            </a:r>
            <a:r>
              <a:rPr b="1" lang="en-US" sz="1800">
                <a:latin typeface="Arial"/>
                <a:ea typeface="Arial"/>
                <a:cs typeface="Arial"/>
                <a:sym typeface="Arial"/>
              </a:rPr>
              <a:t>LeptonX Theme</a:t>
            </a:r>
            <a:r>
              <a:rPr lang="en-US" sz="1800">
                <a:latin typeface="Arial"/>
                <a:ea typeface="Arial"/>
                <a:cs typeface="Arial"/>
                <a:sym typeface="Arial"/>
              </a:rPr>
              <a:t>(default), </a:t>
            </a:r>
            <a:r>
              <a:rPr b="1" lang="en-US" sz="1800">
                <a:latin typeface="Arial"/>
                <a:ea typeface="Arial"/>
                <a:cs typeface="Arial"/>
                <a:sym typeface="Arial"/>
              </a:rPr>
              <a:t>Lepton Theme</a:t>
            </a:r>
            <a:r>
              <a:rPr lang="en-US" sz="1800">
                <a:latin typeface="Arial"/>
                <a:ea typeface="Arial"/>
                <a:cs typeface="Arial"/>
                <a:sym typeface="Arial"/>
              </a:rPr>
              <a:t> and </a:t>
            </a:r>
            <a:r>
              <a:rPr b="1" lang="en-US" sz="1800">
                <a:latin typeface="Arial"/>
                <a:ea typeface="Arial"/>
                <a:cs typeface="Arial"/>
                <a:sym typeface="Arial"/>
              </a:rPr>
              <a:t>Basic Theme</a:t>
            </a:r>
            <a:r>
              <a:rPr lang="en-US" sz="1800">
                <a:latin typeface="Arial"/>
                <a:ea typeface="Arial"/>
                <a:cs typeface="Arial"/>
                <a:sym typeface="Arial"/>
              </a:rPr>
              <a:t> are the options.</a:t>
            </a:r>
            <a:endParaRPr>
              <a:latin typeface="Arial"/>
              <a:ea typeface="Arial"/>
              <a:cs typeface="Arial"/>
              <a:sym typeface="Arial"/>
            </a:endParaRPr>
          </a:p>
          <a:p>
            <a:pPr indent="0" lvl="0" marL="0" rtl="0" algn="l">
              <a:spcBef>
                <a:spcPts val="0"/>
              </a:spcBef>
              <a:spcAft>
                <a:spcPts val="0"/>
              </a:spcAft>
              <a:buNone/>
            </a:pPr>
            <a:r>
              <a:t/>
            </a:r>
            <a:endParaRPr sz="18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animEffect filter="fade" transition="in">
                                      <p:cBhvr>
                                        <p:cTn dur="1000"/>
                                        <p:tgtEl>
                                          <p:spTgt spid="10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7" st="7"/>
                                            </p:txEl>
                                          </p:spTgt>
                                        </p:tgtEl>
                                        <p:attrNameLst>
                                          <p:attrName>style.visibility</p:attrName>
                                        </p:attrNameLst>
                                      </p:cBhvr>
                                      <p:to>
                                        <p:strVal val="visible"/>
                                      </p:to>
                                    </p:set>
                                    <p:animEffect filter="fade" transition="in">
                                      <p:cBhvr>
                                        <p:cTn dur="1000"/>
                                        <p:tgtEl>
                                          <p:spTgt spid="10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8" st="8"/>
                                            </p:txEl>
                                          </p:spTgt>
                                        </p:tgtEl>
                                        <p:attrNameLst>
                                          <p:attrName>style.visibility</p:attrName>
                                        </p:attrNameLst>
                                      </p:cBhvr>
                                      <p:to>
                                        <p:strVal val="visible"/>
                                      </p:to>
                                    </p:set>
                                    <p:animEffect filter="fade" transition="in">
                                      <p:cBhvr>
                                        <p:cTn dur="1000"/>
                                        <p:tgtEl>
                                          <p:spTgt spid="10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9" st="9"/>
                                            </p:txEl>
                                          </p:spTgt>
                                        </p:tgtEl>
                                        <p:attrNameLst>
                                          <p:attrName>style.visibility</p:attrName>
                                        </p:attrNameLst>
                                      </p:cBhvr>
                                      <p:to>
                                        <p:strVal val="visible"/>
                                      </p:to>
                                    </p:set>
                                    <p:animEffect filter="fade" transition="in">
                                      <p:cBhvr>
                                        <p:cTn dur="1000"/>
                                        <p:tgtEl>
                                          <p:spTgt spid="10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0" st="10"/>
                                            </p:txEl>
                                          </p:spTgt>
                                        </p:tgtEl>
                                        <p:attrNameLst>
                                          <p:attrName>style.visibility</p:attrName>
                                        </p:attrNameLst>
                                      </p:cBhvr>
                                      <p:to>
                                        <p:strVal val="visible"/>
                                      </p:to>
                                    </p:set>
                                    <p:animEffect filter="fade" transition="in">
                                      <p:cBhvr>
                                        <p:cTn dur="1000"/>
                                        <p:tgtEl>
                                          <p:spTgt spid="10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1" st="11"/>
                                            </p:txEl>
                                          </p:spTgt>
                                        </p:tgtEl>
                                        <p:attrNameLst>
                                          <p:attrName>style.visibility</p:attrName>
                                        </p:attrNameLst>
                                      </p:cBhvr>
                                      <p:to>
                                        <p:strVal val="visible"/>
                                      </p:to>
                                    </p:set>
                                    <p:animEffect filter="fade" transition="in">
                                      <p:cBhvr>
                                        <p:cTn dur="1000"/>
                                        <p:tgtEl>
                                          <p:spTgt spid="10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2" st="12"/>
                                            </p:txEl>
                                          </p:spTgt>
                                        </p:tgtEl>
                                        <p:attrNameLst>
                                          <p:attrName>style.visibility</p:attrName>
                                        </p:attrNameLst>
                                      </p:cBhvr>
                                      <p:to>
                                        <p:strVal val="visible"/>
                                      </p:to>
                                    </p:set>
                                    <p:animEffect filter="fade" transition="in">
                                      <p:cBhvr>
                                        <p:cTn dur="1000"/>
                                        <p:tgtEl>
                                          <p:spTgt spid="10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3" st="13"/>
                                            </p:txEl>
                                          </p:spTgt>
                                        </p:tgtEl>
                                        <p:attrNameLst>
                                          <p:attrName>style.visibility</p:attrName>
                                        </p:attrNameLst>
                                      </p:cBhvr>
                                      <p:to>
                                        <p:strVal val="visible"/>
                                      </p:to>
                                    </p:set>
                                    <p:animEffect filter="fade" transition="in">
                                      <p:cBhvr>
                                        <p:cTn dur="1000"/>
                                        <p:tgtEl>
                                          <p:spTgt spid="101">
                                            <p:txEl>
                                              <p:pRg end="13" st="1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animEffect filter="fade" transition="in">
                                      <p:cBhvr>
                                        <p:cTn dur="1000"/>
                                        <p:tgtEl>
                                          <p:spTgt spid="1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animEffect filter="fade" transition="in">
                                      <p:cBhvr>
                                        <p:cTn dur="1000"/>
                                        <p:tgtEl>
                                          <p:spTgt spid="10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838200" y="1741200"/>
            <a:ext cx="3279900" cy="337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sz="4100">
                <a:solidFill>
                  <a:srgbClr val="292D33"/>
                </a:solidFill>
                <a:latin typeface="Arial"/>
                <a:ea typeface="Arial"/>
                <a:cs typeface="Arial"/>
                <a:sym typeface="Arial"/>
              </a:rPr>
              <a:t>Theme Selection on Get Started Page</a:t>
            </a:r>
            <a:endParaRPr sz="4100"/>
          </a:p>
        </p:txBody>
      </p:sp>
      <p:pic>
        <p:nvPicPr>
          <p:cNvPr id="112" name="Google Shape;112;p16"/>
          <p:cNvPicPr preferRelativeResize="0"/>
          <p:nvPr/>
        </p:nvPicPr>
        <p:blipFill>
          <a:blip r:embed="rId4">
            <a:alphaModFix/>
          </a:blip>
          <a:stretch>
            <a:fillRect/>
          </a:stretch>
        </p:blipFill>
        <p:spPr>
          <a:xfrm>
            <a:off x="4647800" y="152400"/>
            <a:ext cx="5779789" cy="6553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Theme Selection via ABP Suite</a:t>
            </a:r>
            <a:endParaRPr/>
          </a:p>
        </p:txBody>
      </p:sp>
      <p:sp>
        <p:nvSpPr>
          <p:cNvPr id="118" name="Google Shape;118;p17"/>
          <p:cNvSpPr txBox="1"/>
          <p:nvPr>
            <p:ph idx="1" type="body"/>
          </p:nvPr>
        </p:nvSpPr>
        <p:spPr>
          <a:xfrm>
            <a:off x="6119750" y="2346825"/>
            <a:ext cx="5332500" cy="26736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t/>
            </a:r>
            <a:endParaRPr sz="1700">
              <a:latin typeface="Arial"/>
              <a:ea typeface="Arial"/>
              <a:cs typeface="Arial"/>
              <a:sym typeface="Arial"/>
            </a:endParaRPr>
          </a:p>
          <a:p>
            <a:pPr indent="0" lvl="0" marL="0" rtl="0" algn="l">
              <a:lnSpc>
                <a:spcPct val="100000"/>
              </a:lnSpc>
              <a:spcBef>
                <a:spcPts val="0"/>
              </a:spcBef>
              <a:spcAft>
                <a:spcPts val="0"/>
              </a:spcAft>
              <a:buNone/>
            </a:pPr>
            <a:r>
              <a:rPr lang="en-US" sz="1800">
                <a:latin typeface="Arial"/>
                <a:ea typeface="Arial"/>
                <a:cs typeface="Arial"/>
                <a:sym typeface="Arial"/>
              </a:rPr>
              <a:t>You can also select a theme while creating a project from ABP Suite. You can select </a:t>
            </a:r>
            <a:r>
              <a:rPr b="1" lang="en-US" sz="1800">
                <a:latin typeface="Arial"/>
                <a:ea typeface="Arial"/>
                <a:cs typeface="Arial"/>
                <a:sym typeface="Arial"/>
              </a:rPr>
              <a:t>LeptonX Theme</a:t>
            </a:r>
            <a:r>
              <a:rPr lang="en-US" sz="1800">
                <a:latin typeface="Arial"/>
                <a:ea typeface="Arial"/>
                <a:cs typeface="Arial"/>
                <a:sym typeface="Arial"/>
              </a:rPr>
              <a:t>(default), </a:t>
            </a:r>
            <a:r>
              <a:rPr b="1" lang="en-US" sz="1800">
                <a:latin typeface="Arial"/>
                <a:ea typeface="Arial"/>
                <a:cs typeface="Arial"/>
                <a:sym typeface="Arial"/>
              </a:rPr>
              <a:t>Lepton Theme</a:t>
            </a:r>
            <a:r>
              <a:rPr lang="en-US" sz="1800">
                <a:latin typeface="Arial"/>
                <a:ea typeface="Arial"/>
                <a:cs typeface="Arial"/>
                <a:sym typeface="Arial"/>
              </a:rPr>
              <a:t> or </a:t>
            </a:r>
            <a:r>
              <a:rPr b="1" lang="en-US" sz="1800">
                <a:latin typeface="Arial"/>
                <a:ea typeface="Arial"/>
                <a:cs typeface="Arial"/>
                <a:sym typeface="Arial"/>
              </a:rPr>
              <a:t>Basic Theme</a:t>
            </a:r>
            <a:r>
              <a:rPr lang="en-US" sz="1800">
                <a:latin typeface="Arial"/>
                <a:ea typeface="Arial"/>
                <a:cs typeface="Arial"/>
                <a:sym typeface="Arial"/>
              </a:rPr>
              <a:t> as the theme of the application.</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800">
                <a:latin typeface="Arial"/>
                <a:ea typeface="Arial"/>
                <a:cs typeface="Arial"/>
                <a:sym typeface="Arial"/>
              </a:rPr>
              <a:t>If you select the </a:t>
            </a:r>
            <a:r>
              <a:rPr b="1" lang="en-US" sz="1800">
                <a:latin typeface="Arial"/>
                <a:ea typeface="Arial"/>
                <a:cs typeface="Arial"/>
                <a:sym typeface="Arial"/>
              </a:rPr>
              <a:t>LeptonX Theme</a:t>
            </a:r>
            <a:r>
              <a:rPr lang="en-US" sz="1800">
                <a:latin typeface="Arial"/>
                <a:ea typeface="Arial"/>
                <a:cs typeface="Arial"/>
                <a:sym typeface="Arial"/>
              </a:rPr>
              <a:t>, you can also choose the theme style. </a:t>
            </a:r>
            <a:r>
              <a:rPr b="1" lang="en-US" sz="1800">
                <a:latin typeface="Arial"/>
                <a:ea typeface="Arial"/>
                <a:cs typeface="Arial"/>
                <a:sym typeface="Arial"/>
              </a:rPr>
              <a:t>System</a:t>
            </a:r>
            <a:r>
              <a:rPr lang="en-US" sz="1800">
                <a:latin typeface="Arial"/>
                <a:ea typeface="Arial"/>
                <a:cs typeface="Arial"/>
                <a:sym typeface="Arial"/>
              </a:rPr>
              <a:t>, </a:t>
            </a:r>
            <a:r>
              <a:rPr b="1" lang="en-US" sz="1800">
                <a:latin typeface="Arial"/>
                <a:ea typeface="Arial"/>
                <a:cs typeface="Arial"/>
                <a:sym typeface="Arial"/>
              </a:rPr>
              <a:t>Dim, Light </a:t>
            </a:r>
            <a:r>
              <a:rPr lang="en-US" sz="1800">
                <a:latin typeface="Arial"/>
                <a:ea typeface="Arial"/>
                <a:cs typeface="Arial"/>
                <a:sym typeface="Arial"/>
              </a:rPr>
              <a:t>and </a:t>
            </a:r>
            <a:r>
              <a:rPr b="1" lang="en-US" sz="1800">
                <a:latin typeface="Arial"/>
                <a:ea typeface="Arial"/>
                <a:cs typeface="Arial"/>
                <a:sym typeface="Arial"/>
              </a:rPr>
              <a:t>Dark</a:t>
            </a:r>
            <a:r>
              <a:rPr lang="en-US" sz="1800">
                <a:latin typeface="Arial"/>
                <a:ea typeface="Arial"/>
                <a:cs typeface="Arial"/>
                <a:sym typeface="Arial"/>
              </a:rPr>
              <a:t> are the options for theme style.</a:t>
            </a:r>
            <a:endParaRPr sz="1800">
              <a:latin typeface="Arial"/>
              <a:ea typeface="Arial"/>
              <a:cs typeface="Arial"/>
              <a:sym typeface="Arial"/>
            </a:endParaRPr>
          </a:p>
          <a:p>
            <a:pPr indent="0" lvl="0" marL="228600" rtl="0" algn="l">
              <a:lnSpc>
                <a:spcPct val="90000"/>
              </a:lnSpc>
              <a:spcBef>
                <a:spcPts val="0"/>
              </a:spcBef>
              <a:spcAft>
                <a:spcPts val="0"/>
              </a:spcAft>
              <a:buNone/>
            </a:pPr>
            <a:r>
              <a:t/>
            </a:r>
            <a:endParaRPr>
              <a:latin typeface="Arial"/>
              <a:ea typeface="Arial"/>
              <a:cs typeface="Arial"/>
              <a:sym typeface="Arial"/>
            </a:endParaRPr>
          </a:p>
        </p:txBody>
      </p:sp>
      <p:pic>
        <p:nvPicPr>
          <p:cNvPr id="119" name="Google Shape;119;p17"/>
          <p:cNvPicPr preferRelativeResize="0"/>
          <p:nvPr/>
        </p:nvPicPr>
        <p:blipFill>
          <a:blip r:embed="rId4">
            <a:alphaModFix/>
          </a:blip>
          <a:stretch>
            <a:fillRect/>
          </a:stretch>
        </p:blipFill>
        <p:spPr>
          <a:xfrm>
            <a:off x="972250" y="1599888"/>
            <a:ext cx="4694251" cy="5032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8"/>
          <p:cNvSpPr txBox="1"/>
          <p:nvPr>
            <p:ph type="title"/>
          </p:nvPr>
        </p:nvSpPr>
        <p:spPr>
          <a:xfrm>
            <a:off x="4597200" y="2766150"/>
            <a:ext cx="2997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.NET MAUI Startup Template</a:t>
            </a:r>
            <a:endParaRPr/>
          </a:p>
        </p:txBody>
      </p:sp>
      <p:pic>
        <p:nvPicPr>
          <p:cNvPr id="130" name="Google Shape;130;p19"/>
          <p:cNvPicPr preferRelativeResize="0"/>
          <p:nvPr/>
        </p:nvPicPr>
        <p:blipFill>
          <a:blip r:embed="rId4">
            <a:alphaModFix/>
          </a:blip>
          <a:stretch>
            <a:fillRect/>
          </a:stretch>
        </p:blipFill>
        <p:spPr>
          <a:xfrm>
            <a:off x="5405475" y="2083650"/>
            <a:ext cx="6618752" cy="3820451"/>
          </a:xfrm>
          <a:prstGeom prst="rect">
            <a:avLst/>
          </a:prstGeom>
          <a:noFill/>
          <a:ln>
            <a:noFill/>
          </a:ln>
        </p:spPr>
      </p:pic>
      <p:sp>
        <p:nvSpPr>
          <p:cNvPr id="131" name="Google Shape;131;p19"/>
          <p:cNvSpPr txBox="1"/>
          <p:nvPr>
            <p:ph idx="1" type="body"/>
          </p:nvPr>
        </p:nvSpPr>
        <p:spPr>
          <a:xfrm>
            <a:off x="838200" y="2083650"/>
            <a:ext cx="4264200" cy="2746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latin typeface="Arial"/>
                <a:ea typeface="Arial"/>
                <a:cs typeface="Arial"/>
                <a:sym typeface="Arial"/>
              </a:rPr>
              <a:t>You can create a new .NET MAUI project with the command below:</a:t>
            </a:r>
            <a:endParaRPr sz="1800">
              <a:latin typeface="Arial"/>
              <a:ea typeface="Arial"/>
              <a:cs typeface="Arial"/>
              <a:sym typeface="Arial"/>
            </a:endParaRPr>
          </a:p>
          <a:p>
            <a:pPr indent="0" lvl="0" marL="0" rtl="0" algn="l">
              <a:lnSpc>
                <a:spcPct val="90000"/>
              </a:lnSpc>
              <a:spcBef>
                <a:spcPts val="0"/>
              </a:spcBef>
              <a:spcAft>
                <a:spcPts val="0"/>
              </a:spcAft>
              <a:buNone/>
            </a:pPr>
            <a:r>
              <a:t/>
            </a:r>
            <a:endParaRPr sz="1800">
              <a:latin typeface="Arial"/>
              <a:ea typeface="Arial"/>
              <a:cs typeface="Arial"/>
              <a:sym typeface="Arial"/>
            </a:endParaRPr>
          </a:p>
          <a:p>
            <a:pPr indent="0" lvl="0" marL="0" rtl="0" algn="l">
              <a:lnSpc>
                <a:spcPct val="90000"/>
              </a:lnSpc>
              <a:spcBef>
                <a:spcPts val="0"/>
              </a:spcBef>
              <a:spcAft>
                <a:spcPts val="0"/>
              </a:spcAft>
              <a:buNone/>
            </a:pPr>
            <a:r>
              <a:t/>
            </a:r>
            <a:endParaRPr sz="1800">
              <a:latin typeface="Arial"/>
              <a:ea typeface="Arial"/>
              <a:cs typeface="Arial"/>
              <a:sym typeface="Arial"/>
            </a:endParaRPr>
          </a:p>
          <a:p>
            <a:pPr indent="0" lvl="0" marL="0" rtl="0" algn="l">
              <a:lnSpc>
                <a:spcPct val="90000"/>
              </a:lnSpc>
              <a:spcBef>
                <a:spcPts val="0"/>
              </a:spcBef>
              <a:spcAft>
                <a:spcPts val="0"/>
              </a:spcAft>
              <a:buNone/>
            </a:pPr>
            <a:r>
              <a:t/>
            </a:r>
            <a:endParaRPr sz="1800">
              <a:latin typeface="Arial"/>
              <a:ea typeface="Arial"/>
              <a:cs typeface="Arial"/>
              <a:sym typeface="Arial"/>
            </a:endParaRPr>
          </a:p>
          <a:p>
            <a:pPr indent="0" lvl="0" marL="0" rtl="0" algn="l">
              <a:lnSpc>
                <a:spcPct val="90000"/>
              </a:lnSpc>
              <a:spcBef>
                <a:spcPts val="0"/>
              </a:spcBef>
              <a:spcAft>
                <a:spcPts val="0"/>
              </a:spcAft>
              <a:buNone/>
            </a:pPr>
            <a:r>
              <a:t/>
            </a:r>
            <a:endParaRPr sz="1800">
              <a:latin typeface="Arial"/>
              <a:ea typeface="Arial"/>
              <a:cs typeface="Arial"/>
              <a:sym typeface="Arial"/>
            </a:endParaRPr>
          </a:p>
          <a:p>
            <a:pPr indent="0" lvl="0" marL="0" rtl="0" algn="l">
              <a:lnSpc>
                <a:spcPct val="90000"/>
              </a:lnSpc>
              <a:spcBef>
                <a:spcPts val="0"/>
              </a:spcBef>
              <a:spcAft>
                <a:spcPts val="0"/>
              </a:spcAft>
              <a:buNone/>
            </a:pPr>
            <a:r>
              <a:t/>
            </a:r>
            <a:endParaRPr sz="1800">
              <a:latin typeface="Arial"/>
              <a:ea typeface="Arial"/>
              <a:cs typeface="Arial"/>
              <a:sym typeface="Arial"/>
            </a:endParaRPr>
          </a:p>
          <a:p>
            <a:pPr indent="0" lvl="0" marL="0" rtl="0" algn="l">
              <a:lnSpc>
                <a:spcPct val="90000"/>
              </a:lnSpc>
              <a:spcBef>
                <a:spcPts val="0"/>
              </a:spcBef>
              <a:spcAft>
                <a:spcPts val="0"/>
              </a:spcAft>
              <a:buNone/>
            </a:pPr>
            <a:r>
              <a:rPr lang="en-US" sz="1800">
                <a:latin typeface="Arial"/>
                <a:ea typeface="Arial"/>
                <a:cs typeface="Arial"/>
                <a:sym typeface="Arial"/>
              </a:rPr>
              <a:t>You can read the </a:t>
            </a:r>
            <a:r>
              <a:rPr lang="en-US" sz="1800" u="sng">
                <a:solidFill>
                  <a:schemeClr val="hlink"/>
                </a:solidFill>
                <a:latin typeface="Arial"/>
                <a:ea typeface="Arial"/>
                <a:cs typeface="Arial"/>
                <a:sym typeface="Arial"/>
                <a:hlinkClick r:id="rId5"/>
              </a:rPr>
              <a:t>MAUI Application Startup Template</a:t>
            </a:r>
            <a:r>
              <a:rPr lang="en-US" sz="1800">
                <a:latin typeface="Arial"/>
                <a:ea typeface="Arial"/>
                <a:cs typeface="Arial"/>
                <a:sym typeface="Arial"/>
              </a:rPr>
              <a:t> documentation for more info. </a:t>
            </a:r>
            <a:endParaRPr sz="1800">
              <a:latin typeface="Arial"/>
              <a:ea typeface="Arial"/>
              <a:cs typeface="Arial"/>
              <a:sym typeface="Arial"/>
            </a:endParaRPr>
          </a:p>
        </p:txBody>
      </p:sp>
      <p:pic>
        <p:nvPicPr>
          <p:cNvPr id="132" name="Google Shape;132;p19"/>
          <p:cNvPicPr preferRelativeResize="0"/>
          <p:nvPr/>
        </p:nvPicPr>
        <p:blipFill>
          <a:blip r:embed="rId6">
            <a:alphaModFix/>
          </a:blip>
          <a:stretch>
            <a:fillRect/>
          </a:stretch>
        </p:blipFill>
        <p:spPr>
          <a:xfrm>
            <a:off x="956350" y="2851000"/>
            <a:ext cx="3349750" cy="463150"/>
          </a:xfrm>
          <a:prstGeom prst="rect">
            <a:avLst/>
          </a:prstGeom>
          <a:noFill/>
          <a:ln>
            <a:noFill/>
          </a:ln>
        </p:spPr>
      </p:pic>
      <p:cxnSp>
        <p:nvCxnSpPr>
          <p:cNvPr id="133" name="Google Shape;133;p19"/>
          <p:cNvCxnSpPr/>
          <p:nvPr/>
        </p:nvCxnSpPr>
        <p:spPr>
          <a:xfrm>
            <a:off x="5020450" y="2001625"/>
            <a:ext cx="16500" cy="4725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.NET MAUI Mobile Application</a:t>
            </a:r>
            <a:endParaRPr/>
          </a:p>
        </p:txBody>
      </p:sp>
      <p:pic>
        <p:nvPicPr>
          <p:cNvPr id="139" name="Google Shape;139;p20"/>
          <p:cNvPicPr preferRelativeResize="0"/>
          <p:nvPr/>
        </p:nvPicPr>
        <p:blipFill>
          <a:blip r:embed="rId4">
            <a:alphaModFix/>
          </a:blip>
          <a:stretch>
            <a:fillRect/>
          </a:stretch>
        </p:blipFill>
        <p:spPr>
          <a:xfrm>
            <a:off x="838200" y="1830025"/>
            <a:ext cx="6164748" cy="4785200"/>
          </a:xfrm>
          <a:prstGeom prst="rect">
            <a:avLst/>
          </a:prstGeom>
          <a:noFill/>
          <a:ln>
            <a:noFill/>
          </a:ln>
        </p:spPr>
      </p:pic>
      <p:sp>
        <p:nvSpPr>
          <p:cNvPr id="140" name="Google Shape;140;p20"/>
          <p:cNvSpPr txBox="1"/>
          <p:nvPr>
            <p:ph idx="1" type="body"/>
          </p:nvPr>
        </p:nvSpPr>
        <p:spPr>
          <a:xfrm>
            <a:off x="7357113" y="2236650"/>
            <a:ext cx="4569300" cy="238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100">
                <a:latin typeface="Arial"/>
                <a:ea typeface="Arial"/>
                <a:cs typeface="Arial"/>
                <a:sym typeface="Arial"/>
              </a:rPr>
              <a:t>To create a new Application Startup Template with the .NET MAUI mobile application, use the command below:</a:t>
            </a:r>
            <a:endParaRPr sz="2100">
              <a:latin typeface="Arial"/>
              <a:ea typeface="Arial"/>
              <a:cs typeface="Arial"/>
              <a:sym typeface="Arial"/>
            </a:endParaRPr>
          </a:p>
          <a:p>
            <a:pPr indent="0" lvl="0" marL="0" rtl="0" algn="l">
              <a:lnSpc>
                <a:spcPct val="90000"/>
              </a:lnSpc>
              <a:spcBef>
                <a:spcPts val="0"/>
              </a:spcBef>
              <a:spcAft>
                <a:spcPts val="0"/>
              </a:spcAft>
              <a:buNone/>
            </a:pPr>
            <a:r>
              <a:t/>
            </a:r>
            <a:endParaRPr sz="2100">
              <a:latin typeface="Arial"/>
              <a:ea typeface="Arial"/>
              <a:cs typeface="Arial"/>
              <a:sym typeface="Arial"/>
            </a:endParaRPr>
          </a:p>
          <a:p>
            <a:pPr indent="0" lvl="0" marL="0" rtl="0" algn="l">
              <a:lnSpc>
                <a:spcPct val="90000"/>
              </a:lnSpc>
              <a:spcBef>
                <a:spcPts val="0"/>
              </a:spcBef>
              <a:spcAft>
                <a:spcPts val="0"/>
              </a:spcAft>
              <a:buNone/>
            </a:pPr>
            <a:r>
              <a:t/>
            </a:r>
            <a:endParaRPr sz="2100">
              <a:latin typeface="Arial"/>
              <a:ea typeface="Arial"/>
              <a:cs typeface="Arial"/>
              <a:sym typeface="Arial"/>
            </a:endParaRPr>
          </a:p>
        </p:txBody>
      </p:sp>
      <p:pic>
        <p:nvPicPr>
          <p:cNvPr id="141" name="Google Shape;141;p20"/>
          <p:cNvPicPr preferRelativeResize="0"/>
          <p:nvPr/>
        </p:nvPicPr>
        <p:blipFill>
          <a:blip r:embed="rId5">
            <a:alphaModFix/>
          </a:blip>
          <a:stretch>
            <a:fillRect/>
          </a:stretch>
        </p:blipFill>
        <p:spPr>
          <a:xfrm>
            <a:off x="7435100" y="3679475"/>
            <a:ext cx="4413325" cy="51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92D33"/>
              </a:buClr>
              <a:buSzPts val="4400"/>
              <a:buFont typeface="Arial"/>
              <a:buNone/>
            </a:pPr>
            <a:r>
              <a:rPr b="1" lang="en-US">
                <a:solidFill>
                  <a:srgbClr val="292D33"/>
                </a:solidFill>
                <a:latin typeface="Arial"/>
                <a:ea typeface="Arial"/>
                <a:cs typeface="Arial"/>
                <a:sym typeface="Arial"/>
              </a:rPr>
              <a:t>GDPR Module</a:t>
            </a:r>
            <a:endParaRPr/>
          </a:p>
        </p:txBody>
      </p:sp>
      <p:pic>
        <p:nvPicPr>
          <p:cNvPr id="147" name="Google Shape;147;p21"/>
          <p:cNvPicPr preferRelativeResize="0"/>
          <p:nvPr/>
        </p:nvPicPr>
        <p:blipFill>
          <a:blip r:embed="rId4">
            <a:alphaModFix/>
          </a:blip>
          <a:stretch>
            <a:fillRect/>
          </a:stretch>
        </p:blipFill>
        <p:spPr>
          <a:xfrm>
            <a:off x="838200" y="2072725"/>
            <a:ext cx="2880250" cy="4166175"/>
          </a:xfrm>
          <a:prstGeom prst="rect">
            <a:avLst/>
          </a:prstGeom>
          <a:noFill/>
          <a:ln>
            <a:noFill/>
          </a:ln>
        </p:spPr>
      </p:pic>
      <p:pic>
        <p:nvPicPr>
          <p:cNvPr id="148" name="Google Shape;148;p21"/>
          <p:cNvPicPr preferRelativeResize="0"/>
          <p:nvPr/>
        </p:nvPicPr>
        <p:blipFill>
          <a:blip r:embed="rId5">
            <a:alphaModFix/>
          </a:blip>
          <a:stretch>
            <a:fillRect/>
          </a:stretch>
        </p:blipFill>
        <p:spPr>
          <a:xfrm>
            <a:off x="4586850" y="2072725"/>
            <a:ext cx="7452748" cy="4166174"/>
          </a:xfrm>
          <a:prstGeom prst="rect">
            <a:avLst/>
          </a:prstGeom>
          <a:noFill/>
          <a:ln>
            <a:noFill/>
          </a:ln>
        </p:spPr>
      </p:pic>
      <p:cxnSp>
        <p:nvCxnSpPr>
          <p:cNvPr id="149" name="Google Shape;149;p21"/>
          <p:cNvCxnSpPr/>
          <p:nvPr/>
        </p:nvCxnSpPr>
        <p:spPr>
          <a:xfrm>
            <a:off x="4341900" y="1592925"/>
            <a:ext cx="0" cy="490290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1"/>
          <p:cNvSpPr txBox="1"/>
          <p:nvPr>
            <p:ph idx="1" type="body"/>
          </p:nvPr>
        </p:nvSpPr>
        <p:spPr>
          <a:xfrm>
            <a:off x="4586850" y="1592925"/>
            <a:ext cx="4542300" cy="381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935"/>
              <a:buNone/>
            </a:pPr>
            <a:r>
              <a:rPr b="1" lang="en-US" sz="1829">
                <a:latin typeface="Arial"/>
                <a:ea typeface="Arial"/>
                <a:cs typeface="Arial"/>
                <a:sym typeface="Arial"/>
              </a:rPr>
              <a:t>Personal Data Management Page</a:t>
            </a:r>
            <a:endParaRPr b="1" sz="1829">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