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1" Type="http://schemas.openxmlformats.org/officeDocument/2006/relationships/slide" Target="slides/slide5.xml"/><Relationship Id="rId3" Type="http://schemas.openxmlformats.org/officeDocument/2006/relationships/presProps" Target="presProps.xml"/><Relationship Id="rId9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8" Type="http://schemas.openxmlformats.org/officeDocument/2006/relationships/slide" Target="slides/slide2.xml"/><Relationship Id="rId6" Type="http://schemas.openxmlformats.org/officeDocument/2006/relationships/tableStyles" Target="tableStyles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4" Type="http://schemas.openxmlformats.org/officeDocument/2006/relationships/slideLayout" Target="../slideLayouts/slideLayout4.xml"/><Relationship Id="rId8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贝叶斯模型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数据分析基础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问题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若某种疾病在所有人中患病率为1%，若患病，检验结果为阳性的概率为90%，未患病，而检验结果为阳性的概率为9%。如果我被检验为阳性，那么我真正患病的概率为多少？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答案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9%, https://github.com/Windsooon/What-Bayes-tell-us-/blob/master/README_CHINESE.md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贝叶斯公式推导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http://www.sci.utah.edu/~gerig/CS6640-F2010/prob-tut.pdf</a:t>
            </a:r>
          </a:p>
        </p:txBody>
      </p:sp>
      <p:pic>
        <p:nvPicPr>
          <p:cNvPr id="4" name="Picture 3" descr="bay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0"/>
            <a:ext cx="9274629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Wordpress入门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https://github.com/EngineGirl/basic-tutorial/blob/master/WordPress%E5%85%A5%E9%97%A8.md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