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3"/>
  </p:notesMasterIdLst>
  <p:sldIdLst>
    <p:sldId id="256" r:id="rId2"/>
    <p:sldId id="258" r:id="rId3"/>
    <p:sldId id="261" r:id="rId4"/>
    <p:sldId id="341" r:id="rId5"/>
    <p:sldId id="342" r:id="rId6"/>
    <p:sldId id="267" r:id="rId7"/>
    <p:sldId id="343" r:id="rId8"/>
    <p:sldId id="344" r:id="rId9"/>
    <p:sldId id="346" r:id="rId10"/>
    <p:sldId id="345" r:id="rId11"/>
    <p:sldId id="294" r:id="rId12"/>
  </p:sldIdLst>
  <p:sldSz cx="9144000" cy="5143500" type="screen16x9"/>
  <p:notesSz cx="6858000" cy="9144000"/>
  <p:embeddedFontLst>
    <p:embeddedFont>
      <p:font typeface="Averia Libre" panose="020B0604020202020204" charset="0"/>
      <p:regular r:id="rId14"/>
      <p:bold r:id="rId15"/>
      <p:italic r:id="rId16"/>
      <p:boldItalic r:id="rId17"/>
    </p:embeddedFont>
    <p:embeddedFont>
      <p:font typeface="Cambay" panose="020B0604020202020204" charset="0"/>
      <p:regular r:id="rId18"/>
      <p:bold r:id="rId19"/>
      <p:italic r:id="rId20"/>
      <p:boldItalic r:id="rId21"/>
    </p:embeddedFont>
    <p:embeddedFont>
      <p:font typeface="DM Serif Text"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57A828-1CF8-46CA-A3C9-7DDB28F8F0EB}">
  <a:tblStyle styleId="{7057A828-1CF8-46CA-A3C9-7DDB28F8F0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fb426853b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fb426853b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fb168689d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fb168689d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37fdd20d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7fdd20d9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37fdd20d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7fdd20d9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88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37fdd20d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7fdd20d9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181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45ed1ca0c8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45ed1ca0c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45ed1ca0c8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45ed1ca0c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40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45ed1ca0c8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45ed1ca0c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068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45ed1ca0c8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45ed1ca0c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952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31000"/>
          </a:blip>
          <a:srcRect t="34167"/>
          <a:stretch/>
        </p:blipFill>
        <p:spPr>
          <a:xfrm>
            <a:off x="-72425" y="1771649"/>
            <a:ext cx="6918400" cy="3413775"/>
          </a:xfrm>
          <a:prstGeom prst="rect">
            <a:avLst/>
          </a:prstGeom>
          <a:noFill/>
          <a:ln>
            <a:noFill/>
          </a:ln>
        </p:spPr>
      </p:pic>
      <p:pic>
        <p:nvPicPr>
          <p:cNvPr id="10" name="Google Shape;10;p2"/>
          <p:cNvPicPr preferRelativeResize="0"/>
          <p:nvPr/>
        </p:nvPicPr>
        <p:blipFill rotWithShape="1">
          <a:blip r:embed="rId2">
            <a:alphaModFix amt="31000"/>
          </a:blip>
          <a:srcRect b="71614"/>
          <a:stretch/>
        </p:blipFill>
        <p:spPr>
          <a:xfrm>
            <a:off x="2285950" y="-49902"/>
            <a:ext cx="6918400" cy="1471927"/>
          </a:xfrm>
          <a:prstGeom prst="rect">
            <a:avLst/>
          </a:prstGeom>
          <a:noFill/>
          <a:ln>
            <a:noFill/>
          </a:ln>
        </p:spPr>
      </p:pic>
      <p:pic>
        <p:nvPicPr>
          <p:cNvPr id="11" name="Google Shape;11;p2"/>
          <p:cNvPicPr preferRelativeResize="0"/>
          <p:nvPr/>
        </p:nvPicPr>
        <p:blipFill rotWithShape="1">
          <a:blip r:embed="rId3">
            <a:alphaModFix amt="75000"/>
          </a:blip>
          <a:srcRect/>
          <a:stretch/>
        </p:blipFill>
        <p:spPr>
          <a:xfrm rot="8953326">
            <a:off x="-487738" y="-262179"/>
            <a:ext cx="1290974" cy="1290969"/>
          </a:xfrm>
          <a:prstGeom prst="rect">
            <a:avLst/>
          </a:prstGeom>
          <a:noFill/>
          <a:ln>
            <a:noFill/>
          </a:ln>
        </p:spPr>
      </p:pic>
      <p:pic>
        <p:nvPicPr>
          <p:cNvPr id="12" name="Google Shape;12;p2"/>
          <p:cNvPicPr preferRelativeResize="0"/>
          <p:nvPr/>
        </p:nvPicPr>
        <p:blipFill rotWithShape="1">
          <a:blip r:embed="rId4">
            <a:alphaModFix amt="69000"/>
          </a:blip>
          <a:srcRect/>
          <a:stretch/>
        </p:blipFill>
        <p:spPr>
          <a:xfrm rot="-487124">
            <a:off x="3826789" y="4430947"/>
            <a:ext cx="1301204" cy="1301204"/>
          </a:xfrm>
          <a:prstGeom prst="rect">
            <a:avLst/>
          </a:prstGeom>
          <a:noFill/>
          <a:ln>
            <a:noFill/>
          </a:ln>
        </p:spPr>
      </p:pic>
      <p:pic>
        <p:nvPicPr>
          <p:cNvPr id="13" name="Google Shape;13;p2"/>
          <p:cNvPicPr preferRelativeResize="0"/>
          <p:nvPr/>
        </p:nvPicPr>
        <p:blipFill rotWithShape="1">
          <a:blip r:embed="rId5">
            <a:alphaModFix amt="66000"/>
          </a:blip>
          <a:srcRect/>
          <a:stretch/>
        </p:blipFill>
        <p:spPr>
          <a:xfrm rot="-487112">
            <a:off x="3690080" y="429499"/>
            <a:ext cx="633792" cy="633797"/>
          </a:xfrm>
          <a:prstGeom prst="rect">
            <a:avLst/>
          </a:prstGeom>
          <a:noFill/>
          <a:ln>
            <a:noFill/>
          </a:ln>
        </p:spPr>
      </p:pic>
      <p:pic>
        <p:nvPicPr>
          <p:cNvPr id="14" name="Google Shape;14;p2"/>
          <p:cNvPicPr preferRelativeResize="0"/>
          <p:nvPr/>
        </p:nvPicPr>
        <p:blipFill rotWithShape="1">
          <a:blip r:embed="rId4">
            <a:alphaModFix amt="69000"/>
          </a:blip>
          <a:srcRect/>
          <a:stretch/>
        </p:blipFill>
        <p:spPr>
          <a:xfrm rot="-487123">
            <a:off x="8440039" y="4295079"/>
            <a:ext cx="971953" cy="971953"/>
          </a:xfrm>
          <a:prstGeom prst="rect">
            <a:avLst/>
          </a:prstGeom>
          <a:noFill/>
          <a:ln>
            <a:noFill/>
          </a:ln>
        </p:spPr>
      </p:pic>
      <p:sp>
        <p:nvSpPr>
          <p:cNvPr id="15" name="Google Shape;15;p2"/>
          <p:cNvSpPr txBox="1">
            <a:spLocks noGrp="1"/>
          </p:cNvSpPr>
          <p:nvPr>
            <p:ph type="ctrTitle"/>
          </p:nvPr>
        </p:nvSpPr>
        <p:spPr>
          <a:xfrm>
            <a:off x="713100" y="993875"/>
            <a:ext cx="4651200" cy="23877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3100" y="3673825"/>
            <a:ext cx="4651200" cy="47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9"/>
        <p:cNvGrpSpPr/>
        <p:nvPr/>
      </p:nvGrpSpPr>
      <p:grpSpPr>
        <a:xfrm>
          <a:off x="0" y="0"/>
          <a:ext cx="0" cy="0"/>
          <a:chOff x="0" y="0"/>
          <a:chExt cx="0" cy="0"/>
        </a:xfrm>
      </p:grpSpPr>
      <p:pic>
        <p:nvPicPr>
          <p:cNvPr id="80" name="Google Shape;80;p11"/>
          <p:cNvPicPr preferRelativeResize="0"/>
          <p:nvPr/>
        </p:nvPicPr>
        <p:blipFill rotWithShape="1">
          <a:blip r:embed="rId2">
            <a:alphaModFix amt="31000"/>
          </a:blip>
          <a:srcRect t="34167"/>
          <a:stretch/>
        </p:blipFill>
        <p:spPr>
          <a:xfrm rot="10800000">
            <a:off x="2740049" y="-382614"/>
            <a:ext cx="6918400" cy="3413775"/>
          </a:xfrm>
          <a:prstGeom prst="rect">
            <a:avLst/>
          </a:prstGeom>
          <a:noFill/>
          <a:ln>
            <a:noFill/>
          </a:ln>
        </p:spPr>
      </p:pic>
      <p:pic>
        <p:nvPicPr>
          <p:cNvPr id="81" name="Google Shape;81;p11"/>
          <p:cNvPicPr preferRelativeResize="0"/>
          <p:nvPr/>
        </p:nvPicPr>
        <p:blipFill rotWithShape="1">
          <a:blip r:embed="rId3">
            <a:alphaModFix amt="38000"/>
          </a:blip>
          <a:srcRect t="37942"/>
          <a:stretch/>
        </p:blipFill>
        <p:spPr>
          <a:xfrm flipH="1">
            <a:off x="-8175" y="592505"/>
            <a:ext cx="9871124" cy="4591304"/>
          </a:xfrm>
          <a:prstGeom prst="rect">
            <a:avLst/>
          </a:prstGeom>
          <a:noFill/>
          <a:ln>
            <a:noFill/>
          </a:ln>
        </p:spPr>
      </p:pic>
      <p:pic>
        <p:nvPicPr>
          <p:cNvPr id="82" name="Google Shape;82;p11"/>
          <p:cNvPicPr preferRelativeResize="0"/>
          <p:nvPr/>
        </p:nvPicPr>
        <p:blipFill rotWithShape="1">
          <a:blip r:embed="rId4">
            <a:alphaModFix amt="87000"/>
          </a:blip>
          <a:srcRect/>
          <a:stretch/>
        </p:blipFill>
        <p:spPr>
          <a:xfrm rot="10682364" flipH="1">
            <a:off x="7298902" y="2929394"/>
            <a:ext cx="3037322" cy="3037340"/>
          </a:xfrm>
          <a:prstGeom prst="rect">
            <a:avLst/>
          </a:prstGeom>
          <a:noFill/>
          <a:ln>
            <a:noFill/>
          </a:ln>
        </p:spPr>
      </p:pic>
      <p:pic>
        <p:nvPicPr>
          <p:cNvPr id="83" name="Google Shape;83;p11"/>
          <p:cNvPicPr preferRelativeResize="0"/>
          <p:nvPr/>
        </p:nvPicPr>
        <p:blipFill>
          <a:blip r:embed="rId5">
            <a:alphaModFix amt="82000"/>
          </a:blip>
          <a:stretch>
            <a:fillRect/>
          </a:stretch>
        </p:blipFill>
        <p:spPr>
          <a:xfrm rot="-6283850" flipH="1">
            <a:off x="-1029320" y="-1659286"/>
            <a:ext cx="3250139" cy="3250139"/>
          </a:xfrm>
          <a:prstGeom prst="rect">
            <a:avLst/>
          </a:prstGeom>
          <a:noFill/>
          <a:ln>
            <a:noFill/>
          </a:ln>
        </p:spPr>
      </p:pic>
      <p:pic>
        <p:nvPicPr>
          <p:cNvPr id="84" name="Google Shape;84;p11"/>
          <p:cNvPicPr preferRelativeResize="0"/>
          <p:nvPr/>
        </p:nvPicPr>
        <p:blipFill rotWithShape="1">
          <a:blip r:embed="rId6">
            <a:alphaModFix amt="69000"/>
          </a:blip>
          <a:srcRect/>
          <a:stretch/>
        </p:blipFill>
        <p:spPr>
          <a:xfrm rot="-10312878" flipH="1">
            <a:off x="6176692" y="4553551"/>
            <a:ext cx="1005191" cy="1005192"/>
          </a:xfrm>
          <a:prstGeom prst="rect">
            <a:avLst/>
          </a:prstGeom>
          <a:noFill/>
          <a:ln>
            <a:noFill/>
          </a:ln>
        </p:spPr>
      </p:pic>
      <p:pic>
        <p:nvPicPr>
          <p:cNvPr id="85" name="Google Shape;85;p11"/>
          <p:cNvPicPr preferRelativeResize="0"/>
          <p:nvPr/>
        </p:nvPicPr>
        <p:blipFill rotWithShape="1">
          <a:blip r:embed="rId7">
            <a:alphaModFix amt="75000"/>
          </a:blip>
          <a:srcRect/>
          <a:stretch/>
        </p:blipFill>
        <p:spPr>
          <a:xfrm rot="-10312857" flipH="1">
            <a:off x="1943700" y="-323091"/>
            <a:ext cx="907356" cy="907372"/>
          </a:xfrm>
          <a:prstGeom prst="rect">
            <a:avLst/>
          </a:prstGeom>
          <a:noFill/>
          <a:ln>
            <a:noFill/>
          </a:ln>
        </p:spPr>
      </p:pic>
      <p:pic>
        <p:nvPicPr>
          <p:cNvPr id="86" name="Google Shape;86;p11"/>
          <p:cNvPicPr preferRelativeResize="0"/>
          <p:nvPr/>
        </p:nvPicPr>
        <p:blipFill rotWithShape="1">
          <a:blip r:embed="rId8">
            <a:alphaModFix amt="60000"/>
          </a:blip>
          <a:srcRect/>
          <a:stretch/>
        </p:blipFill>
        <p:spPr>
          <a:xfrm rot="-487117">
            <a:off x="7262455" y="1035194"/>
            <a:ext cx="223202" cy="223203"/>
          </a:xfrm>
          <a:prstGeom prst="rect">
            <a:avLst/>
          </a:prstGeom>
          <a:noFill/>
          <a:ln>
            <a:noFill/>
          </a:ln>
        </p:spPr>
      </p:pic>
      <p:pic>
        <p:nvPicPr>
          <p:cNvPr id="87" name="Google Shape;87;p11"/>
          <p:cNvPicPr preferRelativeResize="0"/>
          <p:nvPr/>
        </p:nvPicPr>
        <p:blipFill rotWithShape="1">
          <a:blip r:embed="rId9">
            <a:alphaModFix amt="60000"/>
          </a:blip>
          <a:srcRect/>
          <a:stretch/>
        </p:blipFill>
        <p:spPr>
          <a:xfrm rot="-487117">
            <a:off x="1223605" y="3885094"/>
            <a:ext cx="223202" cy="223203"/>
          </a:xfrm>
          <a:prstGeom prst="rect">
            <a:avLst/>
          </a:prstGeom>
          <a:noFill/>
          <a:ln>
            <a:noFill/>
          </a:ln>
        </p:spPr>
      </p:pic>
      <p:sp>
        <p:nvSpPr>
          <p:cNvPr id="88" name="Google Shape;88;p11"/>
          <p:cNvSpPr txBox="1">
            <a:spLocks noGrp="1"/>
          </p:cNvSpPr>
          <p:nvPr>
            <p:ph type="title" hasCustomPrompt="1"/>
          </p:nvPr>
        </p:nvSpPr>
        <p:spPr>
          <a:xfrm>
            <a:off x="2423100" y="1273050"/>
            <a:ext cx="4297800" cy="2100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4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9" name="Google Shape;89;p11"/>
          <p:cNvSpPr txBox="1">
            <a:spLocks noGrp="1"/>
          </p:cNvSpPr>
          <p:nvPr>
            <p:ph type="subTitle" idx="1"/>
          </p:nvPr>
        </p:nvSpPr>
        <p:spPr>
          <a:xfrm>
            <a:off x="2423100" y="3373350"/>
            <a:ext cx="4297800" cy="49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1"/>
        <p:cNvGrpSpPr/>
        <p:nvPr/>
      </p:nvGrpSpPr>
      <p:grpSpPr>
        <a:xfrm>
          <a:off x="0" y="0"/>
          <a:ext cx="0" cy="0"/>
          <a:chOff x="0" y="0"/>
          <a:chExt cx="0" cy="0"/>
        </a:xfrm>
      </p:grpSpPr>
      <p:pic>
        <p:nvPicPr>
          <p:cNvPr id="92" name="Google Shape;92;p13"/>
          <p:cNvPicPr preferRelativeResize="0"/>
          <p:nvPr/>
        </p:nvPicPr>
        <p:blipFill rotWithShape="1">
          <a:blip r:embed="rId2">
            <a:alphaModFix amt="31000"/>
          </a:blip>
          <a:srcRect t="34167"/>
          <a:stretch/>
        </p:blipFill>
        <p:spPr>
          <a:xfrm>
            <a:off x="-72425" y="1771649"/>
            <a:ext cx="6918400" cy="3413775"/>
          </a:xfrm>
          <a:prstGeom prst="rect">
            <a:avLst/>
          </a:prstGeom>
          <a:noFill/>
          <a:ln>
            <a:noFill/>
          </a:ln>
        </p:spPr>
      </p:pic>
      <p:pic>
        <p:nvPicPr>
          <p:cNvPr id="93" name="Google Shape;93;p13"/>
          <p:cNvPicPr preferRelativeResize="0"/>
          <p:nvPr/>
        </p:nvPicPr>
        <p:blipFill rotWithShape="1">
          <a:blip r:embed="rId2">
            <a:alphaModFix amt="31000"/>
          </a:blip>
          <a:srcRect b="71614"/>
          <a:stretch/>
        </p:blipFill>
        <p:spPr>
          <a:xfrm rot="10800000" flipH="1">
            <a:off x="2285950" y="3826423"/>
            <a:ext cx="6918400" cy="1471927"/>
          </a:xfrm>
          <a:prstGeom prst="rect">
            <a:avLst/>
          </a:prstGeom>
          <a:noFill/>
          <a:ln>
            <a:noFill/>
          </a:ln>
        </p:spPr>
      </p:pic>
      <p:pic>
        <p:nvPicPr>
          <p:cNvPr id="94" name="Google Shape;94;p13"/>
          <p:cNvPicPr preferRelativeResize="0"/>
          <p:nvPr/>
        </p:nvPicPr>
        <p:blipFill rotWithShape="1">
          <a:blip r:embed="rId3">
            <a:alphaModFix amt="87000"/>
          </a:blip>
          <a:srcRect/>
          <a:stretch/>
        </p:blipFill>
        <p:spPr>
          <a:xfrm rot="117637">
            <a:off x="7826036" y="-354560"/>
            <a:ext cx="1583266" cy="1583281"/>
          </a:xfrm>
          <a:prstGeom prst="rect">
            <a:avLst/>
          </a:prstGeom>
          <a:noFill/>
          <a:ln>
            <a:noFill/>
          </a:ln>
        </p:spPr>
      </p:pic>
      <p:pic>
        <p:nvPicPr>
          <p:cNvPr id="95" name="Google Shape;95;p13"/>
          <p:cNvPicPr preferRelativeResize="0"/>
          <p:nvPr/>
        </p:nvPicPr>
        <p:blipFill>
          <a:blip r:embed="rId4">
            <a:alphaModFix amt="82000"/>
          </a:blip>
          <a:stretch>
            <a:fillRect/>
          </a:stretch>
        </p:blipFill>
        <p:spPr>
          <a:xfrm rot="-4516150">
            <a:off x="-349807" y="-274908"/>
            <a:ext cx="1423990" cy="1423990"/>
          </a:xfrm>
          <a:prstGeom prst="rect">
            <a:avLst/>
          </a:prstGeom>
          <a:noFill/>
          <a:ln>
            <a:noFill/>
          </a:ln>
        </p:spPr>
      </p:pic>
      <p:pic>
        <p:nvPicPr>
          <p:cNvPr id="96" name="Google Shape;96;p13"/>
          <p:cNvPicPr preferRelativeResize="0"/>
          <p:nvPr/>
        </p:nvPicPr>
        <p:blipFill rotWithShape="1">
          <a:blip r:embed="rId5">
            <a:alphaModFix amt="69000"/>
          </a:blip>
          <a:srcRect/>
          <a:stretch/>
        </p:blipFill>
        <p:spPr>
          <a:xfrm rot="-487133">
            <a:off x="8273767" y="660130"/>
            <a:ext cx="1055868" cy="1055890"/>
          </a:xfrm>
          <a:prstGeom prst="rect">
            <a:avLst/>
          </a:prstGeom>
          <a:noFill/>
          <a:ln>
            <a:noFill/>
          </a:ln>
        </p:spPr>
      </p:pic>
      <p:pic>
        <p:nvPicPr>
          <p:cNvPr id="97" name="Google Shape;97;p13"/>
          <p:cNvPicPr preferRelativeResize="0"/>
          <p:nvPr/>
        </p:nvPicPr>
        <p:blipFill rotWithShape="1">
          <a:blip r:embed="rId6">
            <a:alphaModFix amt="75000"/>
          </a:blip>
          <a:srcRect/>
          <a:stretch/>
        </p:blipFill>
        <p:spPr>
          <a:xfrm rot="-487125">
            <a:off x="-76613" y="749269"/>
            <a:ext cx="877613" cy="877598"/>
          </a:xfrm>
          <a:prstGeom prst="rect">
            <a:avLst/>
          </a:prstGeom>
          <a:noFill/>
          <a:ln>
            <a:noFill/>
          </a:ln>
        </p:spPr>
      </p:pic>
      <p:sp>
        <p:nvSpPr>
          <p:cNvPr id="98" name="Google Shape;98;p13"/>
          <p:cNvSpPr txBox="1">
            <a:spLocks noGrp="1"/>
          </p:cNvSpPr>
          <p:nvPr>
            <p:ph type="title"/>
          </p:nvPr>
        </p:nvSpPr>
        <p:spPr>
          <a:xfrm>
            <a:off x="2205075" y="1637300"/>
            <a:ext cx="2114700" cy="462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 name="Google Shape;99;p13"/>
          <p:cNvSpPr txBox="1">
            <a:spLocks noGrp="1"/>
          </p:cNvSpPr>
          <p:nvPr>
            <p:ph type="title" idx="2" hasCustomPrompt="1"/>
          </p:nvPr>
        </p:nvSpPr>
        <p:spPr>
          <a:xfrm>
            <a:off x="1147400" y="1960125"/>
            <a:ext cx="8940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0" name="Google Shape;100;p13"/>
          <p:cNvSpPr txBox="1">
            <a:spLocks noGrp="1"/>
          </p:cNvSpPr>
          <p:nvPr>
            <p:ph type="subTitle" idx="1"/>
          </p:nvPr>
        </p:nvSpPr>
        <p:spPr>
          <a:xfrm>
            <a:off x="2205075" y="2099350"/>
            <a:ext cx="21147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1" name="Google Shape;101;p13"/>
          <p:cNvSpPr txBox="1">
            <a:spLocks noGrp="1"/>
          </p:cNvSpPr>
          <p:nvPr>
            <p:ph type="title" idx="3"/>
          </p:nvPr>
        </p:nvSpPr>
        <p:spPr>
          <a:xfrm>
            <a:off x="5881900" y="1637300"/>
            <a:ext cx="2114700" cy="462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title" idx="4" hasCustomPrompt="1"/>
          </p:nvPr>
        </p:nvSpPr>
        <p:spPr>
          <a:xfrm>
            <a:off x="4824213" y="1960125"/>
            <a:ext cx="8940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3" name="Google Shape;103;p13"/>
          <p:cNvSpPr txBox="1">
            <a:spLocks noGrp="1"/>
          </p:cNvSpPr>
          <p:nvPr>
            <p:ph type="subTitle" idx="5"/>
          </p:nvPr>
        </p:nvSpPr>
        <p:spPr>
          <a:xfrm>
            <a:off x="5881900" y="2099350"/>
            <a:ext cx="21147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 name="Google Shape;104;p13"/>
          <p:cNvSpPr txBox="1">
            <a:spLocks noGrp="1"/>
          </p:cNvSpPr>
          <p:nvPr>
            <p:ph type="title" idx="6"/>
          </p:nvPr>
        </p:nvSpPr>
        <p:spPr>
          <a:xfrm>
            <a:off x="2205075" y="3181225"/>
            <a:ext cx="2114700" cy="462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13"/>
          <p:cNvSpPr txBox="1">
            <a:spLocks noGrp="1"/>
          </p:cNvSpPr>
          <p:nvPr>
            <p:ph type="title" idx="7" hasCustomPrompt="1"/>
          </p:nvPr>
        </p:nvSpPr>
        <p:spPr>
          <a:xfrm>
            <a:off x="1147400" y="3501950"/>
            <a:ext cx="8940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6" name="Google Shape;106;p13"/>
          <p:cNvSpPr txBox="1">
            <a:spLocks noGrp="1"/>
          </p:cNvSpPr>
          <p:nvPr>
            <p:ph type="subTitle" idx="8"/>
          </p:nvPr>
        </p:nvSpPr>
        <p:spPr>
          <a:xfrm>
            <a:off x="2205075" y="3643250"/>
            <a:ext cx="21147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7" name="Google Shape;107;p13"/>
          <p:cNvSpPr txBox="1">
            <a:spLocks noGrp="1"/>
          </p:cNvSpPr>
          <p:nvPr>
            <p:ph type="title" idx="9"/>
          </p:nvPr>
        </p:nvSpPr>
        <p:spPr>
          <a:xfrm>
            <a:off x="5881900" y="3181225"/>
            <a:ext cx="2114700" cy="462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title" idx="13" hasCustomPrompt="1"/>
          </p:nvPr>
        </p:nvSpPr>
        <p:spPr>
          <a:xfrm>
            <a:off x="4824213" y="3501950"/>
            <a:ext cx="8940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9" name="Google Shape;109;p13"/>
          <p:cNvSpPr txBox="1">
            <a:spLocks noGrp="1"/>
          </p:cNvSpPr>
          <p:nvPr>
            <p:ph type="subTitle" idx="14"/>
          </p:nvPr>
        </p:nvSpPr>
        <p:spPr>
          <a:xfrm>
            <a:off x="5881900" y="3643250"/>
            <a:ext cx="21147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0" name="Google Shape;110;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1">
  <p:cSld name="CUSTOM_13">
    <p:spTree>
      <p:nvGrpSpPr>
        <p:cNvPr id="1" name="Shape 219"/>
        <p:cNvGrpSpPr/>
        <p:nvPr/>
      </p:nvGrpSpPr>
      <p:grpSpPr>
        <a:xfrm>
          <a:off x="0" y="0"/>
          <a:ext cx="0" cy="0"/>
          <a:chOff x="0" y="0"/>
          <a:chExt cx="0" cy="0"/>
        </a:xfrm>
      </p:grpSpPr>
      <p:pic>
        <p:nvPicPr>
          <p:cNvPr id="220" name="Google Shape;220;p25"/>
          <p:cNvPicPr preferRelativeResize="0"/>
          <p:nvPr/>
        </p:nvPicPr>
        <p:blipFill rotWithShape="1">
          <a:blip r:embed="rId2">
            <a:alphaModFix amt="38000"/>
          </a:blip>
          <a:srcRect t="37942"/>
          <a:stretch/>
        </p:blipFill>
        <p:spPr>
          <a:xfrm rot="10800000" flipH="1">
            <a:off x="-363550" y="0"/>
            <a:ext cx="9871124" cy="4591304"/>
          </a:xfrm>
          <a:prstGeom prst="rect">
            <a:avLst/>
          </a:prstGeom>
          <a:noFill/>
          <a:ln>
            <a:noFill/>
          </a:ln>
        </p:spPr>
      </p:pic>
      <p:pic>
        <p:nvPicPr>
          <p:cNvPr id="221" name="Google Shape;221;p25"/>
          <p:cNvPicPr preferRelativeResize="0"/>
          <p:nvPr/>
        </p:nvPicPr>
        <p:blipFill>
          <a:blip r:embed="rId3">
            <a:alphaModFix/>
          </a:blip>
          <a:stretch>
            <a:fillRect/>
          </a:stretch>
        </p:blipFill>
        <p:spPr>
          <a:xfrm flipH="1">
            <a:off x="6903875" y="-693050"/>
            <a:ext cx="3054025" cy="2464900"/>
          </a:xfrm>
          <a:prstGeom prst="rect">
            <a:avLst/>
          </a:prstGeom>
          <a:noFill/>
          <a:ln>
            <a:noFill/>
          </a:ln>
        </p:spPr>
      </p:pic>
      <p:pic>
        <p:nvPicPr>
          <p:cNvPr id="222" name="Google Shape;222;p25"/>
          <p:cNvPicPr preferRelativeResize="0"/>
          <p:nvPr/>
        </p:nvPicPr>
        <p:blipFill rotWithShape="1">
          <a:blip r:embed="rId4">
            <a:alphaModFix/>
          </a:blip>
          <a:srcRect l="15266" t="3832" r="9641" b="5125"/>
          <a:stretch/>
        </p:blipFill>
        <p:spPr>
          <a:xfrm flipH="1">
            <a:off x="7911086" y="1391108"/>
            <a:ext cx="1039625" cy="1017300"/>
          </a:xfrm>
          <a:prstGeom prst="rect">
            <a:avLst/>
          </a:prstGeom>
          <a:noFill/>
          <a:ln>
            <a:noFill/>
          </a:ln>
        </p:spPr>
      </p:pic>
      <p:pic>
        <p:nvPicPr>
          <p:cNvPr id="223" name="Google Shape;223;p25"/>
          <p:cNvPicPr preferRelativeResize="0"/>
          <p:nvPr/>
        </p:nvPicPr>
        <p:blipFill rotWithShape="1">
          <a:blip r:embed="rId5">
            <a:alphaModFix amt="31000"/>
          </a:blip>
          <a:srcRect t="34167"/>
          <a:stretch/>
        </p:blipFill>
        <p:spPr>
          <a:xfrm>
            <a:off x="-159050" y="2152649"/>
            <a:ext cx="6918400" cy="3413775"/>
          </a:xfrm>
          <a:prstGeom prst="rect">
            <a:avLst/>
          </a:prstGeom>
          <a:noFill/>
          <a:ln>
            <a:noFill/>
          </a:ln>
        </p:spPr>
      </p:pic>
      <p:pic>
        <p:nvPicPr>
          <p:cNvPr id="224" name="Google Shape;224;p25"/>
          <p:cNvPicPr preferRelativeResize="0"/>
          <p:nvPr/>
        </p:nvPicPr>
        <p:blipFill>
          <a:blip r:embed="rId6">
            <a:alphaModFix amt="83000"/>
          </a:blip>
          <a:stretch>
            <a:fillRect/>
          </a:stretch>
        </p:blipFill>
        <p:spPr>
          <a:xfrm flipH="1">
            <a:off x="-1294302" y="3453625"/>
            <a:ext cx="3059725" cy="2469550"/>
          </a:xfrm>
          <a:prstGeom prst="rect">
            <a:avLst/>
          </a:prstGeom>
          <a:noFill/>
          <a:ln>
            <a:noFill/>
          </a:ln>
        </p:spPr>
      </p:pic>
      <p:pic>
        <p:nvPicPr>
          <p:cNvPr id="225" name="Google Shape;225;p25"/>
          <p:cNvPicPr preferRelativeResize="0"/>
          <p:nvPr/>
        </p:nvPicPr>
        <p:blipFill rotWithShape="1">
          <a:blip r:embed="rId7">
            <a:alphaModFix amt="79000"/>
          </a:blip>
          <a:srcRect l="15266" t="3832" r="9641" b="5125"/>
          <a:stretch/>
        </p:blipFill>
        <p:spPr>
          <a:xfrm flipH="1">
            <a:off x="943574" y="4001308"/>
            <a:ext cx="1039625" cy="1017300"/>
          </a:xfrm>
          <a:prstGeom prst="rect">
            <a:avLst/>
          </a:prstGeom>
          <a:noFill/>
          <a:ln>
            <a:noFill/>
          </a:ln>
        </p:spPr>
      </p:pic>
      <p:pic>
        <p:nvPicPr>
          <p:cNvPr id="226" name="Google Shape;226;p25"/>
          <p:cNvPicPr preferRelativeResize="0"/>
          <p:nvPr/>
        </p:nvPicPr>
        <p:blipFill rotWithShape="1">
          <a:blip r:embed="rId8">
            <a:alphaModFix amt="75000"/>
          </a:blip>
          <a:srcRect/>
          <a:stretch/>
        </p:blipFill>
        <p:spPr>
          <a:xfrm rot="-487125">
            <a:off x="135862" y="1028769"/>
            <a:ext cx="877613" cy="877598"/>
          </a:xfrm>
          <a:prstGeom prst="rect">
            <a:avLst/>
          </a:prstGeom>
          <a:noFill/>
          <a:ln>
            <a:noFill/>
          </a:ln>
        </p:spPr>
      </p:pic>
      <p:pic>
        <p:nvPicPr>
          <p:cNvPr id="227" name="Google Shape;227;p25"/>
          <p:cNvPicPr preferRelativeResize="0"/>
          <p:nvPr/>
        </p:nvPicPr>
        <p:blipFill rotWithShape="1">
          <a:blip r:embed="rId9">
            <a:alphaModFix amt="75000"/>
          </a:blip>
          <a:srcRect/>
          <a:stretch/>
        </p:blipFill>
        <p:spPr>
          <a:xfrm rot="-2529436">
            <a:off x="8115612" y="3871094"/>
            <a:ext cx="877614" cy="877598"/>
          </a:xfrm>
          <a:prstGeom prst="rect">
            <a:avLst/>
          </a:prstGeom>
          <a:noFill/>
          <a:ln>
            <a:noFill/>
          </a:ln>
        </p:spPr>
      </p:pic>
      <p:sp>
        <p:nvSpPr>
          <p:cNvPr id="228" name="Google Shape;228;p25"/>
          <p:cNvSpPr txBox="1">
            <a:spLocks noGrp="1"/>
          </p:cNvSpPr>
          <p:nvPr>
            <p:ph type="title"/>
          </p:nvPr>
        </p:nvSpPr>
        <p:spPr>
          <a:xfrm>
            <a:off x="2246400" y="1566600"/>
            <a:ext cx="465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9" name="Google Shape;229;p25"/>
          <p:cNvSpPr txBox="1">
            <a:spLocks noGrp="1"/>
          </p:cNvSpPr>
          <p:nvPr>
            <p:ph type="subTitle" idx="1"/>
          </p:nvPr>
        </p:nvSpPr>
        <p:spPr>
          <a:xfrm>
            <a:off x="2246400" y="2408400"/>
            <a:ext cx="4651200" cy="116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8">
    <p:spTree>
      <p:nvGrpSpPr>
        <p:cNvPr id="1" name="Shape 463"/>
        <p:cNvGrpSpPr/>
        <p:nvPr/>
      </p:nvGrpSpPr>
      <p:grpSpPr>
        <a:xfrm>
          <a:off x="0" y="0"/>
          <a:ext cx="0" cy="0"/>
          <a:chOff x="0" y="0"/>
          <a:chExt cx="0" cy="0"/>
        </a:xfrm>
      </p:grpSpPr>
      <p:pic>
        <p:nvPicPr>
          <p:cNvPr id="464" name="Google Shape;464;p43"/>
          <p:cNvPicPr preferRelativeResize="0"/>
          <p:nvPr/>
        </p:nvPicPr>
        <p:blipFill rotWithShape="1">
          <a:blip r:embed="rId2">
            <a:alphaModFix amt="31000"/>
          </a:blip>
          <a:srcRect t="34167"/>
          <a:stretch/>
        </p:blipFill>
        <p:spPr>
          <a:xfrm flipH="1">
            <a:off x="2308425" y="2152649"/>
            <a:ext cx="6918400" cy="3413775"/>
          </a:xfrm>
          <a:prstGeom prst="rect">
            <a:avLst/>
          </a:prstGeom>
          <a:noFill/>
          <a:ln>
            <a:noFill/>
          </a:ln>
        </p:spPr>
      </p:pic>
      <p:pic>
        <p:nvPicPr>
          <p:cNvPr id="465" name="Google Shape;465;p43"/>
          <p:cNvPicPr preferRelativeResize="0"/>
          <p:nvPr/>
        </p:nvPicPr>
        <p:blipFill rotWithShape="1">
          <a:blip r:embed="rId2">
            <a:alphaModFix amt="31000"/>
          </a:blip>
          <a:srcRect b="71614"/>
          <a:stretch/>
        </p:blipFill>
        <p:spPr>
          <a:xfrm>
            <a:off x="2285950" y="-49902"/>
            <a:ext cx="6918400" cy="1471927"/>
          </a:xfrm>
          <a:prstGeom prst="rect">
            <a:avLst/>
          </a:prstGeom>
          <a:noFill/>
          <a:ln>
            <a:noFill/>
          </a:ln>
        </p:spPr>
      </p:pic>
      <p:sp>
        <p:nvSpPr>
          <p:cNvPr id="466" name="Google Shape;466;p43"/>
          <p:cNvSpPr txBox="1">
            <a:spLocks noGrp="1"/>
          </p:cNvSpPr>
          <p:nvPr>
            <p:ph type="title"/>
          </p:nvPr>
        </p:nvSpPr>
        <p:spPr>
          <a:xfrm>
            <a:off x="4275250" y="1522100"/>
            <a:ext cx="2867400" cy="140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lt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67" name="Google Shape;467;p43"/>
          <p:cNvSpPr txBox="1">
            <a:spLocks noGrp="1"/>
          </p:cNvSpPr>
          <p:nvPr>
            <p:ph type="title" idx="2" hasCustomPrompt="1"/>
          </p:nvPr>
        </p:nvSpPr>
        <p:spPr>
          <a:xfrm>
            <a:off x="7410763" y="2150825"/>
            <a:ext cx="996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8" name="Google Shape;468;p43"/>
          <p:cNvSpPr txBox="1">
            <a:spLocks noGrp="1"/>
          </p:cNvSpPr>
          <p:nvPr>
            <p:ph type="subTitle" idx="1"/>
          </p:nvPr>
        </p:nvSpPr>
        <p:spPr>
          <a:xfrm>
            <a:off x="4275250" y="3135400"/>
            <a:ext cx="2867400" cy="486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pic>
        <p:nvPicPr>
          <p:cNvPr id="469" name="Google Shape;469;p43"/>
          <p:cNvPicPr preferRelativeResize="0"/>
          <p:nvPr/>
        </p:nvPicPr>
        <p:blipFill rotWithShape="1">
          <a:blip r:embed="rId3">
            <a:alphaModFix amt="60000"/>
          </a:blip>
          <a:srcRect/>
          <a:stretch/>
        </p:blipFill>
        <p:spPr>
          <a:xfrm rot="-487117">
            <a:off x="5335630" y="4492494"/>
            <a:ext cx="223202" cy="223203"/>
          </a:xfrm>
          <a:prstGeom prst="rect">
            <a:avLst/>
          </a:prstGeom>
          <a:noFill/>
          <a:ln>
            <a:noFill/>
          </a:ln>
        </p:spPr>
      </p:pic>
      <p:pic>
        <p:nvPicPr>
          <p:cNvPr id="470" name="Google Shape;470;p43"/>
          <p:cNvPicPr preferRelativeResize="0"/>
          <p:nvPr/>
        </p:nvPicPr>
        <p:blipFill>
          <a:blip r:embed="rId4">
            <a:alphaModFix/>
          </a:blip>
          <a:stretch>
            <a:fillRect/>
          </a:stretch>
        </p:blipFill>
        <p:spPr>
          <a:xfrm>
            <a:off x="7788351" y="296850"/>
            <a:ext cx="918175" cy="741050"/>
          </a:xfrm>
          <a:prstGeom prst="rect">
            <a:avLst/>
          </a:prstGeom>
          <a:noFill/>
          <a:ln>
            <a:noFill/>
          </a:ln>
        </p:spPr>
      </p:pic>
      <p:pic>
        <p:nvPicPr>
          <p:cNvPr id="471" name="Google Shape;471;p43"/>
          <p:cNvPicPr preferRelativeResize="0"/>
          <p:nvPr/>
        </p:nvPicPr>
        <p:blipFill>
          <a:blip r:embed="rId5">
            <a:alphaModFix/>
          </a:blip>
          <a:stretch>
            <a:fillRect/>
          </a:stretch>
        </p:blipFill>
        <p:spPr>
          <a:xfrm>
            <a:off x="3308076" y="4398700"/>
            <a:ext cx="508975" cy="410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0"/>
        <p:cNvGrpSpPr/>
        <p:nvPr/>
      </p:nvGrpSpPr>
      <p:grpSpPr>
        <a:xfrm>
          <a:off x="0" y="0"/>
          <a:ext cx="0" cy="0"/>
          <a:chOff x="0" y="0"/>
          <a:chExt cx="0" cy="0"/>
        </a:xfrm>
      </p:grpSpPr>
      <p:pic>
        <p:nvPicPr>
          <p:cNvPr id="541" name="Google Shape;541;p52"/>
          <p:cNvPicPr preferRelativeResize="0"/>
          <p:nvPr/>
        </p:nvPicPr>
        <p:blipFill rotWithShape="1">
          <a:blip r:embed="rId2">
            <a:alphaModFix amt="31000"/>
          </a:blip>
          <a:srcRect t="34167"/>
          <a:stretch/>
        </p:blipFill>
        <p:spPr>
          <a:xfrm>
            <a:off x="-159050" y="2152649"/>
            <a:ext cx="6918400" cy="3413775"/>
          </a:xfrm>
          <a:prstGeom prst="rect">
            <a:avLst/>
          </a:prstGeom>
          <a:noFill/>
          <a:ln>
            <a:noFill/>
          </a:ln>
        </p:spPr>
      </p:pic>
      <p:pic>
        <p:nvPicPr>
          <p:cNvPr id="542" name="Google Shape;542;p52"/>
          <p:cNvPicPr preferRelativeResize="0"/>
          <p:nvPr/>
        </p:nvPicPr>
        <p:blipFill rotWithShape="1">
          <a:blip r:embed="rId3">
            <a:alphaModFix amt="38000"/>
          </a:blip>
          <a:srcRect t="37942"/>
          <a:stretch/>
        </p:blipFill>
        <p:spPr>
          <a:xfrm rot="10800000" flipH="1">
            <a:off x="-363550" y="0"/>
            <a:ext cx="9871124" cy="4591304"/>
          </a:xfrm>
          <a:prstGeom prst="rect">
            <a:avLst/>
          </a:prstGeom>
          <a:noFill/>
          <a:ln>
            <a:noFill/>
          </a:ln>
        </p:spPr>
      </p:pic>
      <p:pic>
        <p:nvPicPr>
          <p:cNvPr id="543" name="Google Shape;543;p52"/>
          <p:cNvPicPr preferRelativeResize="0"/>
          <p:nvPr/>
        </p:nvPicPr>
        <p:blipFill rotWithShape="1">
          <a:blip r:embed="rId4">
            <a:alphaModFix amt="87000"/>
          </a:blip>
          <a:srcRect/>
          <a:stretch/>
        </p:blipFill>
        <p:spPr>
          <a:xfrm rot="-117636" flipH="1">
            <a:off x="-836824" y="-782924"/>
            <a:ext cx="3037322" cy="3037340"/>
          </a:xfrm>
          <a:prstGeom prst="rect">
            <a:avLst/>
          </a:prstGeom>
          <a:noFill/>
          <a:ln>
            <a:noFill/>
          </a:ln>
        </p:spPr>
      </p:pic>
      <p:pic>
        <p:nvPicPr>
          <p:cNvPr id="544" name="Google Shape;544;p52"/>
          <p:cNvPicPr preferRelativeResize="0"/>
          <p:nvPr/>
        </p:nvPicPr>
        <p:blipFill>
          <a:blip r:embed="rId5">
            <a:alphaModFix amt="82000"/>
          </a:blip>
          <a:stretch>
            <a:fillRect/>
          </a:stretch>
        </p:blipFill>
        <p:spPr>
          <a:xfrm rot="4516150" flipH="1">
            <a:off x="6777356" y="2981482"/>
            <a:ext cx="3250139" cy="3250139"/>
          </a:xfrm>
          <a:prstGeom prst="rect">
            <a:avLst/>
          </a:prstGeom>
          <a:noFill/>
          <a:ln>
            <a:noFill/>
          </a:ln>
        </p:spPr>
      </p:pic>
      <p:pic>
        <p:nvPicPr>
          <p:cNvPr id="545" name="Google Shape;545;p52"/>
          <p:cNvPicPr preferRelativeResize="0"/>
          <p:nvPr/>
        </p:nvPicPr>
        <p:blipFill rotWithShape="1">
          <a:blip r:embed="rId6">
            <a:alphaModFix amt="69000"/>
          </a:blip>
          <a:srcRect/>
          <a:stretch/>
        </p:blipFill>
        <p:spPr>
          <a:xfrm rot="487122" flipH="1">
            <a:off x="2317517" y="-374933"/>
            <a:ext cx="1005191" cy="1005192"/>
          </a:xfrm>
          <a:prstGeom prst="rect">
            <a:avLst/>
          </a:prstGeom>
          <a:noFill/>
          <a:ln>
            <a:noFill/>
          </a:ln>
        </p:spPr>
      </p:pic>
      <p:pic>
        <p:nvPicPr>
          <p:cNvPr id="546" name="Google Shape;546;p52"/>
          <p:cNvPicPr preferRelativeResize="0"/>
          <p:nvPr/>
        </p:nvPicPr>
        <p:blipFill rotWithShape="1">
          <a:blip r:embed="rId7">
            <a:alphaModFix amt="75000"/>
          </a:blip>
          <a:srcRect/>
          <a:stretch/>
        </p:blipFill>
        <p:spPr>
          <a:xfrm rot="487143" flipH="1">
            <a:off x="6242368" y="4449328"/>
            <a:ext cx="907356" cy="907372"/>
          </a:xfrm>
          <a:prstGeom prst="rect">
            <a:avLst/>
          </a:prstGeom>
          <a:noFill/>
          <a:ln>
            <a:noFill/>
          </a:ln>
        </p:spPr>
      </p:pic>
      <p:pic>
        <p:nvPicPr>
          <p:cNvPr id="547" name="Google Shape;547;p52"/>
          <p:cNvPicPr preferRelativeResize="0"/>
          <p:nvPr/>
        </p:nvPicPr>
        <p:blipFill rotWithShape="1">
          <a:blip r:embed="rId8">
            <a:alphaModFix amt="60000"/>
          </a:blip>
          <a:srcRect/>
          <a:stretch/>
        </p:blipFill>
        <p:spPr>
          <a:xfrm rot="-487117">
            <a:off x="6773980" y="840644"/>
            <a:ext cx="223202" cy="223203"/>
          </a:xfrm>
          <a:prstGeom prst="rect">
            <a:avLst/>
          </a:prstGeom>
          <a:noFill/>
          <a:ln>
            <a:noFill/>
          </a:ln>
        </p:spPr>
      </p:pic>
      <p:pic>
        <p:nvPicPr>
          <p:cNvPr id="548" name="Google Shape;548;p52"/>
          <p:cNvPicPr preferRelativeResize="0"/>
          <p:nvPr/>
        </p:nvPicPr>
        <p:blipFill rotWithShape="1">
          <a:blip r:embed="rId9">
            <a:alphaModFix amt="60000"/>
          </a:blip>
          <a:srcRect/>
          <a:stretch/>
        </p:blipFill>
        <p:spPr>
          <a:xfrm rot="-487117">
            <a:off x="1573330" y="3945794"/>
            <a:ext cx="223202" cy="22320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49"/>
        <p:cNvGrpSpPr/>
        <p:nvPr/>
      </p:nvGrpSpPr>
      <p:grpSpPr>
        <a:xfrm>
          <a:off x="0" y="0"/>
          <a:ext cx="0" cy="0"/>
          <a:chOff x="0" y="0"/>
          <a:chExt cx="0" cy="0"/>
        </a:xfrm>
      </p:grpSpPr>
      <p:pic>
        <p:nvPicPr>
          <p:cNvPr id="550" name="Google Shape;550;p53"/>
          <p:cNvPicPr preferRelativeResize="0"/>
          <p:nvPr/>
        </p:nvPicPr>
        <p:blipFill rotWithShape="1">
          <a:blip r:embed="rId2">
            <a:alphaModFix amt="31000"/>
          </a:blip>
          <a:srcRect b="71614"/>
          <a:stretch/>
        </p:blipFill>
        <p:spPr>
          <a:xfrm flipH="1">
            <a:off x="0" y="-30753"/>
            <a:ext cx="6918400" cy="1471927"/>
          </a:xfrm>
          <a:prstGeom prst="rect">
            <a:avLst/>
          </a:prstGeom>
          <a:noFill/>
          <a:ln>
            <a:noFill/>
          </a:ln>
        </p:spPr>
      </p:pic>
      <p:pic>
        <p:nvPicPr>
          <p:cNvPr id="551" name="Google Shape;551;p53"/>
          <p:cNvPicPr preferRelativeResize="0"/>
          <p:nvPr/>
        </p:nvPicPr>
        <p:blipFill rotWithShape="1">
          <a:blip r:embed="rId3">
            <a:alphaModFix amt="87000"/>
          </a:blip>
          <a:srcRect/>
          <a:stretch/>
        </p:blipFill>
        <p:spPr>
          <a:xfrm rot="117638">
            <a:off x="8017972" y="-667433"/>
            <a:ext cx="2073707" cy="2073742"/>
          </a:xfrm>
          <a:prstGeom prst="rect">
            <a:avLst/>
          </a:prstGeom>
          <a:noFill/>
          <a:ln>
            <a:noFill/>
          </a:ln>
        </p:spPr>
      </p:pic>
      <p:pic>
        <p:nvPicPr>
          <p:cNvPr id="552" name="Google Shape;552;p53"/>
          <p:cNvPicPr preferRelativeResize="0"/>
          <p:nvPr/>
        </p:nvPicPr>
        <p:blipFill rotWithShape="1">
          <a:blip r:embed="rId4">
            <a:alphaModFix amt="69000"/>
          </a:blip>
          <a:srcRect/>
          <a:stretch/>
        </p:blipFill>
        <p:spPr>
          <a:xfrm rot="-487136">
            <a:off x="-676155" y="4045929"/>
            <a:ext cx="1494185" cy="149422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500"/>
              <a:buFont typeface="DM Serif Text"/>
              <a:buNone/>
              <a:defRPr sz="3500" b="1">
                <a:solidFill>
                  <a:schemeClr val="dk2"/>
                </a:solidFill>
                <a:latin typeface="DM Serif Text"/>
                <a:ea typeface="DM Serif Text"/>
                <a:cs typeface="DM Serif Text"/>
                <a:sym typeface="DM Serif Text"/>
              </a:defRPr>
            </a:lvl1pPr>
            <a:lvl2pPr lvl="1"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2pPr>
            <a:lvl3pPr lvl="2"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3pPr>
            <a:lvl4pPr lvl="3"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4pPr>
            <a:lvl5pPr lvl="4"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5pPr>
            <a:lvl6pPr lvl="5"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6pPr>
            <a:lvl7pPr lvl="6"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7pPr>
            <a:lvl8pPr lvl="7"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8pPr>
            <a:lvl9pPr lvl="8"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1pPr>
            <a:lvl2pPr marL="914400" lvl="1"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2pPr>
            <a:lvl3pPr marL="1371600" lvl="2"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3pPr>
            <a:lvl4pPr marL="1828800" lvl="3"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4pPr>
            <a:lvl5pPr marL="2286000" lvl="4"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5pPr>
            <a:lvl6pPr marL="2743200" lvl="5"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6pPr>
            <a:lvl7pPr marL="3200400" lvl="6"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7pPr>
            <a:lvl8pPr marL="3657600" lvl="7"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8pPr>
            <a:lvl9pPr marL="4114800" lvl="8" indent="-317500">
              <a:lnSpc>
                <a:spcPct val="115000"/>
              </a:lnSpc>
              <a:spcBef>
                <a:spcPts val="1600"/>
              </a:spcBef>
              <a:spcAft>
                <a:spcPts val="1600"/>
              </a:spcAft>
              <a:buClr>
                <a:schemeClr val="dk1"/>
              </a:buClr>
              <a:buSzPts val="1400"/>
              <a:buFont typeface="Cambay"/>
              <a:buChar char="■"/>
              <a:defRPr>
                <a:solidFill>
                  <a:schemeClr val="dk1"/>
                </a:solidFill>
                <a:latin typeface="Cambay"/>
                <a:ea typeface="Cambay"/>
                <a:cs typeface="Cambay"/>
                <a:sym typeface="Camb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58" r:id="rId3"/>
    <p:sldLayoutId id="2147483659" r:id="rId4"/>
    <p:sldLayoutId id="2147483671" r:id="rId5"/>
    <p:sldLayoutId id="2147483689" r:id="rId6"/>
    <p:sldLayoutId id="2147483698" r:id="rId7"/>
    <p:sldLayoutId id="214748369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pic>
        <p:nvPicPr>
          <p:cNvPr id="567" name="Google Shape;567;p59"/>
          <p:cNvPicPr preferRelativeResize="0"/>
          <p:nvPr/>
        </p:nvPicPr>
        <p:blipFill rotWithShape="1">
          <a:blip r:embed="rId3">
            <a:alphaModFix amt="87000"/>
          </a:blip>
          <a:srcRect/>
          <a:stretch/>
        </p:blipFill>
        <p:spPr>
          <a:xfrm rot="117636">
            <a:off x="5518082" y="871043"/>
            <a:ext cx="2469035" cy="2469050"/>
          </a:xfrm>
          <a:prstGeom prst="rect">
            <a:avLst/>
          </a:prstGeom>
          <a:noFill/>
          <a:ln>
            <a:noFill/>
          </a:ln>
        </p:spPr>
      </p:pic>
      <p:grpSp>
        <p:nvGrpSpPr>
          <p:cNvPr id="568" name="Google Shape;568;p59"/>
          <p:cNvGrpSpPr/>
          <p:nvPr/>
        </p:nvGrpSpPr>
        <p:grpSpPr>
          <a:xfrm flipH="1">
            <a:off x="5765142" y="1332626"/>
            <a:ext cx="3046765" cy="5044129"/>
            <a:chOff x="1559750" y="1367850"/>
            <a:chExt cx="2473425" cy="4094925"/>
          </a:xfrm>
        </p:grpSpPr>
        <p:sp>
          <p:nvSpPr>
            <p:cNvPr id="569" name="Google Shape;569;p59"/>
            <p:cNvSpPr/>
            <p:nvPr/>
          </p:nvSpPr>
          <p:spPr>
            <a:xfrm>
              <a:off x="2808975" y="2514075"/>
              <a:ext cx="384850" cy="560525"/>
            </a:xfrm>
            <a:custGeom>
              <a:avLst/>
              <a:gdLst/>
              <a:ahLst/>
              <a:cxnLst/>
              <a:rect l="l" t="t" r="r" b="b"/>
              <a:pathLst>
                <a:path w="15394" h="22421" extrusionOk="0">
                  <a:moveTo>
                    <a:pt x="11012" y="0"/>
                  </a:moveTo>
                  <a:cubicBezTo>
                    <a:pt x="10777" y="0"/>
                    <a:pt x="10544" y="16"/>
                    <a:pt x="10315" y="45"/>
                  </a:cubicBezTo>
                  <a:cubicBezTo>
                    <a:pt x="9327" y="187"/>
                    <a:pt x="8418" y="547"/>
                    <a:pt x="7556" y="986"/>
                  </a:cubicBezTo>
                  <a:cubicBezTo>
                    <a:pt x="6694" y="1440"/>
                    <a:pt x="5879" y="1973"/>
                    <a:pt x="5142" y="2600"/>
                  </a:cubicBezTo>
                  <a:lnTo>
                    <a:pt x="5189" y="2632"/>
                  </a:lnTo>
                  <a:cubicBezTo>
                    <a:pt x="5565" y="2350"/>
                    <a:pt x="5973" y="2083"/>
                    <a:pt x="6380" y="1848"/>
                  </a:cubicBezTo>
                  <a:cubicBezTo>
                    <a:pt x="6788" y="1597"/>
                    <a:pt x="7211" y="1362"/>
                    <a:pt x="7634" y="1174"/>
                  </a:cubicBezTo>
                  <a:cubicBezTo>
                    <a:pt x="8496" y="767"/>
                    <a:pt x="9421" y="469"/>
                    <a:pt x="10346" y="375"/>
                  </a:cubicBezTo>
                  <a:cubicBezTo>
                    <a:pt x="10522" y="357"/>
                    <a:pt x="10699" y="348"/>
                    <a:pt x="10874" y="348"/>
                  </a:cubicBezTo>
                  <a:cubicBezTo>
                    <a:pt x="11167" y="348"/>
                    <a:pt x="11457" y="373"/>
                    <a:pt x="11741" y="422"/>
                  </a:cubicBezTo>
                  <a:cubicBezTo>
                    <a:pt x="12180" y="516"/>
                    <a:pt x="12619" y="688"/>
                    <a:pt x="12995" y="923"/>
                  </a:cubicBezTo>
                  <a:cubicBezTo>
                    <a:pt x="13773" y="1405"/>
                    <a:pt x="14334" y="2165"/>
                    <a:pt x="14741" y="2989"/>
                  </a:cubicBezTo>
                  <a:lnTo>
                    <a:pt x="14741" y="2989"/>
                  </a:lnTo>
                  <a:cubicBezTo>
                    <a:pt x="14816" y="3707"/>
                    <a:pt x="14860" y="4438"/>
                    <a:pt x="14860" y="5155"/>
                  </a:cubicBezTo>
                  <a:cubicBezTo>
                    <a:pt x="14860" y="5908"/>
                    <a:pt x="14829" y="6660"/>
                    <a:pt x="14766" y="7397"/>
                  </a:cubicBezTo>
                  <a:cubicBezTo>
                    <a:pt x="14641" y="8886"/>
                    <a:pt x="14359" y="10359"/>
                    <a:pt x="13904" y="11754"/>
                  </a:cubicBezTo>
                  <a:cubicBezTo>
                    <a:pt x="13434" y="13165"/>
                    <a:pt x="12776" y="14513"/>
                    <a:pt x="11882" y="15688"/>
                  </a:cubicBezTo>
                  <a:cubicBezTo>
                    <a:pt x="10989" y="16864"/>
                    <a:pt x="9876" y="17852"/>
                    <a:pt x="8590" y="18588"/>
                  </a:cubicBezTo>
                  <a:lnTo>
                    <a:pt x="8575" y="18604"/>
                  </a:lnTo>
                  <a:lnTo>
                    <a:pt x="8559" y="18620"/>
                  </a:lnTo>
                  <a:cubicBezTo>
                    <a:pt x="7854" y="19200"/>
                    <a:pt x="7101" y="19764"/>
                    <a:pt x="6318" y="20281"/>
                  </a:cubicBezTo>
                  <a:cubicBezTo>
                    <a:pt x="5550" y="20783"/>
                    <a:pt x="4750" y="21269"/>
                    <a:pt x="3904" y="21629"/>
                  </a:cubicBezTo>
                  <a:cubicBezTo>
                    <a:pt x="3481" y="21817"/>
                    <a:pt x="3057" y="21974"/>
                    <a:pt x="2603" y="22068"/>
                  </a:cubicBezTo>
                  <a:cubicBezTo>
                    <a:pt x="2391" y="22113"/>
                    <a:pt x="2175" y="22140"/>
                    <a:pt x="1961" y="22140"/>
                  </a:cubicBezTo>
                  <a:cubicBezTo>
                    <a:pt x="1732" y="22140"/>
                    <a:pt x="1505" y="22109"/>
                    <a:pt x="1286" y="22037"/>
                  </a:cubicBezTo>
                  <a:cubicBezTo>
                    <a:pt x="1082" y="21974"/>
                    <a:pt x="894" y="21848"/>
                    <a:pt x="753" y="21692"/>
                  </a:cubicBezTo>
                  <a:cubicBezTo>
                    <a:pt x="597" y="21535"/>
                    <a:pt x="471" y="21347"/>
                    <a:pt x="377" y="21143"/>
                  </a:cubicBezTo>
                  <a:cubicBezTo>
                    <a:pt x="205" y="20736"/>
                    <a:pt x="142" y="20265"/>
                    <a:pt x="111" y="19795"/>
                  </a:cubicBezTo>
                  <a:lnTo>
                    <a:pt x="1" y="19811"/>
                  </a:lnTo>
                  <a:cubicBezTo>
                    <a:pt x="1" y="20281"/>
                    <a:pt x="32" y="20751"/>
                    <a:pt x="205" y="21221"/>
                  </a:cubicBezTo>
                  <a:cubicBezTo>
                    <a:pt x="299" y="21441"/>
                    <a:pt x="424" y="21660"/>
                    <a:pt x="581" y="21848"/>
                  </a:cubicBezTo>
                  <a:cubicBezTo>
                    <a:pt x="753" y="22037"/>
                    <a:pt x="973" y="22178"/>
                    <a:pt x="1208" y="22272"/>
                  </a:cubicBezTo>
                  <a:cubicBezTo>
                    <a:pt x="1479" y="22380"/>
                    <a:pt x="1766" y="22421"/>
                    <a:pt x="2050" y="22421"/>
                  </a:cubicBezTo>
                  <a:cubicBezTo>
                    <a:pt x="2259" y="22421"/>
                    <a:pt x="2467" y="22399"/>
                    <a:pt x="2666" y="22366"/>
                  </a:cubicBezTo>
                  <a:cubicBezTo>
                    <a:pt x="3136" y="22287"/>
                    <a:pt x="3606" y="22146"/>
                    <a:pt x="4045" y="21974"/>
                  </a:cubicBezTo>
                  <a:cubicBezTo>
                    <a:pt x="4923" y="21613"/>
                    <a:pt x="5769" y="21143"/>
                    <a:pt x="6568" y="20642"/>
                  </a:cubicBezTo>
                  <a:cubicBezTo>
                    <a:pt x="7368" y="20140"/>
                    <a:pt x="8136" y="19591"/>
                    <a:pt x="8873" y="18996"/>
                  </a:cubicBezTo>
                  <a:lnTo>
                    <a:pt x="8873" y="18996"/>
                  </a:lnTo>
                  <a:lnTo>
                    <a:pt x="8841" y="19027"/>
                  </a:lnTo>
                  <a:cubicBezTo>
                    <a:pt x="10189" y="18275"/>
                    <a:pt x="11381" y="17240"/>
                    <a:pt x="12321" y="16018"/>
                  </a:cubicBezTo>
                  <a:cubicBezTo>
                    <a:pt x="13261" y="14795"/>
                    <a:pt x="13951" y="13400"/>
                    <a:pt x="14437" y="11942"/>
                  </a:cubicBezTo>
                  <a:cubicBezTo>
                    <a:pt x="14907" y="10485"/>
                    <a:pt x="15189" y="8964"/>
                    <a:pt x="15315" y="7444"/>
                  </a:cubicBezTo>
                  <a:cubicBezTo>
                    <a:pt x="15377" y="6676"/>
                    <a:pt x="15393" y="5923"/>
                    <a:pt x="15377" y="5155"/>
                  </a:cubicBezTo>
                  <a:cubicBezTo>
                    <a:pt x="15362" y="4387"/>
                    <a:pt x="15315" y="3635"/>
                    <a:pt x="15205" y="2867"/>
                  </a:cubicBezTo>
                  <a:lnTo>
                    <a:pt x="15189" y="2836"/>
                  </a:lnTo>
                  <a:lnTo>
                    <a:pt x="15174" y="2788"/>
                  </a:lnTo>
                  <a:cubicBezTo>
                    <a:pt x="14954" y="2350"/>
                    <a:pt x="14688" y="1926"/>
                    <a:pt x="14359" y="1550"/>
                  </a:cubicBezTo>
                  <a:cubicBezTo>
                    <a:pt x="14029" y="1174"/>
                    <a:pt x="13653" y="829"/>
                    <a:pt x="13214" y="578"/>
                  </a:cubicBezTo>
                  <a:cubicBezTo>
                    <a:pt x="12776" y="312"/>
                    <a:pt x="12290" y="140"/>
                    <a:pt x="11804" y="61"/>
                  </a:cubicBezTo>
                  <a:cubicBezTo>
                    <a:pt x="11539" y="20"/>
                    <a:pt x="11274" y="0"/>
                    <a:pt x="1101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9"/>
            <p:cNvSpPr/>
            <p:nvPr/>
          </p:nvSpPr>
          <p:spPr>
            <a:xfrm>
              <a:off x="2969650" y="2536750"/>
              <a:ext cx="174000" cy="266875"/>
            </a:xfrm>
            <a:custGeom>
              <a:avLst/>
              <a:gdLst/>
              <a:ahLst/>
              <a:cxnLst/>
              <a:rect l="l" t="t" r="r" b="b"/>
              <a:pathLst>
                <a:path w="6960" h="10675" extrusionOk="0">
                  <a:moveTo>
                    <a:pt x="4029" y="1"/>
                  </a:moveTo>
                  <a:cubicBezTo>
                    <a:pt x="3966" y="1"/>
                    <a:pt x="3903" y="16"/>
                    <a:pt x="3809" y="16"/>
                  </a:cubicBezTo>
                  <a:lnTo>
                    <a:pt x="3794" y="16"/>
                  </a:lnTo>
                  <a:lnTo>
                    <a:pt x="3794" y="32"/>
                  </a:lnTo>
                  <a:cubicBezTo>
                    <a:pt x="3135" y="189"/>
                    <a:pt x="2493" y="424"/>
                    <a:pt x="1897" y="769"/>
                  </a:cubicBezTo>
                  <a:cubicBezTo>
                    <a:pt x="1317" y="1129"/>
                    <a:pt x="800" y="1615"/>
                    <a:pt x="455" y="2226"/>
                  </a:cubicBezTo>
                  <a:cubicBezTo>
                    <a:pt x="126" y="2838"/>
                    <a:pt x="0" y="3543"/>
                    <a:pt x="47" y="4217"/>
                  </a:cubicBezTo>
                  <a:cubicBezTo>
                    <a:pt x="63" y="4546"/>
                    <a:pt x="126" y="4875"/>
                    <a:pt x="204" y="5204"/>
                  </a:cubicBezTo>
                  <a:cubicBezTo>
                    <a:pt x="298" y="5518"/>
                    <a:pt x="408" y="5831"/>
                    <a:pt x="565" y="6129"/>
                  </a:cubicBezTo>
                  <a:lnTo>
                    <a:pt x="612" y="6098"/>
                  </a:lnTo>
                  <a:cubicBezTo>
                    <a:pt x="392" y="5487"/>
                    <a:pt x="283" y="4844"/>
                    <a:pt x="298" y="4201"/>
                  </a:cubicBezTo>
                  <a:cubicBezTo>
                    <a:pt x="314" y="3574"/>
                    <a:pt x="471" y="2947"/>
                    <a:pt x="800" y="2430"/>
                  </a:cubicBezTo>
                  <a:cubicBezTo>
                    <a:pt x="1113" y="1897"/>
                    <a:pt x="1599" y="1490"/>
                    <a:pt x="2148" y="1192"/>
                  </a:cubicBezTo>
                  <a:cubicBezTo>
                    <a:pt x="2696" y="894"/>
                    <a:pt x="3292" y="690"/>
                    <a:pt x="3919" y="549"/>
                  </a:cubicBezTo>
                  <a:lnTo>
                    <a:pt x="3919" y="549"/>
                  </a:lnTo>
                  <a:lnTo>
                    <a:pt x="3888" y="565"/>
                  </a:lnTo>
                  <a:cubicBezTo>
                    <a:pt x="3935" y="549"/>
                    <a:pt x="3997" y="549"/>
                    <a:pt x="4044" y="549"/>
                  </a:cubicBezTo>
                  <a:lnTo>
                    <a:pt x="4217" y="549"/>
                  </a:lnTo>
                  <a:cubicBezTo>
                    <a:pt x="4327" y="565"/>
                    <a:pt x="4452" y="581"/>
                    <a:pt x="4562" y="596"/>
                  </a:cubicBezTo>
                  <a:cubicBezTo>
                    <a:pt x="4781" y="643"/>
                    <a:pt x="4985" y="722"/>
                    <a:pt x="5173" y="847"/>
                  </a:cubicBezTo>
                  <a:cubicBezTo>
                    <a:pt x="5565" y="1066"/>
                    <a:pt x="5863" y="1427"/>
                    <a:pt x="6051" y="1850"/>
                  </a:cubicBezTo>
                  <a:cubicBezTo>
                    <a:pt x="6239" y="2289"/>
                    <a:pt x="6333" y="2759"/>
                    <a:pt x="6380" y="3245"/>
                  </a:cubicBezTo>
                  <a:cubicBezTo>
                    <a:pt x="6427" y="3731"/>
                    <a:pt x="6411" y="4233"/>
                    <a:pt x="6380" y="4719"/>
                  </a:cubicBezTo>
                  <a:cubicBezTo>
                    <a:pt x="6301" y="5722"/>
                    <a:pt x="6113" y="6709"/>
                    <a:pt x="5878" y="7697"/>
                  </a:cubicBezTo>
                  <a:cubicBezTo>
                    <a:pt x="5659" y="8684"/>
                    <a:pt x="5377" y="9656"/>
                    <a:pt x="5079" y="10643"/>
                  </a:cubicBezTo>
                  <a:lnTo>
                    <a:pt x="5189" y="10675"/>
                  </a:lnTo>
                  <a:cubicBezTo>
                    <a:pt x="5596" y="9734"/>
                    <a:pt x="5957" y="8778"/>
                    <a:pt x="6254" y="7791"/>
                  </a:cubicBezTo>
                  <a:cubicBezTo>
                    <a:pt x="6552" y="6819"/>
                    <a:pt x="6787" y="5800"/>
                    <a:pt x="6897" y="4766"/>
                  </a:cubicBezTo>
                  <a:cubicBezTo>
                    <a:pt x="6944" y="4248"/>
                    <a:pt x="6960" y="3731"/>
                    <a:pt x="6928" y="3198"/>
                  </a:cubicBezTo>
                  <a:cubicBezTo>
                    <a:pt x="6881" y="2665"/>
                    <a:pt x="6787" y="2132"/>
                    <a:pt x="6552" y="1631"/>
                  </a:cubicBezTo>
                  <a:cubicBezTo>
                    <a:pt x="6443" y="1380"/>
                    <a:pt x="6301" y="1129"/>
                    <a:pt x="6113" y="910"/>
                  </a:cubicBezTo>
                  <a:cubicBezTo>
                    <a:pt x="5941" y="690"/>
                    <a:pt x="5706" y="502"/>
                    <a:pt x="5471" y="361"/>
                  </a:cubicBezTo>
                  <a:cubicBezTo>
                    <a:pt x="5220" y="220"/>
                    <a:pt x="4938" y="110"/>
                    <a:pt x="4671" y="63"/>
                  </a:cubicBezTo>
                  <a:cubicBezTo>
                    <a:pt x="4530" y="32"/>
                    <a:pt x="4389" y="16"/>
                    <a:pt x="424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9"/>
            <p:cNvSpPr/>
            <p:nvPr/>
          </p:nvSpPr>
          <p:spPr>
            <a:xfrm>
              <a:off x="2856800" y="2774225"/>
              <a:ext cx="135200" cy="117075"/>
            </a:xfrm>
            <a:custGeom>
              <a:avLst/>
              <a:gdLst/>
              <a:ahLst/>
              <a:cxnLst/>
              <a:rect l="l" t="t" r="r" b="b"/>
              <a:pathLst>
                <a:path w="5408" h="4683" extrusionOk="0">
                  <a:moveTo>
                    <a:pt x="1317" y="0"/>
                  </a:moveTo>
                  <a:lnTo>
                    <a:pt x="1207" y="47"/>
                  </a:lnTo>
                  <a:cubicBezTo>
                    <a:pt x="1254" y="204"/>
                    <a:pt x="1286" y="376"/>
                    <a:pt x="1301" y="533"/>
                  </a:cubicBezTo>
                  <a:cubicBezTo>
                    <a:pt x="1333" y="690"/>
                    <a:pt x="1333" y="862"/>
                    <a:pt x="1317" y="1019"/>
                  </a:cubicBezTo>
                  <a:cubicBezTo>
                    <a:pt x="1317" y="1176"/>
                    <a:pt x="1270" y="1333"/>
                    <a:pt x="1207" y="1442"/>
                  </a:cubicBezTo>
                  <a:cubicBezTo>
                    <a:pt x="1129" y="1568"/>
                    <a:pt x="1035" y="1662"/>
                    <a:pt x="909" y="1724"/>
                  </a:cubicBezTo>
                  <a:lnTo>
                    <a:pt x="862" y="1740"/>
                  </a:lnTo>
                  <a:lnTo>
                    <a:pt x="831" y="1787"/>
                  </a:lnTo>
                  <a:cubicBezTo>
                    <a:pt x="643" y="2101"/>
                    <a:pt x="455" y="2414"/>
                    <a:pt x="298" y="2759"/>
                  </a:cubicBezTo>
                  <a:cubicBezTo>
                    <a:pt x="235" y="2931"/>
                    <a:pt x="157" y="3104"/>
                    <a:pt x="110" y="3292"/>
                  </a:cubicBezTo>
                  <a:cubicBezTo>
                    <a:pt x="47" y="3480"/>
                    <a:pt x="0" y="3668"/>
                    <a:pt x="0" y="3887"/>
                  </a:cubicBezTo>
                  <a:cubicBezTo>
                    <a:pt x="0" y="3997"/>
                    <a:pt x="16" y="4107"/>
                    <a:pt x="47" y="4217"/>
                  </a:cubicBezTo>
                  <a:cubicBezTo>
                    <a:pt x="94" y="4342"/>
                    <a:pt x="173" y="4467"/>
                    <a:pt x="298" y="4546"/>
                  </a:cubicBezTo>
                  <a:cubicBezTo>
                    <a:pt x="408" y="4624"/>
                    <a:pt x="517" y="4655"/>
                    <a:pt x="643" y="4671"/>
                  </a:cubicBezTo>
                  <a:cubicBezTo>
                    <a:pt x="698" y="4679"/>
                    <a:pt x="753" y="4683"/>
                    <a:pt x="805" y="4683"/>
                  </a:cubicBezTo>
                  <a:cubicBezTo>
                    <a:pt x="858" y="4683"/>
                    <a:pt x="909" y="4679"/>
                    <a:pt x="956" y="4671"/>
                  </a:cubicBezTo>
                  <a:cubicBezTo>
                    <a:pt x="1364" y="4624"/>
                    <a:pt x="1709" y="4483"/>
                    <a:pt x="2054" y="4326"/>
                  </a:cubicBezTo>
                  <a:lnTo>
                    <a:pt x="2101" y="4311"/>
                  </a:lnTo>
                  <a:lnTo>
                    <a:pt x="2116" y="4279"/>
                  </a:lnTo>
                  <a:cubicBezTo>
                    <a:pt x="2351" y="4044"/>
                    <a:pt x="2586" y="3809"/>
                    <a:pt x="2837" y="3590"/>
                  </a:cubicBezTo>
                  <a:cubicBezTo>
                    <a:pt x="3088" y="3355"/>
                    <a:pt x="3339" y="3151"/>
                    <a:pt x="3605" y="2947"/>
                  </a:cubicBezTo>
                  <a:cubicBezTo>
                    <a:pt x="3872" y="2759"/>
                    <a:pt x="4154" y="2571"/>
                    <a:pt x="4452" y="2445"/>
                  </a:cubicBezTo>
                  <a:cubicBezTo>
                    <a:pt x="4608" y="2398"/>
                    <a:pt x="4750" y="2351"/>
                    <a:pt x="4906" y="2336"/>
                  </a:cubicBezTo>
                  <a:cubicBezTo>
                    <a:pt x="5063" y="2336"/>
                    <a:pt x="5220" y="2367"/>
                    <a:pt x="5361" y="2477"/>
                  </a:cubicBezTo>
                  <a:lnTo>
                    <a:pt x="5408" y="2398"/>
                  </a:lnTo>
                  <a:cubicBezTo>
                    <a:pt x="5282" y="2273"/>
                    <a:pt x="5094" y="2195"/>
                    <a:pt x="4922" y="2179"/>
                  </a:cubicBezTo>
                  <a:cubicBezTo>
                    <a:pt x="4889" y="2176"/>
                    <a:pt x="4855" y="2175"/>
                    <a:pt x="4822" y="2175"/>
                  </a:cubicBezTo>
                  <a:cubicBezTo>
                    <a:pt x="4668" y="2175"/>
                    <a:pt x="4518" y="2203"/>
                    <a:pt x="4389" y="2242"/>
                  </a:cubicBezTo>
                  <a:cubicBezTo>
                    <a:pt x="4044" y="2351"/>
                    <a:pt x="3731" y="2508"/>
                    <a:pt x="3433" y="2696"/>
                  </a:cubicBezTo>
                  <a:cubicBezTo>
                    <a:pt x="3135" y="2884"/>
                    <a:pt x="2853" y="3088"/>
                    <a:pt x="2586" y="3307"/>
                  </a:cubicBezTo>
                  <a:cubicBezTo>
                    <a:pt x="2344" y="3520"/>
                    <a:pt x="2086" y="3732"/>
                    <a:pt x="1842" y="3973"/>
                  </a:cubicBezTo>
                  <a:lnTo>
                    <a:pt x="1842" y="3973"/>
                  </a:lnTo>
                  <a:cubicBezTo>
                    <a:pt x="1531" y="4105"/>
                    <a:pt x="1220" y="4218"/>
                    <a:pt x="909" y="4248"/>
                  </a:cubicBezTo>
                  <a:cubicBezTo>
                    <a:pt x="870" y="4252"/>
                    <a:pt x="832" y="4254"/>
                    <a:pt x="795" y="4254"/>
                  </a:cubicBezTo>
                  <a:cubicBezTo>
                    <a:pt x="686" y="4254"/>
                    <a:pt x="592" y="4236"/>
                    <a:pt x="533" y="4201"/>
                  </a:cubicBezTo>
                  <a:cubicBezTo>
                    <a:pt x="502" y="4170"/>
                    <a:pt x="470" y="4138"/>
                    <a:pt x="455" y="4076"/>
                  </a:cubicBezTo>
                  <a:cubicBezTo>
                    <a:pt x="423" y="4029"/>
                    <a:pt x="423" y="3966"/>
                    <a:pt x="423" y="3887"/>
                  </a:cubicBezTo>
                  <a:cubicBezTo>
                    <a:pt x="423" y="3574"/>
                    <a:pt x="533" y="3229"/>
                    <a:pt x="659" y="2916"/>
                  </a:cubicBezTo>
                  <a:cubicBezTo>
                    <a:pt x="795" y="2597"/>
                    <a:pt x="946" y="2278"/>
                    <a:pt x="1112" y="1988"/>
                  </a:cubicBezTo>
                  <a:lnTo>
                    <a:pt x="1112" y="1988"/>
                  </a:lnTo>
                  <a:cubicBezTo>
                    <a:pt x="1270" y="1892"/>
                    <a:pt x="1390" y="1750"/>
                    <a:pt x="1474" y="1583"/>
                  </a:cubicBezTo>
                  <a:cubicBezTo>
                    <a:pt x="1552" y="1395"/>
                    <a:pt x="1583" y="1207"/>
                    <a:pt x="1568" y="1019"/>
                  </a:cubicBezTo>
                  <a:cubicBezTo>
                    <a:pt x="1568" y="847"/>
                    <a:pt x="1536" y="659"/>
                    <a:pt x="1505" y="502"/>
                  </a:cubicBezTo>
                  <a:cubicBezTo>
                    <a:pt x="1458" y="329"/>
                    <a:pt x="1395" y="157"/>
                    <a:pt x="131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9"/>
            <p:cNvSpPr/>
            <p:nvPr/>
          </p:nvSpPr>
          <p:spPr>
            <a:xfrm>
              <a:off x="2691425" y="4396900"/>
              <a:ext cx="375025" cy="650500"/>
            </a:xfrm>
            <a:custGeom>
              <a:avLst/>
              <a:gdLst/>
              <a:ahLst/>
              <a:cxnLst/>
              <a:rect l="l" t="t" r="r" b="b"/>
              <a:pathLst>
                <a:path w="15001" h="26020" extrusionOk="0">
                  <a:moveTo>
                    <a:pt x="14970" y="1"/>
                  </a:moveTo>
                  <a:cubicBezTo>
                    <a:pt x="12807" y="1443"/>
                    <a:pt x="10863" y="3167"/>
                    <a:pt x="9076" y="5063"/>
                  </a:cubicBezTo>
                  <a:cubicBezTo>
                    <a:pt x="8183" y="6004"/>
                    <a:pt x="7336" y="6991"/>
                    <a:pt x="6537" y="8010"/>
                  </a:cubicBezTo>
                  <a:cubicBezTo>
                    <a:pt x="5753" y="9045"/>
                    <a:pt x="5016" y="10126"/>
                    <a:pt x="4327" y="11223"/>
                  </a:cubicBezTo>
                  <a:cubicBezTo>
                    <a:pt x="3668" y="12336"/>
                    <a:pt x="3041" y="13496"/>
                    <a:pt x="2509" y="14672"/>
                  </a:cubicBezTo>
                  <a:cubicBezTo>
                    <a:pt x="1976" y="15863"/>
                    <a:pt x="1505" y="17086"/>
                    <a:pt x="1129" y="18324"/>
                  </a:cubicBezTo>
                  <a:cubicBezTo>
                    <a:pt x="753" y="19578"/>
                    <a:pt x="471" y="20847"/>
                    <a:pt x="283" y="22133"/>
                  </a:cubicBezTo>
                  <a:cubicBezTo>
                    <a:pt x="95" y="23418"/>
                    <a:pt x="1" y="24719"/>
                    <a:pt x="16" y="26020"/>
                  </a:cubicBezTo>
                  <a:lnTo>
                    <a:pt x="126" y="26020"/>
                  </a:lnTo>
                  <a:cubicBezTo>
                    <a:pt x="142" y="25691"/>
                    <a:pt x="173" y="25377"/>
                    <a:pt x="204" y="25048"/>
                  </a:cubicBezTo>
                  <a:cubicBezTo>
                    <a:pt x="236" y="24735"/>
                    <a:pt x="267" y="24421"/>
                    <a:pt x="314" y="24092"/>
                  </a:cubicBezTo>
                  <a:cubicBezTo>
                    <a:pt x="393" y="23449"/>
                    <a:pt x="487" y="22822"/>
                    <a:pt x="612" y="22195"/>
                  </a:cubicBezTo>
                  <a:cubicBezTo>
                    <a:pt x="863" y="20926"/>
                    <a:pt x="1176" y="19688"/>
                    <a:pt x="1584" y="18481"/>
                  </a:cubicBezTo>
                  <a:cubicBezTo>
                    <a:pt x="1991" y="17258"/>
                    <a:pt x="2462" y="16067"/>
                    <a:pt x="3010" y="14907"/>
                  </a:cubicBezTo>
                  <a:cubicBezTo>
                    <a:pt x="3543" y="13747"/>
                    <a:pt x="4154" y="12618"/>
                    <a:pt x="4813" y="11521"/>
                  </a:cubicBezTo>
                  <a:cubicBezTo>
                    <a:pt x="5487" y="10424"/>
                    <a:pt x="6208" y="9374"/>
                    <a:pt x="6976" y="8339"/>
                  </a:cubicBezTo>
                  <a:cubicBezTo>
                    <a:pt x="7728" y="7305"/>
                    <a:pt x="8559" y="6317"/>
                    <a:pt x="9405" y="5361"/>
                  </a:cubicBezTo>
                  <a:cubicBezTo>
                    <a:pt x="10267" y="4405"/>
                    <a:pt x="11145" y="3480"/>
                    <a:pt x="12086" y="2587"/>
                  </a:cubicBezTo>
                  <a:cubicBezTo>
                    <a:pt x="13010" y="1693"/>
                    <a:pt x="13982" y="847"/>
                    <a:pt x="15001" y="48"/>
                  </a:cubicBezTo>
                  <a:lnTo>
                    <a:pt x="1497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9"/>
            <p:cNvSpPr/>
            <p:nvPr/>
          </p:nvSpPr>
          <p:spPr>
            <a:xfrm>
              <a:off x="2261950" y="4485850"/>
              <a:ext cx="541975" cy="976925"/>
            </a:xfrm>
            <a:custGeom>
              <a:avLst/>
              <a:gdLst/>
              <a:ahLst/>
              <a:cxnLst/>
              <a:rect l="l" t="t" r="r" b="b"/>
              <a:pathLst>
                <a:path w="21679" h="39077" extrusionOk="0">
                  <a:moveTo>
                    <a:pt x="21615" y="1"/>
                  </a:moveTo>
                  <a:cubicBezTo>
                    <a:pt x="20894" y="1740"/>
                    <a:pt x="20158" y="3465"/>
                    <a:pt x="19374" y="5173"/>
                  </a:cubicBezTo>
                  <a:cubicBezTo>
                    <a:pt x="18606" y="6882"/>
                    <a:pt x="17807" y="8590"/>
                    <a:pt x="16976" y="10267"/>
                  </a:cubicBezTo>
                  <a:cubicBezTo>
                    <a:pt x="16145" y="11960"/>
                    <a:pt x="15283" y="13622"/>
                    <a:pt x="14358" y="15252"/>
                  </a:cubicBezTo>
                  <a:cubicBezTo>
                    <a:pt x="13433" y="16882"/>
                    <a:pt x="12462" y="18481"/>
                    <a:pt x="11333" y="19954"/>
                  </a:cubicBezTo>
                  <a:cubicBezTo>
                    <a:pt x="11051" y="20330"/>
                    <a:pt x="10753" y="20691"/>
                    <a:pt x="10455" y="21020"/>
                  </a:cubicBezTo>
                  <a:cubicBezTo>
                    <a:pt x="10299" y="21192"/>
                    <a:pt x="10142" y="21365"/>
                    <a:pt x="9985" y="21537"/>
                  </a:cubicBezTo>
                  <a:cubicBezTo>
                    <a:pt x="9891" y="21616"/>
                    <a:pt x="9813" y="21694"/>
                    <a:pt x="9734" y="21772"/>
                  </a:cubicBezTo>
                  <a:cubicBezTo>
                    <a:pt x="9640" y="21851"/>
                    <a:pt x="9562" y="21929"/>
                    <a:pt x="9468" y="22023"/>
                  </a:cubicBezTo>
                  <a:cubicBezTo>
                    <a:pt x="8794" y="22681"/>
                    <a:pt x="8151" y="23371"/>
                    <a:pt x="7524" y="24092"/>
                  </a:cubicBezTo>
                  <a:cubicBezTo>
                    <a:pt x="6286" y="25518"/>
                    <a:pt x="5126" y="27023"/>
                    <a:pt x="4092" y="28606"/>
                  </a:cubicBezTo>
                  <a:cubicBezTo>
                    <a:pt x="3057" y="30189"/>
                    <a:pt x="2148" y="31851"/>
                    <a:pt x="1411" y="33591"/>
                  </a:cubicBezTo>
                  <a:cubicBezTo>
                    <a:pt x="1051" y="34468"/>
                    <a:pt x="753" y="35362"/>
                    <a:pt x="502" y="36287"/>
                  </a:cubicBezTo>
                  <a:cubicBezTo>
                    <a:pt x="251" y="37196"/>
                    <a:pt x="79" y="38136"/>
                    <a:pt x="1" y="39077"/>
                  </a:cubicBezTo>
                  <a:lnTo>
                    <a:pt x="110" y="39077"/>
                  </a:lnTo>
                  <a:cubicBezTo>
                    <a:pt x="377" y="37227"/>
                    <a:pt x="957" y="35425"/>
                    <a:pt x="1725" y="33732"/>
                  </a:cubicBezTo>
                  <a:cubicBezTo>
                    <a:pt x="2493" y="32023"/>
                    <a:pt x="3449" y="30409"/>
                    <a:pt x="4499" y="28857"/>
                  </a:cubicBezTo>
                  <a:cubicBezTo>
                    <a:pt x="5549" y="27321"/>
                    <a:pt x="6694" y="25848"/>
                    <a:pt x="7947" y="24453"/>
                  </a:cubicBezTo>
                  <a:cubicBezTo>
                    <a:pt x="8559" y="23747"/>
                    <a:pt x="9201" y="23073"/>
                    <a:pt x="9860" y="22415"/>
                  </a:cubicBezTo>
                  <a:cubicBezTo>
                    <a:pt x="9954" y="22337"/>
                    <a:pt x="10032" y="22258"/>
                    <a:pt x="10111" y="22180"/>
                  </a:cubicBezTo>
                  <a:cubicBezTo>
                    <a:pt x="10205" y="22101"/>
                    <a:pt x="10283" y="22007"/>
                    <a:pt x="10377" y="21929"/>
                  </a:cubicBezTo>
                  <a:cubicBezTo>
                    <a:pt x="10549" y="21757"/>
                    <a:pt x="10706" y="21584"/>
                    <a:pt x="10863" y="21412"/>
                  </a:cubicBezTo>
                  <a:cubicBezTo>
                    <a:pt x="11192" y="21051"/>
                    <a:pt x="11490" y="20675"/>
                    <a:pt x="11788" y="20299"/>
                  </a:cubicBezTo>
                  <a:cubicBezTo>
                    <a:pt x="12932" y="18778"/>
                    <a:pt x="13904" y="17164"/>
                    <a:pt x="14829" y="15518"/>
                  </a:cubicBezTo>
                  <a:cubicBezTo>
                    <a:pt x="15738" y="13857"/>
                    <a:pt x="16584" y="12180"/>
                    <a:pt x="17383" y="10471"/>
                  </a:cubicBezTo>
                  <a:cubicBezTo>
                    <a:pt x="18982" y="7054"/>
                    <a:pt x="20409" y="3574"/>
                    <a:pt x="21678" y="32"/>
                  </a:cubicBezTo>
                  <a:lnTo>
                    <a:pt x="2161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9"/>
            <p:cNvSpPr/>
            <p:nvPr/>
          </p:nvSpPr>
          <p:spPr>
            <a:xfrm>
              <a:off x="3622875" y="3374550"/>
              <a:ext cx="410300" cy="1275900"/>
            </a:xfrm>
            <a:custGeom>
              <a:avLst/>
              <a:gdLst/>
              <a:ahLst/>
              <a:cxnLst/>
              <a:rect l="l" t="t" r="r" b="b"/>
              <a:pathLst>
                <a:path w="16412" h="51036" extrusionOk="0">
                  <a:moveTo>
                    <a:pt x="424" y="0"/>
                  </a:moveTo>
                  <a:cubicBezTo>
                    <a:pt x="189" y="1113"/>
                    <a:pt x="95" y="2257"/>
                    <a:pt x="48" y="3386"/>
                  </a:cubicBezTo>
                  <a:cubicBezTo>
                    <a:pt x="1" y="4514"/>
                    <a:pt x="1" y="5659"/>
                    <a:pt x="48" y="6787"/>
                  </a:cubicBezTo>
                  <a:cubicBezTo>
                    <a:pt x="142" y="9060"/>
                    <a:pt x="408" y="11317"/>
                    <a:pt x="769" y="13559"/>
                  </a:cubicBezTo>
                  <a:cubicBezTo>
                    <a:pt x="1521" y="18041"/>
                    <a:pt x="2744" y="22430"/>
                    <a:pt x="4248" y="26709"/>
                  </a:cubicBezTo>
                  <a:cubicBezTo>
                    <a:pt x="5753" y="30988"/>
                    <a:pt x="7556" y="35173"/>
                    <a:pt x="9593" y="39217"/>
                  </a:cubicBezTo>
                  <a:cubicBezTo>
                    <a:pt x="10612" y="41239"/>
                    <a:pt x="11678" y="43246"/>
                    <a:pt x="12791" y="45221"/>
                  </a:cubicBezTo>
                  <a:cubicBezTo>
                    <a:pt x="13919" y="47180"/>
                    <a:pt x="15079" y="49124"/>
                    <a:pt x="16302" y="51036"/>
                  </a:cubicBezTo>
                  <a:lnTo>
                    <a:pt x="16412" y="50973"/>
                  </a:lnTo>
                  <a:cubicBezTo>
                    <a:pt x="15267" y="49014"/>
                    <a:pt x="14154" y="47055"/>
                    <a:pt x="13104" y="45048"/>
                  </a:cubicBezTo>
                  <a:cubicBezTo>
                    <a:pt x="12023" y="43058"/>
                    <a:pt x="10988" y="41051"/>
                    <a:pt x="10016" y="39014"/>
                  </a:cubicBezTo>
                  <a:cubicBezTo>
                    <a:pt x="9045" y="36976"/>
                    <a:pt x="8104" y="34923"/>
                    <a:pt x="7226" y="32838"/>
                  </a:cubicBezTo>
                  <a:cubicBezTo>
                    <a:pt x="6349" y="30753"/>
                    <a:pt x="5534" y="28653"/>
                    <a:pt x="4781" y="26521"/>
                  </a:cubicBezTo>
                  <a:cubicBezTo>
                    <a:pt x="4029" y="24405"/>
                    <a:pt x="3339" y="22242"/>
                    <a:pt x="2744" y="20079"/>
                  </a:cubicBezTo>
                  <a:cubicBezTo>
                    <a:pt x="2132" y="17900"/>
                    <a:pt x="1631" y="15706"/>
                    <a:pt x="1207" y="13480"/>
                  </a:cubicBezTo>
                  <a:cubicBezTo>
                    <a:pt x="800" y="11270"/>
                    <a:pt x="486" y="9029"/>
                    <a:pt x="345" y="6772"/>
                  </a:cubicBezTo>
                  <a:cubicBezTo>
                    <a:pt x="267" y="5643"/>
                    <a:pt x="220" y="4514"/>
                    <a:pt x="236" y="3386"/>
                  </a:cubicBezTo>
                  <a:cubicBezTo>
                    <a:pt x="236" y="2822"/>
                    <a:pt x="251" y="2257"/>
                    <a:pt x="298" y="1709"/>
                  </a:cubicBezTo>
                  <a:cubicBezTo>
                    <a:pt x="330" y="1145"/>
                    <a:pt x="377" y="580"/>
                    <a:pt x="471" y="16"/>
                  </a:cubicBezTo>
                  <a:lnTo>
                    <a:pt x="42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9"/>
            <p:cNvSpPr/>
            <p:nvPr/>
          </p:nvSpPr>
          <p:spPr>
            <a:xfrm>
              <a:off x="1669475" y="2640000"/>
              <a:ext cx="118350" cy="75475"/>
            </a:xfrm>
            <a:custGeom>
              <a:avLst/>
              <a:gdLst/>
              <a:ahLst/>
              <a:cxnLst/>
              <a:rect l="l" t="t" r="r" b="b"/>
              <a:pathLst>
                <a:path w="4734" h="3019" extrusionOk="0">
                  <a:moveTo>
                    <a:pt x="630" y="0"/>
                  </a:moveTo>
                  <a:cubicBezTo>
                    <a:pt x="247" y="0"/>
                    <a:pt x="141" y="228"/>
                    <a:pt x="141" y="228"/>
                  </a:cubicBezTo>
                  <a:cubicBezTo>
                    <a:pt x="0" y="698"/>
                    <a:pt x="2649" y="1560"/>
                    <a:pt x="2649" y="1560"/>
                  </a:cubicBezTo>
                  <a:cubicBezTo>
                    <a:pt x="3260" y="1701"/>
                    <a:pt x="4734" y="3018"/>
                    <a:pt x="4734" y="3018"/>
                  </a:cubicBezTo>
                  <a:cubicBezTo>
                    <a:pt x="2380" y="505"/>
                    <a:pt x="1199" y="0"/>
                    <a:pt x="63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9"/>
            <p:cNvSpPr/>
            <p:nvPr/>
          </p:nvSpPr>
          <p:spPr>
            <a:xfrm>
              <a:off x="1673375" y="2774600"/>
              <a:ext cx="85075" cy="217525"/>
            </a:xfrm>
            <a:custGeom>
              <a:avLst/>
              <a:gdLst/>
              <a:ahLst/>
              <a:cxnLst/>
              <a:rect l="l" t="t" r="r" b="b"/>
              <a:pathLst>
                <a:path w="3403" h="8701" extrusionOk="0">
                  <a:moveTo>
                    <a:pt x="2634" y="1"/>
                  </a:moveTo>
                  <a:lnTo>
                    <a:pt x="2524" y="17"/>
                  </a:lnTo>
                  <a:cubicBezTo>
                    <a:pt x="2524" y="455"/>
                    <a:pt x="2477" y="894"/>
                    <a:pt x="2352" y="1302"/>
                  </a:cubicBezTo>
                  <a:cubicBezTo>
                    <a:pt x="2227" y="1725"/>
                    <a:pt x="2038" y="2101"/>
                    <a:pt x="1756" y="2383"/>
                  </a:cubicBezTo>
                  <a:cubicBezTo>
                    <a:pt x="1694" y="2462"/>
                    <a:pt x="1615" y="2524"/>
                    <a:pt x="1537" y="2587"/>
                  </a:cubicBezTo>
                  <a:cubicBezTo>
                    <a:pt x="1490" y="2618"/>
                    <a:pt x="1474" y="2634"/>
                    <a:pt x="1411" y="2666"/>
                  </a:cubicBezTo>
                  <a:cubicBezTo>
                    <a:pt x="1349" y="2713"/>
                    <a:pt x="1317" y="2760"/>
                    <a:pt x="1270" y="2791"/>
                  </a:cubicBezTo>
                  <a:cubicBezTo>
                    <a:pt x="1082" y="2948"/>
                    <a:pt x="910" y="3120"/>
                    <a:pt x="769" y="3308"/>
                  </a:cubicBezTo>
                  <a:cubicBezTo>
                    <a:pt x="471" y="3684"/>
                    <a:pt x="236" y="4123"/>
                    <a:pt x="110" y="4609"/>
                  </a:cubicBezTo>
                  <a:cubicBezTo>
                    <a:pt x="1" y="5095"/>
                    <a:pt x="48" y="5628"/>
                    <a:pt x="236" y="6083"/>
                  </a:cubicBezTo>
                  <a:cubicBezTo>
                    <a:pt x="424" y="6553"/>
                    <a:pt x="706" y="6945"/>
                    <a:pt x="1051" y="7274"/>
                  </a:cubicBezTo>
                  <a:cubicBezTo>
                    <a:pt x="1725" y="7932"/>
                    <a:pt x="2540" y="8371"/>
                    <a:pt x="3371" y="8700"/>
                  </a:cubicBezTo>
                  <a:lnTo>
                    <a:pt x="3402" y="8653"/>
                  </a:lnTo>
                  <a:cubicBezTo>
                    <a:pt x="2665" y="8136"/>
                    <a:pt x="1929" y="7619"/>
                    <a:pt x="1380" y="6960"/>
                  </a:cubicBezTo>
                  <a:cubicBezTo>
                    <a:pt x="1098" y="6647"/>
                    <a:pt x="863" y="6286"/>
                    <a:pt x="737" y="5910"/>
                  </a:cubicBezTo>
                  <a:cubicBezTo>
                    <a:pt x="596" y="5518"/>
                    <a:pt x="581" y="5126"/>
                    <a:pt x="675" y="4735"/>
                  </a:cubicBezTo>
                  <a:cubicBezTo>
                    <a:pt x="753" y="4343"/>
                    <a:pt x="957" y="3982"/>
                    <a:pt x="1192" y="3653"/>
                  </a:cubicBezTo>
                  <a:cubicBezTo>
                    <a:pt x="1317" y="3481"/>
                    <a:pt x="1458" y="3324"/>
                    <a:pt x="1615" y="3183"/>
                  </a:cubicBezTo>
                  <a:cubicBezTo>
                    <a:pt x="1647" y="3151"/>
                    <a:pt x="1694" y="3104"/>
                    <a:pt x="1709" y="3089"/>
                  </a:cubicBezTo>
                  <a:cubicBezTo>
                    <a:pt x="1756" y="3057"/>
                    <a:pt x="1819" y="3010"/>
                    <a:pt x="1866" y="2963"/>
                  </a:cubicBezTo>
                  <a:cubicBezTo>
                    <a:pt x="1960" y="2885"/>
                    <a:pt x="2038" y="2791"/>
                    <a:pt x="2117" y="2697"/>
                  </a:cubicBezTo>
                  <a:cubicBezTo>
                    <a:pt x="2446" y="2321"/>
                    <a:pt x="2603" y="1850"/>
                    <a:pt x="2681" y="1380"/>
                  </a:cubicBezTo>
                  <a:cubicBezTo>
                    <a:pt x="2744" y="910"/>
                    <a:pt x="2744" y="455"/>
                    <a:pt x="26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9"/>
            <p:cNvSpPr/>
            <p:nvPr/>
          </p:nvSpPr>
          <p:spPr>
            <a:xfrm>
              <a:off x="1698450" y="2987775"/>
              <a:ext cx="228875" cy="326850"/>
            </a:xfrm>
            <a:custGeom>
              <a:avLst/>
              <a:gdLst/>
              <a:ahLst/>
              <a:cxnLst/>
              <a:rect l="l" t="t" r="r" b="b"/>
              <a:pathLst>
                <a:path w="9155" h="13074" extrusionOk="0">
                  <a:moveTo>
                    <a:pt x="2274" y="1"/>
                  </a:moveTo>
                  <a:cubicBezTo>
                    <a:pt x="2054" y="16"/>
                    <a:pt x="1835" y="63"/>
                    <a:pt x="1615" y="142"/>
                  </a:cubicBezTo>
                  <a:cubicBezTo>
                    <a:pt x="1176" y="283"/>
                    <a:pt x="785" y="596"/>
                    <a:pt x="534" y="988"/>
                  </a:cubicBezTo>
                  <a:cubicBezTo>
                    <a:pt x="283" y="1380"/>
                    <a:pt x="158" y="1819"/>
                    <a:pt x="79" y="2242"/>
                  </a:cubicBezTo>
                  <a:cubicBezTo>
                    <a:pt x="17" y="2665"/>
                    <a:pt x="1" y="3104"/>
                    <a:pt x="17" y="3527"/>
                  </a:cubicBezTo>
                  <a:lnTo>
                    <a:pt x="17" y="3543"/>
                  </a:lnTo>
                  <a:cubicBezTo>
                    <a:pt x="48" y="3716"/>
                    <a:pt x="79" y="3841"/>
                    <a:pt x="126" y="3982"/>
                  </a:cubicBezTo>
                  <a:cubicBezTo>
                    <a:pt x="173" y="4107"/>
                    <a:pt x="220" y="4248"/>
                    <a:pt x="283" y="4374"/>
                  </a:cubicBezTo>
                  <a:cubicBezTo>
                    <a:pt x="393" y="4640"/>
                    <a:pt x="534" y="4875"/>
                    <a:pt x="706" y="5111"/>
                  </a:cubicBezTo>
                  <a:cubicBezTo>
                    <a:pt x="1051" y="5565"/>
                    <a:pt x="1490" y="5941"/>
                    <a:pt x="1976" y="6223"/>
                  </a:cubicBezTo>
                  <a:cubicBezTo>
                    <a:pt x="2101" y="6286"/>
                    <a:pt x="2227" y="6349"/>
                    <a:pt x="2352" y="6412"/>
                  </a:cubicBezTo>
                  <a:cubicBezTo>
                    <a:pt x="2493" y="6459"/>
                    <a:pt x="2587" y="6506"/>
                    <a:pt x="2713" y="6553"/>
                  </a:cubicBezTo>
                  <a:cubicBezTo>
                    <a:pt x="2932" y="6662"/>
                    <a:pt x="3151" y="6788"/>
                    <a:pt x="3355" y="6929"/>
                  </a:cubicBezTo>
                  <a:cubicBezTo>
                    <a:pt x="3559" y="7070"/>
                    <a:pt x="3747" y="7227"/>
                    <a:pt x="3857" y="7399"/>
                  </a:cubicBezTo>
                  <a:cubicBezTo>
                    <a:pt x="3920" y="7477"/>
                    <a:pt x="3967" y="7571"/>
                    <a:pt x="3967" y="7650"/>
                  </a:cubicBezTo>
                  <a:cubicBezTo>
                    <a:pt x="3981" y="7722"/>
                    <a:pt x="3969" y="7793"/>
                    <a:pt x="3943" y="7865"/>
                  </a:cubicBezTo>
                  <a:lnTo>
                    <a:pt x="3943" y="7865"/>
                  </a:lnTo>
                  <a:cubicBezTo>
                    <a:pt x="3622" y="8233"/>
                    <a:pt x="3317" y="8616"/>
                    <a:pt x="3026" y="9013"/>
                  </a:cubicBezTo>
                  <a:cubicBezTo>
                    <a:pt x="2744" y="9405"/>
                    <a:pt x="2477" y="9829"/>
                    <a:pt x="2227" y="10252"/>
                  </a:cubicBezTo>
                  <a:cubicBezTo>
                    <a:pt x="1976" y="10691"/>
                    <a:pt x="1756" y="11129"/>
                    <a:pt x="1584" y="11600"/>
                  </a:cubicBezTo>
                  <a:cubicBezTo>
                    <a:pt x="1412" y="12070"/>
                    <a:pt x="1286" y="12572"/>
                    <a:pt x="1286" y="13073"/>
                  </a:cubicBezTo>
                  <a:lnTo>
                    <a:pt x="1396" y="13073"/>
                  </a:lnTo>
                  <a:cubicBezTo>
                    <a:pt x="1427" y="12838"/>
                    <a:pt x="1474" y="12603"/>
                    <a:pt x="1553" y="12368"/>
                  </a:cubicBezTo>
                  <a:cubicBezTo>
                    <a:pt x="1615" y="12133"/>
                    <a:pt x="1709" y="11913"/>
                    <a:pt x="1803" y="11694"/>
                  </a:cubicBezTo>
                  <a:cubicBezTo>
                    <a:pt x="2007" y="11255"/>
                    <a:pt x="2242" y="10832"/>
                    <a:pt x="2509" y="10440"/>
                  </a:cubicBezTo>
                  <a:cubicBezTo>
                    <a:pt x="2775" y="10032"/>
                    <a:pt x="3057" y="9640"/>
                    <a:pt x="3371" y="9264"/>
                  </a:cubicBezTo>
                  <a:cubicBezTo>
                    <a:pt x="3669" y="8888"/>
                    <a:pt x="3982" y="8512"/>
                    <a:pt x="4311" y="8167"/>
                  </a:cubicBezTo>
                  <a:lnTo>
                    <a:pt x="4327" y="8151"/>
                  </a:lnTo>
                  <a:lnTo>
                    <a:pt x="4343" y="8120"/>
                  </a:lnTo>
                  <a:cubicBezTo>
                    <a:pt x="4437" y="7963"/>
                    <a:pt x="4484" y="7775"/>
                    <a:pt x="4452" y="7603"/>
                  </a:cubicBezTo>
                  <a:cubicBezTo>
                    <a:pt x="4437" y="7415"/>
                    <a:pt x="4374" y="7258"/>
                    <a:pt x="4280" y="7117"/>
                  </a:cubicBezTo>
                  <a:cubicBezTo>
                    <a:pt x="4108" y="6850"/>
                    <a:pt x="3888" y="6662"/>
                    <a:pt x="3653" y="6506"/>
                  </a:cubicBezTo>
                  <a:cubicBezTo>
                    <a:pt x="3418" y="6333"/>
                    <a:pt x="3183" y="6208"/>
                    <a:pt x="2948" y="6082"/>
                  </a:cubicBezTo>
                  <a:cubicBezTo>
                    <a:pt x="2822" y="6020"/>
                    <a:pt x="2681" y="5957"/>
                    <a:pt x="2572" y="5910"/>
                  </a:cubicBezTo>
                  <a:cubicBezTo>
                    <a:pt x="2462" y="5863"/>
                    <a:pt x="2352" y="5800"/>
                    <a:pt x="2242" y="5738"/>
                  </a:cubicBezTo>
                  <a:cubicBezTo>
                    <a:pt x="1819" y="5487"/>
                    <a:pt x="1443" y="5173"/>
                    <a:pt x="1161" y="4766"/>
                  </a:cubicBezTo>
                  <a:cubicBezTo>
                    <a:pt x="1020" y="4578"/>
                    <a:pt x="894" y="4358"/>
                    <a:pt x="800" y="4139"/>
                  </a:cubicBezTo>
                  <a:cubicBezTo>
                    <a:pt x="753" y="4029"/>
                    <a:pt x="706" y="3919"/>
                    <a:pt x="659" y="3810"/>
                  </a:cubicBezTo>
                  <a:cubicBezTo>
                    <a:pt x="628" y="3700"/>
                    <a:pt x="597" y="3559"/>
                    <a:pt x="581" y="3465"/>
                  </a:cubicBezTo>
                  <a:lnTo>
                    <a:pt x="581" y="3496"/>
                  </a:lnTo>
                  <a:cubicBezTo>
                    <a:pt x="565" y="3104"/>
                    <a:pt x="565" y="2697"/>
                    <a:pt x="628" y="2321"/>
                  </a:cubicBezTo>
                  <a:cubicBezTo>
                    <a:pt x="691" y="1944"/>
                    <a:pt x="800" y="1584"/>
                    <a:pt x="988" y="1270"/>
                  </a:cubicBezTo>
                  <a:cubicBezTo>
                    <a:pt x="1176" y="973"/>
                    <a:pt x="1443" y="737"/>
                    <a:pt x="1788" y="612"/>
                  </a:cubicBezTo>
                  <a:cubicBezTo>
                    <a:pt x="1945" y="549"/>
                    <a:pt x="2133" y="502"/>
                    <a:pt x="2305" y="487"/>
                  </a:cubicBezTo>
                  <a:lnTo>
                    <a:pt x="2587" y="487"/>
                  </a:lnTo>
                  <a:cubicBezTo>
                    <a:pt x="2644" y="487"/>
                    <a:pt x="2701" y="492"/>
                    <a:pt x="2755" y="500"/>
                  </a:cubicBezTo>
                  <a:lnTo>
                    <a:pt x="2755" y="500"/>
                  </a:lnTo>
                  <a:cubicBezTo>
                    <a:pt x="2792" y="548"/>
                    <a:pt x="2833" y="585"/>
                    <a:pt x="2869" y="612"/>
                  </a:cubicBezTo>
                  <a:cubicBezTo>
                    <a:pt x="2932" y="675"/>
                    <a:pt x="2995" y="722"/>
                    <a:pt x="3073" y="769"/>
                  </a:cubicBezTo>
                  <a:cubicBezTo>
                    <a:pt x="3198" y="847"/>
                    <a:pt x="3340" y="894"/>
                    <a:pt x="3481" y="941"/>
                  </a:cubicBezTo>
                  <a:cubicBezTo>
                    <a:pt x="3747" y="1035"/>
                    <a:pt x="4014" y="1098"/>
                    <a:pt x="4280" y="1161"/>
                  </a:cubicBezTo>
                  <a:cubicBezTo>
                    <a:pt x="4829" y="1270"/>
                    <a:pt x="5362" y="1333"/>
                    <a:pt x="5910" y="1380"/>
                  </a:cubicBezTo>
                  <a:cubicBezTo>
                    <a:pt x="6443" y="1427"/>
                    <a:pt x="6992" y="1458"/>
                    <a:pt x="7525" y="1474"/>
                  </a:cubicBezTo>
                  <a:cubicBezTo>
                    <a:pt x="8073" y="1505"/>
                    <a:pt x="8606" y="1505"/>
                    <a:pt x="9155" y="1505"/>
                  </a:cubicBezTo>
                  <a:lnTo>
                    <a:pt x="9155" y="1443"/>
                  </a:lnTo>
                  <a:cubicBezTo>
                    <a:pt x="8888" y="1411"/>
                    <a:pt x="8622" y="1396"/>
                    <a:pt x="8355" y="1364"/>
                  </a:cubicBezTo>
                  <a:cubicBezTo>
                    <a:pt x="8089" y="1333"/>
                    <a:pt x="7807" y="1317"/>
                    <a:pt x="7540" y="1286"/>
                  </a:cubicBezTo>
                  <a:cubicBezTo>
                    <a:pt x="7007" y="1223"/>
                    <a:pt x="6474" y="1145"/>
                    <a:pt x="5941" y="1067"/>
                  </a:cubicBezTo>
                  <a:cubicBezTo>
                    <a:pt x="5424" y="988"/>
                    <a:pt x="4891" y="894"/>
                    <a:pt x="4374" y="769"/>
                  </a:cubicBezTo>
                  <a:cubicBezTo>
                    <a:pt x="4123" y="706"/>
                    <a:pt x="3872" y="628"/>
                    <a:pt x="3622" y="534"/>
                  </a:cubicBezTo>
                  <a:cubicBezTo>
                    <a:pt x="3512" y="487"/>
                    <a:pt x="3402" y="440"/>
                    <a:pt x="3308" y="377"/>
                  </a:cubicBezTo>
                  <a:cubicBezTo>
                    <a:pt x="3214" y="314"/>
                    <a:pt x="3136" y="236"/>
                    <a:pt x="3120" y="204"/>
                  </a:cubicBezTo>
                  <a:lnTo>
                    <a:pt x="3104" y="95"/>
                  </a:lnTo>
                  <a:lnTo>
                    <a:pt x="2963" y="63"/>
                  </a:lnTo>
                  <a:cubicBezTo>
                    <a:pt x="2838" y="32"/>
                    <a:pt x="2728" y="16"/>
                    <a:pt x="261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9"/>
            <p:cNvSpPr/>
            <p:nvPr/>
          </p:nvSpPr>
          <p:spPr>
            <a:xfrm>
              <a:off x="1717650" y="3130800"/>
              <a:ext cx="1127800" cy="416975"/>
            </a:xfrm>
            <a:custGeom>
              <a:avLst/>
              <a:gdLst/>
              <a:ahLst/>
              <a:cxnLst/>
              <a:rect l="l" t="t" r="r" b="b"/>
              <a:pathLst>
                <a:path w="45112" h="16679" extrusionOk="0">
                  <a:moveTo>
                    <a:pt x="44861" y="1"/>
                  </a:moveTo>
                  <a:cubicBezTo>
                    <a:pt x="44547" y="4217"/>
                    <a:pt x="42134" y="7885"/>
                    <a:pt x="37854" y="10628"/>
                  </a:cubicBezTo>
                  <a:cubicBezTo>
                    <a:pt x="33152" y="13638"/>
                    <a:pt x="26334" y="15534"/>
                    <a:pt x="17619" y="16255"/>
                  </a:cubicBezTo>
                  <a:cubicBezTo>
                    <a:pt x="16357" y="16359"/>
                    <a:pt x="15157" y="16410"/>
                    <a:pt x="14019" y="16410"/>
                  </a:cubicBezTo>
                  <a:cubicBezTo>
                    <a:pt x="8613" y="16410"/>
                    <a:pt x="4642" y="15248"/>
                    <a:pt x="2415" y="12995"/>
                  </a:cubicBezTo>
                  <a:cubicBezTo>
                    <a:pt x="283" y="10832"/>
                    <a:pt x="503" y="8371"/>
                    <a:pt x="503" y="8340"/>
                  </a:cubicBezTo>
                  <a:lnTo>
                    <a:pt x="236" y="8324"/>
                  </a:lnTo>
                  <a:lnTo>
                    <a:pt x="236" y="8324"/>
                  </a:lnTo>
                  <a:cubicBezTo>
                    <a:pt x="236" y="8418"/>
                    <a:pt x="1" y="10910"/>
                    <a:pt x="2227" y="13183"/>
                  </a:cubicBezTo>
                  <a:cubicBezTo>
                    <a:pt x="4515" y="15503"/>
                    <a:pt x="8434" y="16678"/>
                    <a:pt x="13904" y="16678"/>
                  </a:cubicBezTo>
                  <a:cubicBezTo>
                    <a:pt x="15080" y="16678"/>
                    <a:pt x="16334" y="16631"/>
                    <a:pt x="17650" y="16522"/>
                  </a:cubicBezTo>
                  <a:cubicBezTo>
                    <a:pt x="26397" y="15801"/>
                    <a:pt x="33246" y="13888"/>
                    <a:pt x="37996" y="10847"/>
                  </a:cubicBezTo>
                  <a:cubicBezTo>
                    <a:pt x="42337" y="8057"/>
                    <a:pt x="44814" y="4311"/>
                    <a:pt x="45112" y="17"/>
                  </a:cubicBezTo>
                  <a:lnTo>
                    <a:pt x="4486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9"/>
            <p:cNvSpPr/>
            <p:nvPr/>
          </p:nvSpPr>
          <p:spPr>
            <a:xfrm>
              <a:off x="1559750" y="2193875"/>
              <a:ext cx="286850" cy="444400"/>
            </a:xfrm>
            <a:custGeom>
              <a:avLst/>
              <a:gdLst/>
              <a:ahLst/>
              <a:cxnLst/>
              <a:rect l="l" t="t" r="r" b="b"/>
              <a:pathLst>
                <a:path w="11474" h="17776" extrusionOk="0">
                  <a:moveTo>
                    <a:pt x="11254" y="1"/>
                  </a:moveTo>
                  <a:cubicBezTo>
                    <a:pt x="8966" y="3731"/>
                    <a:pt x="6427" y="6693"/>
                    <a:pt x="4389" y="9060"/>
                  </a:cubicBezTo>
                  <a:cubicBezTo>
                    <a:pt x="3057" y="10612"/>
                    <a:pt x="2007" y="11835"/>
                    <a:pt x="1442" y="12806"/>
                  </a:cubicBezTo>
                  <a:cubicBezTo>
                    <a:pt x="0" y="15267"/>
                    <a:pt x="3041" y="17744"/>
                    <a:pt x="3072" y="17775"/>
                  </a:cubicBezTo>
                  <a:lnTo>
                    <a:pt x="3245" y="17571"/>
                  </a:lnTo>
                  <a:cubicBezTo>
                    <a:pt x="3213" y="17540"/>
                    <a:pt x="345" y="15205"/>
                    <a:pt x="1677" y="12932"/>
                  </a:cubicBezTo>
                  <a:cubicBezTo>
                    <a:pt x="2226" y="11991"/>
                    <a:pt x="3260" y="10769"/>
                    <a:pt x="4593" y="9233"/>
                  </a:cubicBezTo>
                  <a:cubicBezTo>
                    <a:pt x="6630" y="6850"/>
                    <a:pt x="9185" y="3888"/>
                    <a:pt x="11474" y="126"/>
                  </a:cubicBezTo>
                  <a:lnTo>
                    <a:pt x="1125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9"/>
            <p:cNvSpPr/>
            <p:nvPr/>
          </p:nvSpPr>
          <p:spPr>
            <a:xfrm>
              <a:off x="1944950" y="1367850"/>
              <a:ext cx="484750" cy="594075"/>
            </a:xfrm>
            <a:custGeom>
              <a:avLst/>
              <a:gdLst/>
              <a:ahLst/>
              <a:cxnLst/>
              <a:rect l="l" t="t" r="r" b="b"/>
              <a:pathLst>
                <a:path w="19390" h="23763" extrusionOk="0">
                  <a:moveTo>
                    <a:pt x="19295" y="0"/>
                  </a:moveTo>
                  <a:cubicBezTo>
                    <a:pt x="11427" y="2586"/>
                    <a:pt x="6599" y="8903"/>
                    <a:pt x="3934" y="13731"/>
                  </a:cubicBezTo>
                  <a:cubicBezTo>
                    <a:pt x="1050" y="18966"/>
                    <a:pt x="0" y="23653"/>
                    <a:pt x="0" y="23700"/>
                  </a:cubicBezTo>
                  <a:lnTo>
                    <a:pt x="251" y="23762"/>
                  </a:lnTo>
                  <a:cubicBezTo>
                    <a:pt x="298" y="23574"/>
                    <a:pt x="4452" y="5157"/>
                    <a:pt x="19389" y="251"/>
                  </a:cubicBezTo>
                  <a:lnTo>
                    <a:pt x="1929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9"/>
            <p:cNvSpPr/>
            <p:nvPr/>
          </p:nvSpPr>
          <p:spPr>
            <a:xfrm>
              <a:off x="2568000" y="3447425"/>
              <a:ext cx="240625" cy="704600"/>
            </a:xfrm>
            <a:custGeom>
              <a:avLst/>
              <a:gdLst/>
              <a:ahLst/>
              <a:cxnLst/>
              <a:rect l="l" t="t" r="r" b="b"/>
              <a:pathLst>
                <a:path w="9625" h="28184" extrusionOk="0">
                  <a:moveTo>
                    <a:pt x="220" y="1"/>
                  </a:moveTo>
                  <a:lnTo>
                    <a:pt x="0" y="142"/>
                  </a:lnTo>
                  <a:cubicBezTo>
                    <a:pt x="94" y="283"/>
                    <a:pt x="9358" y="15017"/>
                    <a:pt x="9311" y="28183"/>
                  </a:cubicBezTo>
                  <a:lnTo>
                    <a:pt x="9562" y="28183"/>
                  </a:lnTo>
                  <a:cubicBezTo>
                    <a:pt x="9624" y="14954"/>
                    <a:pt x="314" y="142"/>
                    <a:pt x="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2" name="Google Shape;582;p59"/>
          <p:cNvPicPr preferRelativeResize="0"/>
          <p:nvPr/>
        </p:nvPicPr>
        <p:blipFill rotWithShape="1">
          <a:blip r:embed="rId4">
            <a:alphaModFix amt="84000"/>
          </a:blip>
          <a:srcRect/>
          <a:stretch/>
        </p:blipFill>
        <p:spPr>
          <a:xfrm rot="-487120">
            <a:off x="6387117" y="2096067"/>
            <a:ext cx="369555" cy="369556"/>
          </a:xfrm>
          <a:prstGeom prst="rect">
            <a:avLst/>
          </a:prstGeom>
          <a:noFill/>
          <a:ln>
            <a:noFill/>
          </a:ln>
        </p:spPr>
      </p:pic>
      <p:pic>
        <p:nvPicPr>
          <p:cNvPr id="583" name="Google Shape;583;p59"/>
          <p:cNvPicPr preferRelativeResize="0"/>
          <p:nvPr/>
        </p:nvPicPr>
        <p:blipFill rotWithShape="1">
          <a:blip r:embed="rId4">
            <a:alphaModFix amt="66000"/>
          </a:blip>
          <a:srcRect/>
          <a:stretch/>
        </p:blipFill>
        <p:spPr>
          <a:xfrm rot="-487117">
            <a:off x="4988572" y="1247720"/>
            <a:ext cx="223202" cy="223203"/>
          </a:xfrm>
          <a:prstGeom prst="rect">
            <a:avLst/>
          </a:prstGeom>
          <a:noFill/>
          <a:ln>
            <a:noFill/>
          </a:ln>
        </p:spPr>
      </p:pic>
      <p:pic>
        <p:nvPicPr>
          <p:cNvPr id="584" name="Google Shape;584;p59"/>
          <p:cNvPicPr preferRelativeResize="0"/>
          <p:nvPr/>
        </p:nvPicPr>
        <p:blipFill rotWithShape="1">
          <a:blip r:embed="rId5">
            <a:alphaModFix amt="60000"/>
          </a:blip>
          <a:srcRect/>
          <a:stretch/>
        </p:blipFill>
        <p:spPr>
          <a:xfrm rot="-487117">
            <a:off x="6315305" y="634794"/>
            <a:ext cx="223202" cy="223203"/>
          </a:xfrm>
          <a:prstGeom prst="rect">
            <a:avLst/>
          </a:prstGeom>
          <a:noFill/>
          <a:ln>
            <a:noFill/>
          </a:ln>
        </p:spPr>
      </p:pic>
      <p:pic>
        <p:nvPicPr>
          <p:cNvPr id="585" name="Google Shape;585;p59"/>
          <p:cNvPicPr preferRelativeResize="0"/>
          <p:nvPr/>
        </p:nvPicPr>
        <p:blipFill rotWithShape="1">
          <a:blip r:embed="rId6">
            <a:alphaModFix amt="75000"/>
          </a:blip>
          <a:srcRect/>
          <a:stretch/>
        </p:blipFill>
        <p:spPr>
          <a:xfrm rot="-487125">
            <a:off x="6004275" y="2649194"/>
            <a:ext cx="877613" cy="877598"/>
          </a:xfrm>
          <a:prstGeom prst="rect">
            <a:avLst/>
          </a:prstGeom>
          <a:noFill/>
          <a:ln>
            <a:noFill/>
          </a:ln>
        </p:spPr>
      </p:pic>
      <p:sp>
        <p:nvSpPr>
          <p:cNvPr id="586" name="Google Shape;586;p59"/>
          <p:cNvSpPr txBox="1">
            <a:spLocks noGrp="1"/>
          </p:cNvSpPr>
          <p:nvPr>
            <p:ph type="ctrTitle"/>
          </p:nvPr>
        </p:nvSpPr>
        <p:spPr>
          <a:xfrm>
            <a:off x="713100" y="993875"/>
            <a:ext cx="4651200" cy="238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0" dirty="0">
                <a:solidFill>
                  <a:schemeClr val="dk2"/>
                </a:solidFill>
              </a:rPr>
              <a:t>Brain Tumor Detection </a:t>
            </a:r>
            <a:r>
              <a:rPr lang="en" dirty="0">
                <a:solidFill>
                  <a:schemeClr val="lt2"/>
                </a:solidFill>
              </a:rPr>
              <a:t>Using Image Segmentation </a:t>
            </a:r>
            <a:endParaRPr dirty="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2" name="Google Shape;802;p70"/>
          <p:cNvSpPr txBox="1">
            <a:spLocks noGrp="1"/>
          </p:cNvSpPr>
          <p:nvPr>
            <p:ph type="title"/>
          </p:nvPr>
        </p:nvSpPr>
        <p:spPr>
          <a:xfrm>
            <a:off x="3922044" y="1871400"/>
            <a:ext cx="4619433" cy="140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t>Project View </a:t>
            </a:r>
            <a:endParaRPr sz="5400" dirty="0"/>
          </a:p>
        </p:txBody>
      </p:sp>
      <p:pic>
        <p:nvPicPr>
          <p:cNvPr id="805" name="Google Shape;805;p70"/>
          <p:cNvPicPr preferRelativeResize="0"/>
          <p:nvPr/>
        </p:nvPicPr>
        <p:blipFill rotWithShape="1">
          <a:blip r:embed="rId3">
            <a:alphaModFix amt="60000"/>
          </a:blip>
          <a:srcRect/>
          <a:stretch/>
        </p:blipFill>
        <p:spPr>
          <a:xfrm rot="-487117">
            <a:off x="4460393" y="1364606"/>
            <a:ext cx="223202" cy="223203"/>
          </a:xfrm>
          <a:prstGeom prst="rect">
            <a:avLst/>
          </a:prstGeom>
          <a:noFill/>
          <a:ln>
            <a:noFill/>
          </a:ln>
        </p:spPr>
      </p:pic>
      <p:sp>
        <p:nvSpPr>
          <p:cNvPr id="806" name="Google Shape;806;p70">
            <a:hlinkClick r:id="" action="ppaction://noaction"/>
          </p:cNvPr>
          <p:cNvSpPr/>
          <p:nvPr/>
        </p:nvSpPr>
        <p:spPr>
          <a:xfrm>
            <a:off x="4459398" y="134651"/>
            <a:ext cx="225209" cy="20761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0">
            <a:hlinkClick r:id="" action="ppaction://hlinkshowjump?jump=nextslide"/>
          </p:cNvPr>
          <p:cNvSpPr/>
          <p:nvPr/>
        </p:nvSpPr>
        <p:spPr>
          <a:xfrm>
            <a:off x="4868757"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0">
            <a:hlinkClick r:id="" action="ppaction://hlinkshowjump?jump=nextslide"/>
          </p:cNvPr>
          <p:cNvSpPr/>
          <p:nvPr/>
        </p:nvSpPr>
        <p:spPr>
          <a:xfrm flipH="1">
            <a:off x="4107432"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70"/>
          <p:cNvGrpSpPr/>
          <p:nvPr/>
        </p:nvGrpSpPr>
        <p:grpSpPr>
          <a:xfrm>
            <a:off x="1435033" y="1529175"/>
            <a:ext cx="1907004" cy="5895767"/>
            <a:chOff x="2144825" y="1916833"/>
            <a:chExt cx="1043676" cy="3226668"/>
          </a:xfrm>
        </p:grpSpPr>
        <p:sp>
          <p:nvSpPr>
            <p:cNvPr id="810" name="Google Shape;810;p70"/>
            <p:cNvSpPr/>
            <p:nvPr/>
          </p:nvSpPr>
          <p:spPr>
            <a:xfrm>
              <a:off x="2472929" y="1916833"/>
              <a:ext cx="715571" cy="1422331"/>
            </a:xfrm>
            <a:custGeom>
              <a:avLst/>
              <a:gdLst/>
              <a:ahLst/>
              <a:cxnLst/>
              <a:rect l="l" t="t" r="r" b="b"/>
              <a:pathLst>
                <a:path w="16647" h="33089" extrusionOk="0">
                  <a:moveTo>
                    <a:pt x="9437" y="0"/>
                  </a:moveTo>
                  <a:cubicBezTo>
                    <a:pt x="9719" y="1035"/>
                    <a:pt x="10079" y="2148"/>
                    <a:pt x="10236" y="3214"/>
                  </a:cubicBezTo>
                  <a:cubicBezTo>
                    <a:pt x="10220" y="4029"/>
                    <a:pt x="10001" y="4844"/>
                    <a:pt x="10032" y="5690"/>
                  </a:cubicBezTo>
                  <a:cubicBezTo>
                    <a:pt x="10064" y="5988"/>
                    <a:pt x="10189" y="6270"/>
                    <a:pt x="10330" y="6521"/>
                  </a:cubicBezTo>
                  <a:cubicBezTo>
                    <a:pt x="11130" y="6505"/>
                    <a:pt x="11898" y="6255"/>
                    <a:pt x="12619" y="5925"/>
                  </a:cubicBezTo>
                  <a:lnTo>
                    <a:pt x="12636" y="5917"/>
                  </a:lnTo>
                  <a:lnTo>
                    <a:pt x="12636" y="5917"/>
                  </a:lnTo>
                  <a:cubicBezTo>
                    <a:pt x="12131" y="6547"/>
                    <a:pt x="11318" y="6805"/>
                    <a:pt x="10550" y="6897"/>
                  </a:cubicBezTo>
                  <a:lnTo>
                    <a:pt x="10644" y="7023"/>
                  </a:lnTo>
                  <a:cubicBezTo>
                    <a:pt x="11553" y="8088"/>
                    <a:pt x="12572" y="9045"/>
                    <a:pt x="13684" y="9891"/>
                  </a:cubicBezTo>
                  <a:cubicBezTo>
                    <a:pt x="14421" y="10424"/>
                    <a:pt x="15205" y="10941"/>
                    <a:pt x="15848" y="11584"/>
                  </a:cubicBezTo>
                  <a:cubicBezTo>
                    <a:pt x="16161" y="11897"/>
                    <a:pt x="16412" y="12258"/>
                    <a:pt x="16396" y="12712"/>
                  </a:cubicBezTo>
                  <a:cubicBezTo>
                    <a:pt x="16365" y="13371"/>
                    <a:pt x="16004" y="14013"/>
                    <a:pt x="15612" y="14515"/>
                  </a:cubicBezTo>
                  <a:cubicBezTo>
                    <a:pt x="15174" y="15016"/>
                    <a:pt x="14233" y="15267"/>
                    <a:pt x="14139" y="16020"/>
                  </a:cubicBezTo>
                  <a:cubicBezTo>
                    <a:pt x="14123" y="16537"/>
                    <a:pt x="14358" y="16991"/>
                    <a:pt x="14719" y="17352"/>
                  </a:cubicBezTo>
                  <a:cubicBezTo>
                    <a:pt x="14876" y="17493"/>
                    <a:pt x="15064" y="17618"/>
                    <a:pt x="15158" y="17822"/>
                  </a:cubicBezTo>
                  <a:cubicBezTo>
                    <a:pt x="15471" y="18465"/>
                    <a:pt x="14876" y="19029"/>
                    <a:pt x="14405" y="19405"/>
                  </a:cubicBezTo>
                  <a:cubicBezTo>
                    <a:pt x="13778" y="19876"/>
                    <a:pt x="12995" y="20158"/>
                    <a:pt x="12556" y="20847"/>
                  </a:cubicBezTo>
                  <a:cubicBezTo>
                    <a:pt x="12509" y="20941"/>
                    <a:pt x="12572" y="21067"/>
                    <a:pt x="12681" y="21082"/>
                  </a:cubicBezTo>
                  <a:cubicBezTo>
                    <a:pt x="12854" y="21082"/>
                    <a:pt x="12963" y="21004"/>
                    <a:pt x="13105" y="21004"/>
                  </a:cubicBezTo>
                  <a:cubicBezTo>
                    <a:pt x="13212" y="20992"/>
                    <a:pt x="13323" y="20984"/>
                    <a:pt x="13433" y="20984"/>
                  </a:cubicBezTo>
                  <a:cubicBezTo>
                    <a:pt x="13756" y="20984"/>
                    <a:pt x="14078" y="21052"/>
                    <a:pt x="14311" y="21286"/>
                  </a:cubicBezTo>
                  <a:cubicBezTo>
                    <a:pt x="14468" y="21427"/>
                    <a:pt x="14625" y="21600"/>
                    <a:pt x="14750" y="21788"/>
                  </a:cubicBezTo>
                  <a:cubicBezTo>
                    <a:pt x="15001" y="22117"/>
                    <a:pt x="14985" y="22760"/>
                    <a:pt x="14547" y="22932"/>
                  </a:cubicBezTo>
                  <a:cubicBezTo>
                    <a:pt x="14092" y="22979"/>
                    <a:pt x="13700" y="23308"/>
                    <a:pt x="13622" y="23763"/>
                  </a:cubicBezTo>
                  <a:cubicBezTo>
                    <a:pt x="13496" y="24452"/>
                    <a:pt x="13857" y="25158"/>
                    <a:pt x="13888" y="25847"/>
                  </a:cubicBezTo>
                  <a:cubicBezTo>
                    <a:pt x="13982" y="26741"/>
                    <a:pt x="13810" y="27681"/>
                    <a:pt x="13324" y="28434"/>
                  </a:cubicBezTo>
                  <a:cubicBezTo>
                    <a:pt x="12667" y="29426"/>
                    <a:pt x="11458" y="29539"/>
                    <a:pt x="10326" y="29539"/>
                  </a:cubicBezTo>
                  <a:cubicBezTo>
                    <a:pt x="10081" y="29539"/>
                    <a:pt x="9840" y="29534"/>
                    <a:pt x="9609" y="29531"/>
                  </a:cubicBezTo>
                  <a:cubicBezTo>
                    <a:pt x="8348" y="29508"/>
                    <a:pt x="7185" y="29415"/>
                    <a:pt x="6113" y="29415"/>
                  </a:cubicBezTo>
                  <a:cubicBezTo>
                    <a:pt x="3588" y="29415"/>
                    <a:pt x="1574" y="29931"/>
                    <a:pt x="1" y="33089"/>
                  </a:cubicBezTo>
                  <a:cubicBezTo>
                    <a:pt x="1448" y="30376"/>
                    <a:pt x="3080" y="29540"/>
                    <a:pt x="5764" y="29540"/>
                  </a:cubicBezTo>
                  <a:cubicBezTo>
                    <a:pt x="6104" y="29540"/>
                    <a:pt x="6460" y="29553"/>
                    <a:pt x="6835" y="29578"/>
                  </a:cubicBezTo>
                  <a:cubicBezTo>
                    <a:pt x="7935" y="29578"/>
                    <a:pt x="9069" y="29730"/>
                    <a:pt x="10187" y="29730"/>
                  </a:cubicBezTo>
                  <a:cubicBezTo>
                    <a:pt x="10931" y="29730"/>
                    <a:pt x="11669" y="29663"/>
                    <a:pt x="12383" y="29437"/>
                  </a:cubicBezTo>
                  <a:cubicBezTo>
                    <a:pt x="13794" y="28904"/>
                    <a:pt x="14249" y="27195"/>
                    <a:pt x="14108" y="25832"/>
                  </a:cubicBezTo>
                  <a:cubicBezTo>
                    <a:pt x="14061" y="25236"/>
                    <a:pt x="13888" y="24688"/>
                    <a:pt x="13826" y="24123"/>
                  </a:cubicBezTo>
                  <a:cubicBezTo>
                    <a:pt x="13778" y="23716"/>
                    <a:pt x="14029" y="23277"/>
                    <a:pt x="14437" y="23198"/>
                  </a:cubicBezTo>
                  <a:cubicBezTo>
                    <a:pt x="14860" y="23167"/>
                    <a:pt x="15142" y="22760"/>
                    <a:pt x="15158" y="22368"/>
                  </a:cubicBezTo>
                  <a:cubicBezTo>
                    <a:pt x="15174" y="22117"/>
                    <a:pt x="15095" y="21850"/>
                    <a:pt x="14954" y="21647"/>
                  </a:cubicBezTo>
                  <a:cubicBezTo>
                    <a:pt x="14672" y="21255"/>
                    <a:pt x="14311" y="20847"/>
                    <a:pt x="13794" y="20769"/>
                  </a:cubicBezTo>
                  <a:cubicBezTo>
                    <a:pt x="13660" y="20749"/>
                    <a:pt x="13491" y="20734"/>
                    <a:pt x="13322" y="20734"/>
                  </a:cubicBezTo>
                  <a:cubicBezTo>
                    <a:pt x="13186" y="20734"/>
                    <a:pt x="13051" y="20744"/>
                    <a:pt x="12933" y="20767"/>
                  </a:cubicBezTo>
                  <a:lnTo>
                    <a:pt x="12933" y="20767"/>
                  </a:lnTo>
                  <a:cubicBezTo>
                    <a:pt x="13216" y="20474"/>
                    <a:pt x="13608" y="20187"/>
                    <a:pt x="13967" y="20001"/>
                  </a:cubicBezTo>
                  <a:cubicBezTo>
                    <a:pt x="14750" y="19562"/>
                    <a:pt x="15863" y="18731"/>
                    <a:pt x="15377" y="17712"/>
                  </a:cubicBezTo>
                  <a:cubicBezTo>
                    <a:pt x="15283" y="17477"/>
                    <a:pt x="15079" y="17336"/>
                    <a:pt x="14891" y="17180"/>
                  </a:cubicBezTo>
                  <a:cubicBezTo>
                    <a:pt x="14735" y="17023"/>
                    <a:pt x="14609" y="16835"/>
                    <a:pt x="14531" y="16647"/>
                  </a:cubicBezTo>
                  <a:cubicBezTo>
                    <a:pt x="14327" y="16255"/>
                    <a:pt x="14311" y="15816"/>
                    <a:pt x="14688" y="15534"/>
                  </a:cubicBezTo>
                  <a:cubicBezTo>
                    <a:pt x="15032" y="15220"/>
                    <a:pt x="15456" y="15032"/>
                    <a:pt x="15785" y="14672"/>
                  </a:cubicBezTo>
                  <a:cubicBezTo>
                    <a:pt x="16224" y="14107"/>
                    <a:pt x="16600" y="13465"/>
                    <a:pt x="16631" y="12712"/>
                  </a:cubicBezTo>
                  <a:cubicBezTo>
                    <a:pt x="16647" y="12211"/>
                    <a:pt x="16349" y="11756"/>
                    <a:pt x="16004" y="11427"/>
                  </a:cubicBezTo>
                  <a:cubicBezTo>
                    <a:pt x="15346" y="10769"/>
                    <a:pt x="14562" y="10251"/>
                    <a:pt x="13810" y="9703"/>
                  </a:cubicBezTo>
                  <a:cubicBezTo>
                    <a:pt x="12753" y="8918"/>
                    <a:pt x="11755" y="8017"/>
                    <a:pt x="10885" y="7028"/>
                  </a:cubicBezTo>
                  <a:lnTo>
                    <a:pt x="10885" y="7028"/>
                  </a:lnTo>
                  <a:cubicBezTo>
                    <a:pt x="11606" y="6887"/>
                    <a:pt x="12335" y="6574"/>
                    <a:pt x="12775" y="5972"/>
                  </a:cubicBezTo>
                  <a:lnTo>
                    <a:pt x="12807" y="5941"/>
                  </a:lnTo>
                  <a:cubicBezTo>
                    <a:pt x="12807" y="5925"/>
                    <a:pt x="12822" y="5941"/>
                    <a:pt x="12838" y="5894"/>
                  </a:cubicBezTo>
                  <a:cubicBezTo>
                    <a:pt x="12876" y="5807"/>
                    <a:pt x="12794" y="5739"/>
                    <a:pt x="12711" y="5739"/>
                  </a:cubicBezTo>
                  <a:cubicBezTo>
                    <a:pt x="12690" y="5739"/>
                    <a:pt x="12669" y="5743"/>
                    <a:pt x="12650" y="5753"/>
                  </a:cubicBezTo>
                  <a:cubicBezTo>
                    <a:pt x="12603" y="5769"/>
                    <a:pt x="12478" y="5831"/>
                    <a:pt x="12415" y="5863"/>
                  </a:cubicBezTo>
                  <a:cubicBezTo>
                    <a:pt x="11785" y="6155"/>
                    <a:pt x="11110" y="6356"/>
                    <a:pt x="10404" y="6394"/>
                  </a:cubicBezTo>
                  <a:lnTo>
                    <a:pt x="10404" y="6394"/>
                  </a:lnTo>
                  <a:cubicBezTo>
                    <a:pt x="9825" y="5413"/>
                    <a:pt x="10345" y="4267"/>
                    <a:pt x="10299" y="3198"/>
                  </a:cubicBezTo>
                  <a:cubicBezTo>
                    <a:pt x="10111" y="2132"/>
                    <a:pt x="9735" y="1051"/>
                    <a:pt x="94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0"/>
            <p:cNvSpPr/>
            <p:nvPr/>
          </p:nvSpPr>
          <p:spPr>
            <a:xfrm>
              <a:off x="2443957" y="3339120"/>
              <a:ext cx="29015" cy="49906"/>
            </a:xfrm>
            <a:custGeom>
              <a:avLst/>
              <a:gdLst/>
              <a:ahLst/>
              <a:cxnLst/>
              <a:rect l="l" t="t" r="r" b="b"/>
              <a:pathLst>
                <a:path w="675" h="1161" extrusionOk="0">
                  <a:moveTo>
                    <a:pt x="675" y="1"/>
                  </a:moveTo>
                  <a:cubicBezTo>
                    <a:pt x="299" y="299"/>
                    <a:pt x="79" y="691"/>
                    <a:pt x="1" y="1161"/>
                  </a:cubicBezTo>
                  <a:cubicBezTo>
                    <a:pt x="377" y="879"/>
                    <a:pt x="612" y="471"/>
                    <a:pt x="67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0"/>
            <p:cNvSpPr/>
            <p:nvPr/>
          </p:nvSpPr>
          <p:spPr>
            <a:xfrm>
              <a:off x="2144825" y="3814835"/>
              <a:ext cx="240587" cy="1328666"/>
            </a:xfrm>
            <a:custGeom>
              <a:avLst/>
              <a:gdLst/>
              <a:ahLst/>
              <a:cxnLst/>
              <a:rect l="l" t="t" r="r" b="b"/>
              <a:pathLst>
                <a:path w="5597" h="30910" extrusionOk="0">
                  <a:moveTo>
                    <a:pt x="1646" y="0"/>
                  </a:moveTo>
                  <a:lnTo>
                    <a:pt x="1646" y="0"/>
                  </a:lnTo>
                  <a:cubicBezTo>
                    <a:pt x="0" y="2179"/>
                    <a:pt x="235" y="5157"/>
                    <a:pt x="800" y="7680"/>
                  </a:cubicBezTo>
                  <a:cubicBezTo>
                    <a:pt x="1145" y="8950"/>
                    <a:pt x="1223" y="10282"/>
                    <a:pt x="1317" y="11599"/>
                  </a:cubicBezTo>
                  <a:cubicBezTo>
                    <a:pt x="1395" y="12916"/>
                    <a:pt x="1458" y="14232"/>
                    <a:pt x="1568" y="15549"/>
                  </a:cubicBezTo>
                  <a:cubicBezTo>
                    <a:pt x="1756" y="18229"/>
                    <a:pt x="2853" y="20690"/>
                    <a:pt x="3496" y="23261"/>
                  </a:cubicBezTo>
                  <a:cubicBezTo>
                    <a:pt x="4123" y="25816"/>
                    <a:pt x="4530" y="28465"/>
                    <a:pt x="5596" y="30910"/>
                  </a:cubicBezTo>
                  <a:cubicBezTo>
                    <a:pt x="4640" y="28418"/>
                    <a:pt x="4279" y="25800"/>
                    <a:pt x="3700" y="23214"/>
                  </a:cubicBezTo>
                  <a:cubicBezTo>
                    <a:pt x="3104" y="20643"/>
                    <a:pt x="1991" y="18182"/>
                    <a:pt x="1819" y="15533"/>
                  </a:cubicBezTo>
                  <a:cubicBezTo>
                    <a:pt x="1646" y="13558"/>
                    <a:pt x="1599" y="11568"/>
                    <a:pt x="1380" y="9593"/>
                  </a:cubicBezTo>
                  <a:cubicBezTo>
                    <a:pt x="1317" y="8934"/>
                    <a:pt x="1176" y="8276"/>
                    <a:pt x="988" y="7633"/>
                  </a:cubicBezTo>
                  <a:cubicBezTo>
                    <a:pt x="392" y="5141"/>
                    <a:pt x="110" y="2226"/>
                    <a:pt x="164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3" name="Google Shape;813;p70"/>
          <p:cNvPicPr preferRelativeResize="0"/>
          <p:nvPr/>
        </p:nvPicPr>
        <p:blipFill>
          <a:blip r:embed="rId4">
            <a:alphaModFix/>
          </a:blip>
          <a:stretch>
            <a:fillRect/>
          </a:stretch>
        </p:blipFill>
        <p:spPr>
          <a:xfrm flipH="1">
            <a:off x="583724" y="601097"/>
            <a:ext cx="2168550" cy="1750225"/>
          </a:xfrm>
          <a:prstGeom prst="rect">
            <a:avLst/>
          </a:prstGeom>
          <a:noFill/>
          <a:ln>
            <a:noFill/>
          </a:ln>
        </p:spPr>
      </p:pic>
      <p:pic>
        <p:nvPicPr>
          <p:cNvPr id="814" name="Google Shape;814;p70"/>
          <p:cNvPicPr preferRelativeResize="0"/>
          <p:nvPr/>
        </p:nvPicPr>
        <p:blipFill>
          <a:blip r:embed="rId5">
            <a:alphaModFix/>
          </a:blip>
          <a:stretch>
            <a:fillRect/>
          </a:stretch>
        </p:blipFill>
        <p:spPr>
          <a:xfrm>
            <a:off x="386147" y="2061100"/>
            <a:ext cx="1887500" cy="1523400"/>
          </a:xfrm>
          <a:prstGeom prst="rect">
            <a:avLst/>
          </a:prstGeom>
          <a:noFill/>
          <a:ln>
            <a:noFill/>
          </a:ln>
        </p:spPr>
      </p:pic>
      <p:pic>
        <p:nvPicPr>
          <p:cNvPr id="815" name="Google Shape;815;p70"/>
          <p:cNvPicPr preferRelativeResize="0"/>
          <p:nvPr/>
        </p:nvPicPr>
        <p:blipFill>
          <a:blip r:embed="rId6">
            <a:alphaModFix/>
          </a:blip>
          <a:stretch>
            <a:fillRect/>
          </a:stretch>
        </p:blipFill>
        <p:spPr>
          <a:xfrm>
            <a:off x="583733" y="3376138"/>
            <a:ext cx="690350" cy="557175"/>
          </a:xfrm>
          <a:prstGeom prst="rect">
            <a:avLst/>
          </a:prstGeom>
          <a:noFill/>
          <a:ln>
            <a:noFill/>
          </a:ln>
        </p:spPr>
      </p:pic>
    </p:spTree>
    <p:extLst>
      <p:ext uri="{BB962C8B-B14F-4D97-AF65-F5344CB8AC3E}">
        <p14:creationId xmlns:p14="http://schemas.microsoft.com/office/powerpoint/2010/main" val="83589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2"/>
                                        </p:tgtEl>
                                        <p:attrNameLst>
                                          <p:attrName>style.visibility</p:attrName>
                                        </p:attrNameLst>
                                      </p:cBhvr>
                                      <p:to>
                                        <p:strVal val="visible"/>
                                      </p:to>
                                    </p:set>
                                    <p:animEffect transition="in" filter="fade">
                                      <p:cBhvr>
                                        <p:cTn id="7" dur="1000"/>
                                        <p:tgtEl>
                                          <p:spTgt spid="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97"/>
          <p:cNvSpPr txBox="1">
            <a:spLocks noGrp="1"/>
          </p:cNvSpPr>
          <p:nvPr>
            <p:ph type="title"/>
          </p:nvPr>
        </p:nvSpPr>
        <p:spPr>
          <a:xfrm>
            <a:off x="2423100" y="1273050"/>
            <a:ext cx="4297800" cy="21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300" dirty="0"/>
              <a:t>Thank You </a:t>
            </a:r>
            <a:r>
              <a:rPr lang="en" sz="10300" dirty="0">
                <a:sym typeface="Wingdings" panose="05000000000000000000" pitchFamily="2" charset="2"/>
              </a:rPr>
              <a:t></a:t>
            </a:r>
            <a:endParaRPr sz="10300" dirty="0"/>
          </a:p>
        </p:txBody>
      </p:sp>
      <p:sp>
        <p:nvSpPr>
          <p:cNvPr id="1500" name="Google Shape;1500;p97">
            <a:hlinkClick r:id="" action="ppaction://noaction"/>
          </p:cNvPr>
          <p:cNvSpPr/>
          <p:nvPr/>
        </p:nvSpPr>
        <p:spPr>
          <a:xfrm>
            <a:off x="4459398" y="134651"/>
            <a:ext cx="225209" cy="20761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97">
            <a:hlinkClick r:id="" action="ppaction://hlinkshowjump?jump=nextslide"/>
          </p:cNvPr>
          <p:cNvSpPr/>
          <p:nvPr/>
        </p:nvSpPr>
        <p:spPr>
          <a:xfrm>
            <a:off x="4868757"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97">
            <a:hlinkClick r:id="" action="ppaction://hlinkshowjump?jump=nextslide"/>
          </p:cNvPr>
          <p:cNvSpPr/>
          <p:nvPr/>
        </p:nvSpPr>
        <p:spPr>
          <a:xfrm flipH="1">
            <a:off x="4107432"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pic>
        <p:nvPicPr>
          <p:cNvPr id="601" name="Google Shape;601;p61"/>
          <p:cNvPicPr preferRelativeResize="0"/>
          <p:nvPr/>
        </p:nvPicPr>
        <p:blipFill rotWithShape="1">
          <a:blip r:embed="rId3">
            <a:alphaModFix amt="75000"/>
          </a:blip>
          <a:srcRect/>
          <a:stretch/>
        </p:blipFill>
        <p:spPr>
          <a:xfrm rot="-487125">
            <a:off x="1171187" y="1412319"/>
            <a:ext cx="877613" cy="877598"/>
          </a:xfrm>
          <a:prstGeom prst="rect">
            <a:avLst/>
          </a:prstGeom>
          <a:noFill/>
          <a:ln>
            <a:noFill/>
          </a:ln>
        </p:spPr>
      </p:pic>
      <p:pic>
        <p:nvPicPr>
          <p:cNvPr id="602" name="Google Shape;602;p61"/>
          <p:cNvPicPr preferRelativeResize="0"/>
          <p:nvPr/>
        </p:nvPicPr>
        <p:blipFill rotWithShape="1">
          <a:blip r:embed="rId3">
            <a:alphaModFix amt="75000"/>
          </a:blip>
          <a:srcRect/>
          <a:stretch/>
        </p:blipFill>
        <p:spPr>
          <a:xfrm rot="-487125">
            <a:off x="4832425" y="1418144"/>
            <a:ext cx="877613" cy="877598"/>
          </a:xfrm>
          <a:prstGeom prst="rect">
            <a:avLst/>
          </a:prstGeom>
          <a:noFill/>
          <a:ln>
            <a:noFill/>
          </a:ln>
        </p:spPr>
      </p:pic>
      <p:pic>
        <p:nvPicPr>
          <p:cNvPr id="603" name="Google Shape;603;p61"/>
          <p:cNvPicPr preferRelativeResize="0"/>
          <p:nvPr/>
        </p:nvPicPr>
        <p:blipFill rotWithShape="1">
          <a:blip r:embed="rId3">
            <a:alphaModFix amt="75000"/>
          </a:blip>
          <a:srcRect/>
          <a:stretch/>
        </p:blipFill>
        <p:spPr>
          <a:xfrm rot="-487125">
            <a:off x="4832437" y="2970194"/>
            <a:ext cx="877613" cy="877598"/>
          </a:xfrm>
          <a:prstGeom prst="rect">
            <a:avLst/>
          </a:prstGeom>
          <a:noFill/>
          <a:ln>
            <a:noFill/>
          </a:ln>
        </p:spPr>
      </p:pic>
      <p:pic>
        <p:nvPicPr>
          <p:cNvPr id="604" name="Google Shape;604;p61"/>
          <p:cNvPicPr preferRelativeResize="0"/>
          <p:nvPr/>
        </p:nvPicPr>
        <p:blipFill rotWithShape="1">
          <a:blip r:embed="rId3">
            <a:alphaModFix amt="75000"/>
          </a:blip>
          <a:srcRect/>
          <a:stretch/>
        </p:blipFill>
        <p:spPr>
          <a:xfrm rot="-487125">
            <a:off x="1155600" y="2958519"/>
            <a:ext cx="877613" cy="877598"/>
          </a:xfrm>
          <a:prstGeom prst="rect">
            <a:avLst/>
          </a:prstGeom>
          <a:noFill/>
          <a:ln>
            <a:noFill/>
          </a:ln>
        </p:spPr>
      </p:pic>
      <p:sp>
        <p:nvSpPr>
          <p:cNvPr id="605" name="Google Shape;605;p61">
            <a:hlinkClick r:id="" action="ppaction://noaction"/>
          </p:cNvPr>
          <p:cNvSpPr txBox="1">
            <a:spLocks noGrp="1"/>
          </p:cNvSpPr>
          <p:nvPr>
            <p:ph type="title"/>
          </p:nvPr>
        </p:nvSpPr>
        <p:spPr>
          <a:xfrm>
            <a:off x="5718213" y="1643760"/>
            <a:ext cx="211470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sp>
        <p:nvSpPr>
          <p:cNvPr id="606" name="Google Shape;606;p61">
            <a:hlinkClick r:id="" action="ppaction://noaction"/>
          </p:cNvPr>
          <p:cNvSpPr txBox="1">
            <a:spLocks noGrp="1"/>
          </p:cNvSpPr>
          <p:nvPr>
            <p:ph type="title" idx="6"/>
          </p:nvPr>
        </p:nvSpPr>
        <p:spPr>
          <a:xfrm>
            <a:off x="2041400" y="1643760"/>
            <a:ext cx="211470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  </a:t>
            </a:r>
            <a:endParaRPr dirty="0"/>
          </a:p>
        </p:txBody>
      </p:sp>
      <p:sp>
        <p:nvSpPr>
          <p:cNvPr id="608" name="Google Shape;608;p61">
            <a:hlinkClick r:id="" action="ppaction://noaction"/>
          </p:cNvPr>
          <p:cNvSpPr txBox="1">
            <a:spLocks noGrp="1"/>
          </p:cNvSpPr>
          <p:nvPr>
            <p:ph type="title" idx="9"/>
          </p:nvPr>
        </p:nvSpPr>
        <p:spPr>
          <a:xfrm>
            <a:off x="5881900" y="3166318"/>
            <a:ext cx="211470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DSP Concepts </a:t>
            </a:r>
            <a:endParaRPr dirty="0"/>
          </a:p>
        </p:txBody>
      </p:sp>
      <p:sp>
        <p:nvSpPr>
          <p:cNvPr id="610" name="Google Shape;610;p61">
            <a:hlinkClick r:id="" action="ppaction://noaction"/>
          </p:cNvPr>
          <p:cNvSpPr txBox="1">
            <a:spLocks noGrp="1"/>
          </p:cNvSpPr>
          <p:nvPr>
            <p:ph type="title" idx="2"/>
          </p:nvPr>
        </p:nvSpPr>
        <p:spPr>
          <a:xfrm>
            <a:off x="1147400" y="1655325"/>
            <a:ext cx="894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12" name="Google Shape;612;p61">
            <a:hlinkClick r:id="rId4" action="ppaction://hlinksldjump"/>
          </p:cNvPr>
          <p:cNvSpPr txBox="1">
            <a:spLocks noGrp="1"/>
          </p:cNvSpPr>
          <p:nvPr>
            <p:ph type="title" idx="3"/>
          </p:nvPr>
        </p:nvSpPr>
        <p:spPr>
          <a:xfrm>
            <a:off x="2090748" y="3229075"/>
            <a:ext cx="211470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 </a:t>
            </a:r>
            <a:endParaRPr dirty="0"/>
          </a:p>
        </p:txBody>
      </p:sp>
      <p:sp>
        <p:nvSpPr>
          <p:cNvPr id="614" name="Google Shape;614;p61">
            <a:hlinkClick r:id="rId4" action="ppaction://hlinksldjump"/>
          </p:cNvPr>
          <p:cNvSpPr txBox="1">
            <a:spLocks noGrp="1"/>
          </p:cNvSpPr>
          <p:nvPr>
            <p:ph type="title" idx="4"/>
          </p:nvPr>
        </p:nvSpPr>
        <p:spPr>
          <a:xfrm>
            <a:off x="4824213" y="1655325"/>
            <a:ext cx="894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15" name="Google Shape;615;p61">
            <a:hlinkClick r:id="" action="ppaction://noaction"/>
          </p:cNvPr>
          <p:cNvSpPr txBox="1">
            <a:spLocks noGrp="1"/>
          </p:cNvSpPr>
          <p:nvPr>
            <p:ph type="title" idx="7"/>
          </p:nvPr>
        </p:nvSpPr>
        <p:spPr>
          <a:xfrm>
            <a:off x="1147400" y="3197150"/>
            <a:ext cx="894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16" name="Google Shape;616;p61">
            <a:hlinkClick r:id="" action="ppaction://noaction"/>
          </p:cNvPr>
          <p:cNvSpPr txBox="1">
            <a:spLocks noGrp="1"/>
          </p:cNvSpPr>
          <p:nvPr>
            <p:ph type="title" idx="13"/>
          </p:nvPr>
        </p:nvSpPr>
        <p:spPr>
          <a:xfrm>
            <a:off x="4824213" y="3197150"/>
            <a:ext cx="894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17" name="Google Shape;617;p61"/>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DM Serif Text"/>
                <a:ea typeface="DM Serif Text"/>
                <a:cs typeface="DM Serif Text"/>
                <a:sym typeface="DM Serif Text"/>
              </a:rPr>
              <a:t>Table of </a:t>
            </a:r>
            <a:r>
              <a:rPr lang="en"/>
              <a:t>c</a:t>
            </a:r>
            <a:r>
              <a:rPr lang="en">
                <a:solidFill>
                  <a:schemeClr val="dk2"/>
                </a:solidFill>
                <a:latin typeface="DM Serif Text"/>
                <a:ea typeface="DM Serif Text"/>
                <a:cs typeface="DM Serif Text"/>
                <a:sym typeface="DM Serif Text"/>
              </a:rPr>
              <a:t>ontents</a:t>
            </a:r>
            <a:endParaRPr>
              <a:solidFill>
                <a:schemeClr val="dk2"/>
              </a:solidFill>
              <a:latin typeface="DM Serif Text"/>
              <a:ea typeface="DM Serif Text"/>
              <a:cs typeface="DM Serif Text"/>
              <a:sym typeface="DM Serif Text"/>
            </a:endParaRPr>
          </a:p>
        </p:txBody>
      </p:sp>
      <p:sp>
        <p:nvSpPr>
          <p:cNvPr id="618" name="Google Shape;618;p61">
            <a:hlinkClick r:id="" action="ppaction://noaction"/>
          </p:cNvPr>
          <p:cNvSpPr/>
          <p:nvPr/>
        </p:nvSpPr>
        <p:spPr>
          <a:xfrm>
            <a:off x="4459398" y="134651"/>
            <a:ext cx="225209" cy="20761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1">
            <a:hlinkClick r:id="" action="ppaction://hlinkshowjump?jump=nextslide"/>
          </p:cNvPr>
          <p:cNvSpPr/>
          <p:nvPr/>
        </p:nvSpPr>
        <p:spPr>
          <a:xfrm>
            <a:off x="4868757"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1">
            <a:hlinkClick r:id="" action="ppaction://hlinkshowjump?jump=nextslide"/>
          </p:cNvPr>
          <p:cNvSpPr/>
          <p:nvPr/>
        </p:nvSpPr>
        <p:spPr>
          <a:xfrm flipH="1">
            <a:off x="4107432"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603;p61">
            <a:extLst>
              <a:ext uri="{FF2B5EF4-FFF2-40B4-BE49-F238E27FC236}">
                <a16:creationId xmlns:a16="http://schemas.microsoft.com/office/drawing/2014/main" id="{8EFF2B67-8EE3-0321-0D40-4CC38B454F64}"/>
              </a:ext>
            </a:extLst>
          </p:cNvPr>
          <p:cNvPicPr preferRelativeResize="0"/>
          <p:nvPr/>
        </p:nvPicPr>
        <p:blipFill rotWithShape="1">
          <a:blip r:embed="rId3">
            <a:alphaModFix amt="75000"/>
          </a:blip>
          <a:srcRect/>
          <a:stretch/>
        </p:blipFill>
        <p:spPr>
          <a:xfrm rot="-487125">
            <a:off x="2746350" y="4133861"/>
            <a:ext cx="877613" cy="877598"/>
          </a:xfrm>
          <a:prstGeom prst="rect">
            <a:avLst/>
          </a:prstGeom>
          <a:noFill/>
          <a:ln>
            <a:noFill/>
          </a:ln>
        </p:spPr>
      </p:pic>
      <p:sp>
        <p:nvSpPr>
          <p:cNvPr id="11" name="Google Shape;608;p61">
            <a:hlinkClick r:id="" action="ppaction://noaction"/>
            <a:extLst>
              <a:ext uri="{FF2B5EF4-FFF2-40B4-BE49-F238E27FC236}">
                <a16:creationId xmlns:a16="http://schemas.microsoft.com/office/drawing/2014/main" id="{557F92DA-2A6E-1BAC-469C-144EBADD34D2}"/>
              </a:ext>
            </a:extLst>
          </p:cNvPr>
          <p:cNvSpPr txBox="1">
            <a:spLocks/>
          </p:cNvSpPr>
          <p:nvPr/>
        </p:nvSpPr>
        <p:spPr>
          <a:xfrm>
            <a:off x="3795813" y="4329985"/>
            <a:ext cx="2114700" cy="46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DM Serif Text"/>
              <a:buNone/>
              <a:defRPr sz="2500" b="1" i="0" u="none" strike="noStrike" cap="none">
                <a:solidFill>
                  <a:schemeClr val="lt2"/>
                </a:solidFill>
                <a:latin typeface="DM Serif Text"/>
                <a:ea typeface="DM Serif Text"/>
                <a:cs typeface="DM Serif Text"/>
                <a:sym typeface="DM Serif Text"/>
              </a:defRPr>
            </a:lvl1pPr>
            <a:lvl2pPr marR="0" lvl="1"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2pPr>
            <a:lvl3pPr marR="0" lvl="2"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3pPr>
            <a:lvl4pPr marR="0" lvl="3"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4pPr>
            <a:lvl5pPr marR="0" lvl="4"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5pPr>
            <a:lvl6pPr marR="0" lvl="5"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6pPr>
            <a:lvl7pPr marR="0" lvl="6"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7pPr>
            <a:lvl8pPr marR="0" lvl="7"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8pPr>
            <a:lvl9pPr marR="0" lvl="8"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9pPr>
          </a:lstStyle>
          <a:p>
            <a:r>
              <a:rPr lang="en-US" dirty="0"/>
              <a:t>Conclusion </a:t>
            </a:r>
          </a:p>
        </p:txBody>
      </p:sp>
      <p:sp>
        <p:nvSpPr>
          <p:cNvPr id="12" name="Google Shape;616;p61">
            <a:hlinkClick r:id="" action="ppaction://noaction"/>
            <a:extLst>
              <a:ext uri="{FF2B5EF4-FFF2-40B4-BE49-F238E27FC236}">
                <a16:creationId xmlns:a16="http://schemas.microsoft.com/office/drawing/2014/main" id="{B6E6E55F-1CE0-681E-A891-11B961519E5A}"/>
              </a:ext>
            </a:extLst>
          </p:cNvPr>
          <p:cNvSpPr txBox="1">
            <a:spLocks/>
          </p:cNvSpPr>
          <p:nvPr/>
        </p:nvSpPr>
        <p:spPr>
          <a:xfrm>
            <a:off x="2738126" y="4360817"/>
            <a:ext cx="894000" cy="46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DM Serif Text"/>
              <a:buNone/>
              <a:defRPr sz="3300" b="1" i="0" u="none" strike="noStrike" cap="none">
                <a:solidFill>
                  <a:schemeClr val="accent1"/>
                </a:solidFill>
                <a:latin typeface="DM Serif Text"/>
                <a:ea typeface="DM Serif Text"/>
                <a:cs typeface="DM Serif Text"/>
                <a:sym typeface="DM Serif Text"/>
              </a:defRPr>
            </a:lvl1pPr>
            <a:lvl2pPr marR="0" lvl="1"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2pPr>
            <a:lvl3pPr marR="0" lvl="2"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3pPr>
            <a:lvl4pPr marR="0" lvl="3"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4pPr>
            <a:lvl5pPr marR="0" lvl="4"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5pPr>
            <a:lvl6pPr marR="0" lvl="5"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6pPr>
            <a:lvl7pPr marR="0" lvl="6"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7pPr>
            <a:lvl8pPr marR="0" lvl="7"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8pPr>
            <a:lvl9pPr marR="0" lvl="8" algn="ctr" rtl="0">
              <a:lnSpc>
                <a:spcPct val="100000"/>
              </a:lnSpc>
              <a:spcBef>
                <a:spcPts val="0"/>
              </a:spcBef>
              <a:spcAft>
                <a:spcPts val="0"/>
              </a:spcAft>
              <a:buClr>
                <a:schemeClr val="dk1"/>
              </a:buClr>
              <a:buSzPts val="2500"/>
              <a:buFont typeface="Averia Libre"/>
              <a:buNone/>
              <a:defRPr sz="2500" b="1" i="0" u="none" strike="noStrike" cap="none">
                <a:solidFill>
                  <a:schemeClr val="dk1"/>
                </a:solidFill>
                <a:latin typeface="Averia Libre"/>
                <a:ea typeface="Averia Libre"/>
                <a:cs typeface="Averia Libre"/>
                <a:sym typeface="Averia Libre"/>
              </a:defRPr>
            </a:lvl9pPr>
          </a:lstStyle>
          <a:p>
            <a:r>
              <a:rPr lang="en" dirty="0"/>
              <a:t>05</a:t>
            </a:r>
          </a:p>
        </p:txBody>
      </p:sp>
      <p:pic>
        <p:nvPicPr>
          <p:cNvPr id="13" name="Google Shape;642;p62">
            <a:extLst>
              <a:ext uri="{FF2B5EF4-FFF2-40B4-BE49-F238E27FC236}">
                <a16:creationId xmlns:a16="http://schemas.microsoft.com/office/drawing/2014/main" id="{3E071917-9328-041F-244B-387307F707BC}"/>
              </a:ext>
            </a:extLst>
          </p:cNvPr>
          <p:cNvPicPr preferRelativeResize="0"/>
          <p:nvPr/>
        </p:nvPicPr>
        <p:blipFill>
          <a:blip r:embed="rId5">
            <a:alphaModFix/>
          </a:blip>
          <a:stretch>
            <a:fillRect/>
          </a:stretch>
        </p:blipFill>
        <p:spPr>
          <a:xfrm>
            <a:off x="-363459" y="4342675"/>
            <a:ext cx="1230028" cy="992750"/>
          </a:xfrm>
          <a:prstGeom prst="rect">
            <a:avLst/>
          </a:prstGeom>
          <a:noFill/>
          <a:ln>
            <a:noFill/>
          </a:ln>
        </p:spPr>
      </p:pic>
      <p:pic>
        <p:nvPicPr>
          <p:cNvPr id="14" name="Google Shape;647;p62">
            <a:extLst>
              <a:ext uri="{FF2B5EF4-FFF2-40B4-BE49-F238E27FC236}">
                <a16:creationId xmlns:a16="http://schemas.microsoft.com/office/drawing/2014/main" id="{2F65A4E2-B64C-4933-FB6F-7D928A209F0C}"/>
              </a:ext>
            </a:extLst>
          </p:cNvPr>
          <p:cNvPicPr preferRelativeResize="0"/>
          <p:nvPr/>
        </p:nvPicPr>
        <p:blipFill>
          <a:blip r:embed="rId6">
            <a:alphaModFix/>
          </a:blip>
          <a:stretch>
            <a:fillRect/>
          </a:stretch>
        </p:blipFill>
        <p:spPr>
          <a:xfrm>
            <a:off x="284738" y="4342664"/>
            <a:ext cx="856725" cy="691461"/>
          </a:xfrm>
          <a:prstGeom prst="rect">
            <a:avLst/>
          </a:prstGeom>
          <a:noFill/>
          <a:ln>
            <a:noFill/>
          </a:ln>
        </p:spPr>
      </p:pic>
      <p:pic>
        <p:nvPicPr>
          <p:cNvPr id="15" name="Google Shape;648;p62">
            <a:extLst>
              <a:ext uri="{FF2B5EF4-FFF2-40B4-BE49-F238E27FC236}">
                <a16:creationId xmlns:a16="http://schemas.microsoft.com/office/drawing/2014/main" id="{25A4669C-0675-50E2-48D3-9E002A39C74E}"/>
              </a:ext>
            </a:extLst>
          </p:cNvPr>
          <p:cNvPicPr preferRelativeResize="0"/>
          <p:nvPr/>
        </p:nvPicPr>
        <p:blipFill>
          <a:blip r:embed="rId7">
            <a:alphaModFix amt="51000"/>
          </a:blip>
          <a:stretch>
            <a:fillRect/>
          </a:stretch>
        </p:blipFill>
        <p:spPr>
          <a:xfrm>
            <a:off x="8417091" y="4407954"/>
            <a:ext cx="1230028" cy="992750"/>
          </a:xfrm>
          <a:prstGeom prst="rect">
            <a:avLst/>
          </a:prstGeom>
          <a:noFill/>
          <a:ln>
            <a:noFill/>
          </a:ln>
        </p:spPr>
      </p:pic>
      <p:pic>
        <p:nvPicPr>
          <p:cNvPr id="16" name="Google Shape;649;p62">
            <a:extLst>
              <a:ext uri="{FF2B5EF4-FFF2-40B4-BE49-F238E27FC236}">
                <a16:creationId xmlns:a16="http://schemas.microsoft.com/office/drawing/2014/main" id="{EE413D88-6478-381E-2C72-43A9031BDA0C}"/>
              </a:ext>
            </a:extLst>
          </p:cNvPr>
          <p:cNvPicPr preferRelativeResize="0"/>
          <p:nvPr/>
        </p:nvPicPr>
        <p:blipFill>
          <a:blip r:embed="rId8">
            <a:alphaModFix amt="83000"/>
          </a:blip>
          <a:stretch>
            <a:fillRect/>
          </a:stretch>
        </p:blipFill>
        <p:spPr>
          <a:xfrm>
            <a:off x="8039625" y="4308007"/>
            <a:ext cx="1104375" cy="8913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pic>
        <p:nvPicPr>
          <p:cNvPr id="684" name="Google Shape;684;p64"/>
          <p:cNvPicPr preferRelativeResize="0"/>
          <p:nvPr/>
        </p:nvPicPr>
        <p:blipFill rotWithShape="1">
          <a:blip r:embed="rId3">
            <a:alphaModFix amt="60000"/>
          </a:blip>
          <a:srcRect/>
          <a:stretch/>
        </p:blipFill>
        <p:spPr>
          <a:xfrm rot="-487117">
            <a:off x="7123241" y="4109069"/>
            <a:ext cx="223202" cy="223203"/>
          </a:xfrm>
          <a:prstGeom prst="rect">
            <a:avLst/>
          </a:prstGeom>
          <a:noFill/>
          <a:ln>
            <a:noFill/>
          </a:ln>
        </p:spPr>
      </p:pic>
      <p:pic>
        <p:nvPicPr>
          <p:cNvPr id="685" name="Google Shape;685;p64"/>
          <p:cNvPicPr preferRelativeResize="0"/>
          <p:nvPr/>
        </p:nvPicPr>
        <p:blipFill rotWithShape="1">
          <a:blip r:embed="rId4">
            <a:alphaModFix amt="60000"/>
          </a:blip>
          <a:srcRect/>
          <a:stretch/>
        </p:blipFill>
        <p:spPr>
          <a:xfrm rot="-487117">
            <a:off x="1527591" y="733344"/>
            <a:ext cx="223202" cy="223203"/>
          </a:xfrm>
          <a:prstGeom prst="rect">
            <a:avLst/>
          </a:prstGeom>
          <a:noFill/>
          <a:ln>
            <a:noFill/>
          </a:ln>
        </p:spPr>
      </p:pic>
      <p:sp>
        <p:nvSpPr>
          <p:cNvPr id="686" name="Google Shape;686;p64"/>
          <p:cNvSpPr txBox="1">
            <a:spLocks noGrp="1"/>
          </p:cNvSpPr>
          <p:nvPr>
            <p:ph type="title"/>
          </p:nvPr>
        </p:nvSpPr>
        <p:spPr>
          <a:xfrm>
            <a:off x="2246400" y="1007800"/>
            <a:ext cx="465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Problem Statement</a:t>
            </a:r>
            <a:endParaRPr sz="4000" dirty="0"/>
          </a:p>
        </p:txBody>
      </p:sp>
      <p:sp>
        <p:nvSpPr>
          <p:cNvPr id="687" name="Google Shape;687;p64"/>
          <p:cNvSpPr txBox="1">
            <a:spLocks noGrp="1"/>
          </p:cNvSpPr>
          <p:nvPr>
            <p:ph type="subTitle" idx="1"/>
          </p:nvPr>
        </p:nvSpPr>
        <p:spPr>
          <a:xfrm>
            <a:off x="2246400" y="2489683"/>
            <a:ext cx="4651200" cy="1168500"/>
          </a:xfrm>
          <a:prstGeom prst="rect">
            <a:avLst/>
          </a:prstGeom>
        </p:spPr>
        <p:txBody>
          <a:bodyPr spcFirstLastPara="1" wrap="square" lIns="91425" tIns="91425" rIns="91425" bIns="91425" anchor="ctr" anchorCtr="0">
            <a:noAutofit/>
          </a:bodyPr>
          <a:lstStyle/>
          <a:p>
            <a:pPr marL="0" lvl="0" indent="0" algn="just"/>
            <a:r>
              <a:rPr lang="en-US" dirty="0"/>
              <a:t>The problem is to develop an accurate and efficient system for detecting the presence of brain tumors in medical images and segmenting them from healthy brain tissue. The system should be able to handle different types and sizes of tumors and various imaging modalities, while minimizing false positives and false negatives. The goal is to assist clinicians in making informed decisions about treatment planning and monitoring.</a:t>
            </a:r>
            <a:endParaRPr dirty="0"/>
          </a:p>
        </p:txBody>
      </p:sp>
      <p:sp>
        <p:nvSpPr>
          <p:cNvPr id="688" name="Google Shape;688;p64">
            <a:hlinkClick r:id="" action="ppaction://noaction"/>
          </p:cNvPr>
          <p:cNvSpPr/>
          <p:nvPr/>
        </p:nvSpPr>
        <p:spPr>
          <a:xfrm>
            <a:off x="4459398" y="134651"/>
            <a:ext cx="225209" cy="20761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4">
            <a:hlinkClick r:id="" action="ppaction://hlinkshowjump?jump=nextslide"/>
          </p:cNvPr>
          <p:cNvSpPr/>
          <p:nvPr/>
        </p:nvSpPr>
        <p:spPr>
          <a:xfrm>
            <a:off x="4868757"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4">
            <a:hlinkClick r:id="" action="ppaction://hlinkshowjump?jump=nextslide"/>
          </p:cNvPr>
          <p:cNvSpPr/>
          <p:nvPr/>
        </p:nvSpPr>
        <p:spPr>
          <a:xfrm flipH="1">
            <a:off x="4107432"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6"/>
                                        </p:tgtEl>
                                        <p:attrNameLst>
                                          <p:attrName>style.visibility</p:attrName>
                                        </p:attrNameLst>
                                      </p:cBhvr>
                                      <p:to>
                                        <p:strVal val="visible"/>
                                      </p:to>
                                    </p:set>
                                    <p:animEffect transition="in" filter="fade">
                                      <p:cBhvr>
                                        <p:cTn id="7" dur="1000"/>
                                        <p:tgtEl>
                                          <p:spTgt spid="686"/>
                                        </p:tgtEl>
                                      </p:cBhvr>
                                    </p:animEffect>
                                  </p:childTnLst>
                                </p:cTn>
                              </p:par>
                              <p:par>
                                <p:cTn id="8" presetID="10" presetClass="entr" presetSubtype="0" fill="hold" nodeType="withEffect">
                                  <p:stCondLst>
                                    <p:cond delay="0"/>
                                  </p:stCondLst>
                                  <p:childTnLst>
                                    <p:set>
                                      <p:cBhvr>
                                        <p:cTn id="9" dur="1" fill="hold">
                                          <p:stCondLst>
                                            <p:cond delay="0"/>
                                          </p:stCondLst>
                                        </p:cTn>
                                        <p:tgtEl>
                                          <p:spTgt spid="687"/>
                                        </p:tgtEl>
                                        <p:attrNameLst>
                                          <p:attrName>style.visibility</p:attrName>
                                        </p:attrNameLst>
                                      </p:cBhvr>
                                      <p:to>
                                        <p:strVal val="visible"/>
                                      </p:to>
                                    </p:set>
                                    <p:animEffect transition="in" filter="fade">
                                      <p:cBhvr>
                                        <p:cTn id="10" dur="1000"/>
                                        <p:tgtEl>
                                          <p:spTgt spid="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pic>
        <p:nvPicPr>
          <p:cNvPr id="684" name="Google Shape;684;p64"/>
          <p:cNvPicPr preferRelativeResize="0"/>
          <p:nvPr/>
        </p:nvPicPr>
        <p:blipFill rotWithShape="1">
          <a:blip r:embed="rId3">
            <a:alphaModFix amt="60000"/>
          </a:blip>
          <a:srcRect/>
          <a:stretch/>
        </p:blipFill>
        <p:spPr>
          <a:xfrm rot="-487117">
            <a:off x="7123241" y="4109069"/>
            <a:ext cx="223202" cy="223203"/>
          </a:xfrm>
          <a:prstGeom prst="rect">
            <a:avLst/>
          </a:prstGeom>
          <a:noFill/>
          <a:ln>
            <a:noFill/>
          </a:ln>
        </p:spPr>
      </p:pic>
      <p:pic>
        <p:nvPicPr>
          <p:cNvPr id="685" name="Google Shape;685;p64"/>
          <p:cNvPicPr preferRelativeResize="0"/>
          <p:nvPr/>
        </p:nvPicPr>
        <p:blipFill rotWithShape="1">
          <a:blip r:embed="rId4">
            <a:alphaModFix amt="60000"/>
          </a:blip>
          <a:srcRect/>
          <a:stretch/>
        </p:blipFill>
        <p:spPr>
          <a:xfrm rot="-487117">
            <a:off x="1527591" y="733344"/>
            <a:ext cx="223202" cy="223203"/>
          </a:xfrm>
          <a:prstGeom prst="rect">
            <a:avLst/>
          </a:prstGeom>
          <a:noFill/>
          <a:ln>
            <a:noFill/>
          </a:ln>
        </p:spPr>
      </p:pic>
      <p:sp>
        <p:nvSpPr>
          <p:cNvPr id="686" name="Google Shape;686;p64"/>
          <p:cNvSpPr txBox="1">
            <a:spLocks noGrp="1"/>
          </p:cNvSpPr>
          <p:nvPr>
            <p:ph type="title"/>
          </p:nvPr>
        </p:nvSpPr>
        <p:spPr>
          <a:xfrm>
            <a:off x="2246400" y="1007800"/>
            <a:ext cx="465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Abstract</a:t>
            </a:r>
            <a:endParaRPr sz="4000" dirty="0"/>
          </a:p>
        </p:txBody>
      </p:sp>
      <p:sp>
        <p:nvSpPr>
          <p:cNvPr id="687" name="Google Shape;687;p64"/>
          <p:cNvSpPr txBox="1">
            <a:spLocks noGrp="1"/>
          </p:cNvSpPr>
          <p:nvPr>
            <p:ph type="subTitle" idx="1"/>
          </p:nvPr>
        </p:nvSpPr>
        <p:spPr>
          <a:xfrm>
            <a:off x="2246400" y="2489683"/>
            <a:ext cx="4651200" cy="1168500"/>
          </a:xfrm>
          <a:prstGeom prst="rect">
            <a:avLst/>
          </a:prstGeom>
        </p:spPr>
        <p:txBody>
          <a:bodyPr spcFirstLastPara="1" wrap="square" lIns="91425" tIns="91425" rIns="91425" bIns="91425" anchor="ctr" anchorCtr="0">
            <a:noAutofit/>
          </a:bodyPr>
          <a:lstStyle/>
          <a:p>
            <a:pPr marL="0" lvl="0" indent="0" algn="just"/>
            <a:r>
              <a:rPr lang="en-US" dirty="0"/>
              <a:t>This project aims to develop a brain tumor detection and segmentation system using digital signal processing techniques. The system uses MRI images as input and applies preprocessing, feature extraction, and classification techniques to detect and segment tumors. The proposed system achieves high accuracy and can be useful for assisting medical professionals in the diagnosis and treatment of brain tumors.</a:t>
            </a:r>
            <a:endParaRPr dirty="0"/>
          </a:p>
        </p:txBody>
      </p:sp>
      <p:sp>
        <p:nvSpPr>
          <p:cNvPr id="688" name="Google Shape;688;p64">
            <a:hlinkClick r:id="" action="ppaction://noaction"/>
          </p:cNvPr>
          <p:cNvSpPr/>
          <p:nvPr/>
        </p:nvSpPr>
        <p:spPr>
          <a:xfrm>
            <a:off x="4459398" y="134651"/>
            <a:ext cx="225209" cy="20761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4">
            <a:hlinkClick r:id="" action="ppaction://hlinkshowjump?jump=nextslide"/>
          </p:cNvPr>
          <p:cNvSpPr/>
          <p:nvPr/>
        </p:nvSpPr>
        <p:spPr>
          <a:xfrm>
            <a:off x="4868757"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4">
            <a:hlinkClick r:id="" action="ppaction://hlinkshowjump?jump=nextslide"/>
          </p:cNvPr>
          <p:cNvSpPr/>
          <p:nvPr/>
        </p:nvSpPr>
        <p:spPr>
          <a:xfrm flipH="1">
            <a:off x="4107432"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97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6"/>
                                        </p:tgtEl>
                                        <p:attrNameLst>
                                          <p:attrName>style.visibility</p:attrName>
                                        </p:attrNameLst>
                                      </p:cBhvr>
                                      <p:to>
                                        <p:strVal val="visible"/>
                                      </p:to>
                                    </p:set>
                                    <p:animEffect transition="in" filter="fade">
                                      <p:cBhvr>
                                        <p:cTn id="7" dur="1000"/>
                                        <p:tgtEl>
                                          <p:spTgt spid="686"/>
                                        </p:tgtEl>
                                      </p:cBhvr>
                                    </p:animEffect>
                                  </p:childTnLst>
                                </p:cTn>
                              </p:par>
                              <p:par>
                                <p:cTn id="8" presetID="10" presetClass="entr" presetSubtype="0" fill="hold" nodeType="withEffect">
                                  <p:stCondLst>
                                    <p:cond delay="0"/>
                                  </p:stCondLst>
                                  <p:childTnLst>
                                    <p:set>
                                      <p:cBhvr>
                                        <p:cTn id="9" dur="1" fill="hold">
                                          <p:stCondLst>
                                            <p:cond delay="0"/>
                                          </p:stCondLst>
                                        </p:cTn>
                                        <p:tgtEl>
                                          <p:spTgt spid="687"/>
                                        </p:tgtEl>
                                        <p:attrNameLst>
                                          <p:attrName>style.visibility</p:attrName>
                                        </p:attrNameLst>
                                      </p:cBhvr>
                                      <p:to>
                                        <p:strVal val="visible"/>
                                      </p:to>
                                    </p:set>
                                    <p:animEffect transition="in" filter="fade">
                                      <p:cBhvr>
                                        <p:cTn id="10" dur="1000"/>
                                        <p:tgtEl>
                                          <p:spTgt spid="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pic>
        <p:nvPicPr>
          <p:cNvPr id="684" name="Google Shape;684;p64"/>
          <p:cNvPicPr preferRelativeResize="0"/>
          <p:nvPr/>
        </p:nvPicPr>
        <p:blipFill rotWithShape="1">
          <a:blip r:embed="rId3">
            <a:alphaModFix amt="60000"/>
          </a:blip>
          <a:srcRect/>
          <a:stretch/>
        </p:blipFill>
        <p:spPr>
          <a:xfrm rot="-487117">
            <a:off x="7123241" y="4109069"/>
            <a:ext cx="223202" cy="223203"/>
          </a:xfrm>
          <a:prstGeom prst="rect">
            <a:avLst/>
          </a:prstGeom>
          <a:noFill/>
          <a:ln>
            <a:noFill/>
          </a:ln>
        </p:spPr>
      </p:pic>
      <p:pic>
        <p:nvPicPr>
          <p:cNvPr id="685" name="Google Shape;685;p64"/>
          <p:cNvPicPr preferRelativeResize="0"/>
          <p:nvPr/>
        </p:nvPicPr>
        <p:blipFill rotWithShape="1">
          <a:blip r:embed="rId4">
            <a:alphaModFix amt="60000"/>
          </a:blip>
          <a:srcRect/>
          <a:stretch/>
        </p:blipFill>
        <p:spPr>
          <a:xfrm rot="-487117">
            <a:off x="1527591" y="733344"/>
            <a:ext cx="223202" cy="223203"/>
          </a:xfrm>
          <a:prstGeom prst="rect">
            <a:avLst/>
          </a:prstGeom>
          <a:noFill/>
          <a:ln>
            <a:noFill/>
          </a:ln>
        </p:spPr>
      </p:pic>
      <p:sp>
        <p:nvSpPr>
          <p:cNvPr id="686" name="Google Shape;686;p64"/>
          <p:cNvSpPr txBox="1">
            <a:spLocks noGrp="1"/>
          </p:cNvSpPr>
          <p:nvPr>
            <p:ph type="title"/>
          </p:nvPr>
        </p:nvSpPr>
        <p:spPr>
          <a:xfrm>
            <a:off x="2246400" y="1007800"/>
            <a:ext cx="465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Scope</a:t>
            </a:r>
            <a:endParaRPr sz="4000" dirty="0"/>
          </a:p>
        </p:txBody>
      </p:sp>
      <p:sp>
        <p:nvSpPr>
          <p:cNvPr id="687" name="Google Shape;687;p64"/>
          <p:cNvSpPr txBox="1">
            <a:spLocks noGrp="1"/>
          </p:cNvSpPr>
          <p:nvPr>
            <p:ph type="subTitle" idx="1"/>
          </p:nvPr>
        </p:nvSpPr>
        <p:spPr>
          <a:xfrm>
            <a:off x="2246400" y="2489683"/>
            <a:ext cx="4651200" cy="1168500"/>
          </a:xfrm>
          <a:prstGeom prst="rect">
            <a:avLst/>
          </a:prstGeom>
        </p:spPr>
        <p:txBody>
          <a:bodyPr spcFirstLastPara="1" wrap="square" lIns="91425" tIns="91425" rIns="91425" bIns="91425" anchor="ctr" anchorCtr="0">
            <a:noAutofit/>
          </a:bodyPr>
          <a:lstStyle/>
          <a:p>
            <a:pPr marL="0" lvl="0" indent="0" algn="just"/>
            <a:r>
              <a:rPr lang="en-US" dirty="0"/>
              <a:t>This project focuses on the development of a brain tumor detection and segmentation system using digital signal processing techniques. The scope includes the use of various DSP tools and techniques such as filtering, feature extraction, and classification to accurately detect and segment brain tumors from MRI images. The system aims to provide an automated and efficient solution to assist radiologists in the diagnosis and treatment of brain tumors.</a:t>
            </a:r>
            <a:endParaRPr dirty="0"/>
          </a:p>
        </p:txBody>
      </p:sp>
      <p:sp>
        <p:nvSpPr>
          <p:cNvPr id="688" name="Google Shape;688;p64">
            <a:hlinkClick r:id="" action="ppaction://noaction"/>
          </p:cNvPr>
          <p:cNvSpPr/>
          <p:nvPr/>
        </p:nvSpPr>
        <p:spPr>
          <a:xfrm>
            <a:off x="4459398" y="134651"/>
            <a:ext cx="225209" cy="20761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4">
            <a:hlinkClick r:id="" action="ppaction://hlinkshowjump?jump=nextslide"/>
          </p:cNvPr>
          <p:cNvSpPr/>
          <p:nvPr/>
        </p:nvSpPr>
        <p:spPr>
          <a:xfrm>
            <a:off x="4868757"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4">
            <a:hlinkClick r:id="" action="ppaction://hlinkshowjump?jump=nextslide"/>
          </p:cNvPr>
          <p:cNvSpPr/>
          <p:nvPr/>
        </p:nvSpPr>
        <p:spPr>
          <a:xfrm flipH="1">
            <a:off x="4107432"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89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6"/>
                                        </p:tgtEl>
                                        <p:attrNameLst>
                                          <p:attrName>style.visibility</p:attrName>
                                        </p:attrNameLst>
                                      </p:cBhvr>
                                      <p:to>
                                        <p:strVal val="visible"/>
                                      </p:to>
                                    </p:set>
                                    <p:animEffect transition="in" filter="fade">
                                      <p:cBhvr>
                                        <p:cTn id="7" dur="1000"/>
                                        <p:tgtEl>
                                          <p:spTgt spid="686"/>
                                        </p:tgtEl>
                                      </p:cBhvr>
                                    </p:animEffect>
                                  </p:childTnLst>
                                </p:cTn>
                              </p:par>
                              <p:par>
                                <p:cTn id="8" presetID="10" presetClass="entr" presetSubtype="0" fill="hold" nodeType="withEffect">
                                  <p:stCondLst>
                                    <p:cond delay="0"/>
                                  </p:stCondLst>
                                  <p:childTnLst>
                                    <p:set>
                                      <p:cBhvr>
                                        <p:cTn id="9" dur="1" fill="hold">
                                          <p:stCondLst>
                                            <p:cond delay="0"/>
                                          </p:stCondLst>
                                        </p:cTn>
                                        <p:tgtEl>
                                          <p:spTgt spid="687"/>
                                        </p:tgtEl>
                                        <p:attrNameLst>
                                          <p:attrName>style.visibility</p:attrName>
                                        </p:attrNameLst>
                                      </p:cBhvr>
                                      <p:to>
                                        <p:strVal val="visible"/>
                                      </p:to>
                                    </p:set>
                                    <p:animEffect transition="in" filter="fade">
                                      <p:cBhvr>
                                        <p:cTn id="10" dur="1000"/>
                                        <p:tgtEl>
                                          <p:spTgt spid="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2" name="Google Shape;802;p70"/>
          <p:cNvSpPr txBox="1">
            <a:spLocks noGrp="1"/>
          </p:cNvSpPr>
          <p:nvPr>
            <p:ph type="title"/>
          </p:nvPr>
        </p:nvSpPr>
        <p:spPr>
          <a:xfrm>
            <a:off x="3922044" y="1871400"/>
            <a:ext cx="4619433" cy="140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t>Block Diagram </a:t>
            </a:r>
            <a:endParaRPr sz="5400" dirty="0"/>
          </a:p>
        </p:txBody>
      </p:sp>
      <p:pic>
        <p:nvPicPr>
          <p:cNvPr id="805" name="Google Shape;805;p70"/>
          <p:cNvPicPr preferRelativeResize="0"/>
          <p:nvPr/>
        </p:nvPicPr>
        <p:blipFill rotWithShape="1">
          <a:blip r:embed="rId3">
            <a:alphaModFix amt="60000"/>
          </a:blip>
          <a:srcRect/>
          <a:stretch/>
        </p:blipFill>
        <p:spPr>
          <a:xfrm rot="-487117">
            <a:off x="4460393" y="1364606"/>
            <a:ext cx="223202" cy="223203"/>
          </a:xfrm>
          <a:prstGeom prst="rect">
            <a:avLst/>
          </a:prstGeom>
          <a:noFill/>
          <a:ln>
            <a:noFill/>
          </a:ln>
        </p:spPr>
      </p:pic>
      <p:sp>
        <p:nvSpPr>
          <p:cNvPr id="806" name="Google Shape;806;p70">
            <a:hlinkClick r:id="" action="ppaction://noaction"/>
          </p:cNvPr>
          <p:cNvSpPr/>
          <p:nvPr/>
        </p:nvSpPr>
        <p:spPr>
          <a:xfrm>
            <a:off x="4459398" y="134651"/>
            <a:ext cx="225209" cy="20761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0">
            <a:hlinkClick r:id="" action="ppaction://hlinkshowjump?jump=nextslide"/>
          </p:cNvPr>
          <p:cNvSpPr/>
          <p:nvPr/>
        </p:nvSpPr>
        <p:spPr>
          <a:xfrm>
            <a:off x="4868757"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0">
            <a:hlinkClick r:id="" action="ppaction://hlinkshowjump?jump=nextslide"/>
          </p:cNvPr>
          <p:cNvSpPr/>
          <p:nvPr/>
        </p:nvSpPr>
        <p:spPr>
          <a:xfrm flipH="1">
            <a:off x="4107432"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70"/>
          <p:cNvGrpSpPr/>
          <p:nvPr/>
        </p:nvGrpSpPr>
        <p:grpSpPr>
          <a:xfrm>
            <a:off x="1435033" y="1529175"/>
            <a:ext cx="1907004" cy="5895767"/>
            <a:chOff x="2144825" y="1916833"/>
            <a:chExt cx="1043676" cy="3226668"/>
          </a:xfrm>
        </p:grpSpPr>
        <p:sp>
          <p:nvSpPr>
            <p:cNvPr id="810" name="Google Shape;810;p70"/>
            <p:cNvSpPr/>
            <p:nvPr/>
          </p:nvSpPr>
          <p:spPr>
            <a:xfrm>
              <a:off x="2472929" y="1916833"/>
              <a:ext cx="715571" cy="1422331"/>
            </a:xfrm>
            <a:custGeom>
              <a:avLst/>
              <a:gdLst/>
              <a:ahLst/>
              <a:cxnLst/>
              <a:rect l="l" t="t" r="r" b="b"/>
              <a:pathLst>
                <a:path w="16647" h="33089" extrusionOk="0">
                  <a:moveTo>
                    <a:pt x="9437" y="0"/>
                  </a:moveTo>
                  <a:cubicBezTo>
                    <a:pt x="9719" y="1035"/>
                    <a:pt x="10079" y="2148"/>
                    <a:pt x="10236" y="3214"/>
                  </a:cubicBezTo>
                  <a:cubicBezTo>
                    <a:pt x="10220" y="4029"/>
                    <a:pt x="10001" y="4844"/>
                    <a:pt x="10032" y="5690"/>
                  </a:cubicBezTo>
                  <a:cubicBezTo>
                    <a:pt x="10064" y="5988"/>
                    <a:pt x="10189" y="6270"/>
                    <a:pt x="10330" y="6521"/>
                  </a:cubicBezTo>
                  <a:cubicBezTo>
                    <a:pt x="11130" y="6505"/>
                    <a:pt x="11898" y="6255"/>
                    <a:pt x="12619" y="5925"/>
                  </a:cubicBezTo>
                  <a:lnTo>
                    <a:pt x="12636" y="5917"/>
                  </a:lnTo>
                  <a:lnTo>
                    <a:pt x="12636" y="5917"/>
                  </a:lnTo>
                  <a:cubicBezTo>
                    <a:pt x="12131" y="6547"/>
                    <a:pt x="11318" y="6805"/>
                    <a:pt x="10550" y="6897"/>
                  </a:cubicBezTo>
                  <a:lnTo>
                    <a:pt x="10644" y="7023"/>
                  </a:lnTo>
                  <a:cubicBezTo>
                    <a:pt x="11553" y="8088"/>
                    <a:pt x="12572" y="9045"/>
                    <a:pt x="13684" y="9891"/>
                  </a:cubicBezTo>
                  <a:cubicBezTo>
                    <a:pt x="14421" y="10424"/>
                    <a:pt x="15205" y="10941"/>
                    <a:pt x="15848" y="11584"/>
                  </a:cubicBezTo>
                  <a:cubicBezTo>
                    <a:pt x="16161" y="11897"/>
                    <a:pt x="16412" y="12258"/>
                    <a:pt x="16396" y="12712"/>
                  </a:cubicBezTo>
                  <a:cubicBezTo>
                    <a:pt x="16365" y="13371"/>
                    <a:pt x="16004" y="14013"/>
                    <a:pt x="15612" y="14515"/>
                  </a:cubicBezTo>
                  <a:cubicBezTo>
                    <a:pt x="15174" y="15016"/>
                    <a:pt x="14233" y="15267"/>
                    <a:pt x="14139" y="16020"/>
                  </a:cubicBezTo>
                  <a:cubicBezTo>
                    <a:pt x="14123" y="16537"/>
                    <a:pt x="14358" y="16991"/>
                    <a:pt x="14719" y="17352"/>
                  </a:cubicBezTo>
                  <a:cubicBezTo>
                    <a:pt x="14876" y="17493"/>
                    <a:pt x="15064" y="17618"/>
                    <a:pt x="15158" y="17822"/>
                  </a:cubicBezTo>
                  <a:cubicBezTo>
                    <a:pt x="15471" y="18465"/>
                    <a:pt x="14876" y="19029"/>
                    <a:pt x="14405" y="19405"/>
                  </a:cubicBezTo>
                  <a:cubicBezTo>
                    <a:pt x="13778" y="19876"/>
                    <a:pt x="12995" y="20158"/>
                    <a:pt x="12556" y="20847"/>
                  </a:cubicBezTo>
                  <a:cubicBezTo>
                    <a:pt x="12509" y="20941"/>
                    <a:pt x="12572" y="21067"/>
                    <a:pt x="12681" y="21082"/>
                  </a:cubicBezTo>
                  <a:cubicBezTo>
                    <a:pt x="12854" y="21082"/>
                    <a:pt x="12963" y="21004"/>
                    <a:pt x="13105" y="21004"/>
                  </a:cubicBezTo>
                  <a:cubicBezTo>
                    <a:pt x="13212" y="20992"/>
                    <a:pt x="13323" y="20984"/>
                    <a:pt x="13433" y="20984"/>
                  </a:cubicBezTo>
                  <a:cubicBezTo>
                    <a:pt x="13756" y="20984"/>
                    <a:pt x="14078" y="21052"/>
                    <a:pt x="14311" y="21286"/>
                  </a:cubicBezTo>
                  <a:cubicBezTo>
                    <a:pt x="14468" y="21427"/>
                    <a:pt x="14625" y="21600"/>
                    <a:pt x="14750" y="21788"/>
                  </a:cubicBezTo>
                  <a:cubicBezTo>
                    <a:pt x="15001" y="22117"/>
                    <a:pt x="14985" y="22760"/>
                    <a:pt x="14547" y="22932"/>
                  </a:cubicBezTo>
                  <a:cubicBezTo>
                    <a:pt x="14092" y="22979"/>
                    <a:pt x="13700" y="23308"/>
                    <a:pt x="13622" y="23763"/>
                  </a:cubicBezTo>
                  <a:cubicBezTo>
                    <a:pt x="13496" y="24452"/>
                    <a:pt x="13857" y="25158"/>
                    <a:pt x="13888" y="25847"/>
                  </a:cubicBezTo>
                  <a:cubicBezTo>
                    <a:pt x="13982" y="26741"/>
                    <a:pt x="13810" y="27681"/>
                    <a:pt x="13324" y="28434"/>
                  </a:cubicBezTo>
                  <a:cubicBezTo>
                    <a:pt x="12667" y="29426"/>
                    <a:pt x="11458" y="29539"/>
                    <a:pt x="10326" y="29539"/>
                  </a:cubicBezTo>
                  <a:cubicBezTo>
                    <a:pt x="10081" y="29539"/>
                    <a:pt x="9840" y="29534"/>
                    <a:pt x="9609" y="29531"/>
                  </a:cubicBezTo>
                  <a:cubicBezTo>
                    <a:pt x="8348" y="29508"/>
                    <a:pt x="7185" y="29415"/>
                    <a:pt x="6113" y="29415"/>
                  </a:cubicBezTo>
                  <a:cubicBezTo>
                    <a:pt x="3588" y="29415"/>
                    <a:pt x="1574" y="29931"/>
                    <a:pt x="1" y="33089"/>
                  </a:cubicBezTo>
                  <a:cubicBezTo>
                    <a:pt x="1448" y="30376"/>
                    <a:pt x="3080" y="29540"/>
                    <a:pt x="5764" y="29540"/>
                  </a:cubicBezTo>
                  <a:cubicBezTo>
                    <a:pt x="6104" y="29540"/>
                    <a:pt x="6460" y="29553"/>
                    <a:pt x="6835" y="29578"/>
                  </a:cubicBezTo>
                  <a:cubicBezTo>
                    <a:pt x="7935" y="29578"/>
                    <a:pt x="9069" y="29730"/>
                    <a:pt x="10187" y="29730"/>
                  </a:cubicBezTo>
                  <a:cubicBezTo>
                    <a:pt x="10931" y="29730"/>
                    <a:pt x="11669" y="29663"/>
                    <a:pt x="12383" y="29437"/>
                  </a:cubicBezTo>
                  <a:cubicBezTo>
                    <a:pt x="13794" y="28904"/>
                    <a:pt x="14249" y="27195"/>
                    <a:pt x="14108" y="25832"/>
                  </a:cubicBezTo>
                  <a:cubicBezTo>
                    <a:pt x="14061" y="25236"/>
                    <a:pt x="13888" y="24688"/>
                    <a:pt x="13826" y="24123"/>
                  </a:cubicBezTo>
                  <a:cubicBezTo>
                    <a:pt x="13778" y="23716"/>
                    <a:pt x="14029" y="23277"/>
                    <a:pt x="14437" y="23198"/>
                  </a:cubicBezTo>
                  <a:cubicBezTo>
                    <a:pt x="14860" y="23167"/>
                    <a:pt x="15142" y="22760"/>
                    <a:pt x="15158" y="22368"/>
                  </a:cubicBezTo>
                  <a:cubicBezTo>
                    <a:pt x="15174" y="22117"/>
                    <a:pt x="15095" y="21850"/>
                    <a:pt x="14954" y="21647"/>
                  </a:cubicBezTo>
                  <a:cubicBezTo>
                    <a:pt x="14672" y="21255"/>
                    <a:pt x="14311" y="20847"/>
                    <a:pt x="13794" y="20769"/>
                  </a:cubicBezTo>
                  <a:cubicBezTo>
                    <a:pt x="13660" y="20749"/>
                    <a:pt x="13491" y="20734"/>
                    <a:pt x="13322" y="20734"/>
                  </a:cubicBezTo>
                  <a:cubicBezTo>
                    <a:pt x="13186" y="20734"/>
                    <a:pt x="13051" y="20744"/>
                    <a:pt x="12933" y="20767"/>
                  </a:cubicBezTo>
                  <a:lnTo>
                    <a:pt x="12933" y="20767"/>
                  </a:lnTo>
                  <a:cubicBezTo>
                    <a:pt x="13216" y="20474"/>
                    <a:pt x="13608" y="20187"/>
                    <a:pt x="13967" y="20001"/>
                  </a:cubicBezTo>
                  <a:cubicBezTo>
                    <a:pt x="14750" y="19562"/>
                    <a:pt x="15863" y="18731"/>
                    <a:pt x="15377" y="17712"/>
                  </a:cubicBezTo>
                  <a:cubicBezTo>
                    <a:pt x="15283" y="17477"/>
                    <a:pt x="15079" y="17336"/>
                    <a:pt x="14891" y="17180"/>
                  </a:cubicBezTo>
                  <a:cubicBezTo>
                    <a:pt x="14735" y="17023"/>
                    <a:pt x="14609" y="16835"/>
                    <a:pt x="14531" y="16647"/>
                  </a:cubicBezTo>
                  <a:cubicBezTo>
                    <a:pt x="14327" y="16255"/>
                    <a:pt x="14311" y="15816"/>
                    <a:pt x="14688" y="15534"/>
                  </a:cubicBezTo>
                  <a:cubicBezTo>
                    <a:pt x="15032" y="15220"/>
                    <a:pt x="15456" y="15032"/>
                    <a:pt x="15785" y="14672"/>
                  </a:cubicBezTo>
                  <a:cubicBezTo>
                    <a:pt x="16224" y="14107"/>
                    <a:pt x="16600" y="13465"/>
                    <a:pt x="16631" y="12712"/>
                  </a:cubicBezTo>
                  <a:cubicBezTo>
                    <a:pt x="16647" y="12211"/>
                    <a:pt x="16349" y="11756"/>
                    <a:pt x="16004" y="11427"/>
                  </a:cubicBezTo>
                  <a:cubicBezTo>
                    <a:pt x="15346" y="10769"/>
                    <a:pt x="14562" y="10251"/>
                    <a:pt x="13810" y="9703"/>
                  </a:cubicBezTo>
                  <a:cubicBezTo>
                    <a:pt x="12753" y="8918"/>
                    <a:pt x="11755" y="8017"/>
                    <a:pt x="10885" y="7028"/>
                  </a:cubicBezTo>
                  <a:lnTo>
                    <a:pt x="10885" y="7028"/>
                  </a:lnTo>
                  <a:cubicBezTo>
                    <a:pt x="11606" y="6887"/>
                    <a:pt x="12335" y="6574"/>
                    <a:pt x="12775" y="5972"/>
                  </a:cubicBezTo>
                  <a:lnTo>
                    <a:pt x="12807" y="5941"/>
                  </a:lnTo>
                  <a:cubicBezTo>
                    <a:pt x="12807" y="5925"/>
                    <a:pt x="12822" y="5941"/>
                    <a:pt x="12838" y="5894"/>
                  </a:cubicBezTo>
                  <a:cubicBezTo>
                    <a:pt x="12876" y="5807"/>
                    <a:pt x="12794" y="5739"/>
                    <a:pt x="12711" y="5739"/>
                  </a:cubicBezTo>
                  <a:cubicBezTo>
                    <a:pt x="12690" y="5739"/>
                    <a:pt x="12669" y="5743"/>
                    <a:pt x="12650" y="5753"/>
                  </a:cubicBezTo>
                  <a:cubicBezTo>
                    <a:pt x="12603" y="5769"/>
                    <a:pt x="12478" y="5831"/>
                    <a:pt x="12415" y="5863"/>
                  </a:cubicBezTo>
                  <a:cubicBezTo>
                    <a:pt x="11785" y="6155"/>
                    <a:pt x="11110" y="6356"/>
                    <a:pt x="10404" y="6394"/>
                  </a:cubicBezTo>
                  <a:lnTo>
                    <a:pt x="10404" y="6394"/>
                  </a:lnTo>
                  <a:cubicBezTo>
                    <a:pt x="9825" y="5413"/>
                    <a:pt x="10345" y="4267"/>
                    <a:pt x="10299" y="3198"/>
                  </a:cubicBezTo>
                  <a:cubicBezTo>
                    <a:pt x="10111" y="2132"/>
                    <a:pt x="9735" y="1051"/>
                    <a:pt x="94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0"/>
            <p:cNvSpPr/>
            <p:nvPr/>
          </p:nvSpPr>
          <p:spPr>
            <a:xfrm>
              <a:off x="2443957" y="3339120"/>
              <a:ext cx="29015" cy="49906"/>
            </a:xfrm>
            <a:custGeom>
              <a:avLst/>
              <a:gdLst/>
              <a:ahLst/>
              <a:cxnLst/>
              <a:rect l="l" t="t" r="r" b="b"/>
              <a:pathLst>
                <a:path w="675" h="1161" extrusionOk="0">
                  <a:moveTo>
                    <a:pt x="675" y="1"/>
                  </a:moveTo>
                  <a:cubicBezTo>
                    <a:pt x="299" y="299"/>
                    <a:pt x="79" y="691"/>
                    <a:pt x="1" y="1161"/>
                  </a:cubicBezTo>
                  <a:cubicBezTo>
                    <a:pt x="377" y="879"/>
                    <a:pt x="612" y="471"/>
                    <a:pt x="67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0"/>
            <p:cNvSpPr/>
            <p:nvPr/>
          </p:nvSpPr>
          <p:spPr>
            <a:xfrm>
              <a:off x="2144825" y="3814835"/>
              <a:ext cx="240587" cy="1328666"/>
            </a:xfrm>
            <a:custGeom>
              <a:avLst/>
              <a:gdLst/>
              <a:ahLst/>
              <a:cxnLst/>
              <a:rect l="l" t="t" r="r" b="b"/>
              <a:pathLst>
                <a:path w="5597" h="30910" extrusionOk="0">
                  <a:moveTo>
                    <a:pt x="1646" y="0"/>
                  </a:moveTo>
                  <a:lnTo>
                    <a:pt x="1646" y="0"/>
                  </a:lnTo>
                  <a:cubicBezTo>
                    <a:pt x="0" y="2179"/>
                    <a:pt x="235" y="5157"/>
                    <a:pt x="800" y="7680"/>
                  </a:cubicBezTo>
                  <a:cubicBezTo>
                    <a:pt x="1145" y="8950"/>
                    <a:pt x="1223" y="10282"/>
                    <a:pt x="1317" y="11599"/>
                  </a:cubicBezTo>
                  <a:cubicBezTo>
                    <a:pt x="1395" y="12916"/>
                    <a:pt x="1458" y="14232"/>
                    <a:pt x="1568" y="15549"/>
                  </a:cubicBezTo>
                  <a:cubicBezTo>
                    <a:pt x="1756" y="18229"/>
                    <a:pt x="2853" y="20690"/>
                    <a:pt x="3496" y="23261"/>
                  </a:cubicBezTo>
                  <a:cubicBezTo>
                    <a:pt x="4123" y="25816"/>
                    <a:pt x="4530" y="28465"/>
                    <a:pt x="5596" y="30910"/>
                  </a:cubicBezTo>
                  <a:cubicBezTo>
                    <a:pt x="4640" y="28418"/>
                    <a:pt x="4279" y="25800"/>
                    <a:pt x="3700" y="23214"/>
                  </a:cubicBezTo>
                  <a:cubicBezTo>
                    <a:pt x="3104" y="20643"/>
                    <a:pt x="1991" y="18182"/>
                    <a:pt x="1819" y="15533"/>
                  </a:cubicBezTo>
                  <a:cubicBezTo>
                    <a:pt x="1646" y="13558"/>
                    <a:pt x="1599" y="11568"/>
                    <a:pt x="1380" y="9593"/>
                  </a:cubicBezTo>
                  <a:cubicBezTo>
                    <a:pt x="1317" y="8934"/>
                    <a:pt x="1176" y="8276"/>
                    <a:pt x="988" y="7633"/>
                  </a:cubicBezTo>
                  <a:cubicBezTo>
                    <a:pt x="392" y="5141"/>
                    <a:pt x="110" y="2226"/>
                    <a:pt x="164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3" name="Google Shape;813;p70"/>
          <p:cNvPicPr preferRelativeResize="0"/>
          <p:nvPr/>
        </p:nvPicPr>
        <p:blipFill>
          <a:blip r:embed="rId4">
            <a:alphaModFix/>
          </a:blip>
          <a:stretch>
            <a:fillRect/>
          </a:stretch>
        </p:blipFill>
        <p:spPr>
          <a:xfrm flipH="1">
            <a:off x="583724" y="601097"/>
            <a:ext cx="2168550" cy="1750225"/>
          </a:xfrm>
          <a:prstGeom prst="rect">
            <a:avLst/>
          </a:prstGeom>
          <a:noFill/>
          <a:ln>
            <a:noFill/>
          </a:ln>
        </p:spPr>
      </p:pic>
      <p:pic>
        <p:nvPicPr>
          <p:cNvPr id="814" name="Google Shape;814;p70"/>
          <p:cNvPicPr preferRelativeResize="0"/>
          <p:nvPr/>
        </p:nvPicPr>
        <p:blipFill>
          <a:blip r:embed="rId5">
            <a:alphaModFix/>
          </a:blip>
          <a:stretch>
            <a:fillRect/>
          </a:stretch>
        </p:blipFill>
        <p:spPr>
          <a:xfrm>
            <a:off x="386147" y="2061100"/>
            <a:ext cx="1887500" cy="1523400"/>
          </a:xfrm>
          <a:prstGeom prst="rect">
            <a:avLst/>
          </a:prstGeom>
          <a:noFill/>
          <a:ln>
            <a:noFill/>
          </a:ln>
        </p:spPr>
      </p:pic>
      <p:pic>
        <p:nvPicPr>
          <p:cNvPr id="815" name="Google Shape;815;p70"/>
          <p:cNvPicPr preferRelativeResize="0"/>
          <p:nvPr/>
        </p:nvPicPr>
        <p:blipFill>
          <a:blip r:embed="rId6">
            <a:alphaModFix/>
          </a:blip>
          <a:stretch>
            <a:fillRect/>
          </a:stretch>
        </p:blipFill>
        <p:spPr>
          <a:xfrm>
            <a:off x="583733" y="3376138"/>
            <a:ext cx="690350" cy="557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2"/>
                                        </p:tgtEl>
                                        <p:attrNameLst>
                                          <p:attrName>style.visibility</p:attrName>
                                        </p:attrNameLst>
                                      </p:cBhvr>
                                      <p:to>
                                        <p:strVal val="visible"/>
                                      </p:to>
                                    </p:set>
                                    <p:animEffect transition="in" filter="fade">
                                      <p:cBhvr>
                                        <p:cTn id="7" dur="1000"/>
                                        <p:tgtEl>
                                          <p:spTgt spid="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759C8A-9708-47B3-2685-FBB8298A72B0}"/>
              </a:ext>
            </a:extLst>
          </p:cNvPr>
          <p:cNvPicPr>
            <a:picLocks noChangeAspect="1"/>
          </p:cNvPicPr>
          <p:nvPr/>
        </p:nvPicPr>
        <p:blipFill>
          <a:blip r:embed="rId2"/>
          <a:stretch>
            <a:fillRect/>
          </a:stretch>
        </p:blipFill>
        <p:spPr>
          <a:xfrm>
            <a:off x="1575447" y="393750"/>
            <a:ext cx="5993105" cy="4356000"/>
          </a:xfrm>
          <a:prstGeom prst="rect">
            <a:avLst/>
          </a:prstGeom>
        </p:spPr>
      </p:pic>
    </p:spTree>
    <p:extLst>
      <p:ext uri="{BB962C8B-B14F-4D97-AF65-F5344CB8AC3E}">
        <p14:creationId xmlns:p14="http://schemas.microsoft.com/office/powerpoint/2010/main" val="9928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2" name="Google Shape;802;p70"/>
          <p:cNvSpPr txBox="1">
            <a:spLocks noGrp="1"/>
          </p:cNvSpPr>
          <p:nvPr>
            <p:ph type="title"/>
          </p:nvPr>
        </p:nvSpPr>
        <p:spPr>
          <a:xfrm>
            <a:off x="3922044" y="1871400"/>
            <a:ext cx="4619433" cy="140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t>Key Features </a:t>
            </a:r>
            <a:endParaRPr sz="5400" dirty="0"/>
          </a:p>
        </p:txBody>
      </p:sp>
      <p:pic>
        <p:nvPicPr>
          <p:cNvPr id="805" name="Google Shape;805;p70"/>
          <p:cNvPicPr preferRelativeResize="0"/>
          <p:nvPr/>
        </p:nvPicPr>
        <p:blipFill rotWithShape="1">
          <a:blip r:embed="rId3">
            <a:alphaModFix amt="60000"/>
          </a:blip>
          <a:srcRect/>
          <a:stretch/>
        </p:blipFill>
        <p:spPr>
          <a:xfrm rot="-487117">
            <a:off x="4460393" y="1364606"/>
            <a:ext cx="223202" cy="223203"/>
          </a:xfrm>
          <a:prstGeom prst="rect">
            <a:avLst/>
          </a:prstGeom>
          <a:noFill/>
          <a:ln>
            <a:noFill/>
          </a:ln>
        </p:spPr>
      </p:pic>
      <p:sp>
        <p:nvSpPr>
          <p:cNvPr id="806" name="Google Shape;806;p70">
            <a:hlinkClick r:id="" action="ppaction://noaction"/>
          </p:cNvPr>
          <p:cNvSpPr/>
          <p:nvPr/>
        </p:nvSpPr>
        <p:spPr>
          <a:xfrm>
            <a:off x="4459398" y="134651"/>
            <a:ext cx="225209" cy="20761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0">
            <a:hlinkClick r:id="" action="ppaction://hlinkshowjump?jump=nextslide"/>
          </p:cNvPr>
          <p:cNvSpPr/>
          <p:nvPr/>
        </p:nvSpPr>
        <p:spPr>
          <a:xfrm>
            <a:off x="4868757"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0">
            <a:hlinkClick r:id="" action="ppaction://hlinkshowjump?jump=nextslide"/>
          </p:cNvPr>
          <p:cNvSpPr/>
          <p:nvPr/>
        </p:nvSpPr>
        <p:spPr>
          <a:xfrm flipH="1">
            <a:off x="4107432"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70"/>
          <p:cNvGrpSpPr/>
          <p:nvPr/>
        </p:nvGrpSpPr>
        <p:grpSpPr>
          <a:xfrm>
            <a:off x="1435033" y="1529175"/>
            <a:ext cx="1907004" cy="5895767"/>
            <a:chOff x="2144825" y="1916833"/>
            <a:chExt cx="1043676" cy="3226668"/>
          </a:xfrm>
        </p:grpSpPr>
        <p:sp>
          <p:nvSpPr>
            <p:cNvPr id="810" name="Google Shape;810;p70"/>
            <p:cNvSpPr/>
            <p:nvPr/>
          </p:nvSpPr>
          <p:spPr>
            <a:xfrm>
              <a:off x="2472929" y="1916833"/>
              <a:ext cx="715571" cy="1422331"/>
            </a:xfrm>
            <a:custGeom>
              <a:avLst/>
              <a:gdLst/>
              <a:ahLst/>
              <a:cxnLst/>
              <a:rect l="l" t="t" r="r" b="b"/>
              <a:pathLst>
                <a:path w="16647" h="33089" extrusionOk="0">
                  <a:moveTo>
                    <a:pt x="9437" y="0"/>
                  </a:moveTo>
                  <a:cubicBezTo>
                    <a:pt x="9719" y="1035"/>
                    <a:pt x="10079" y="2148"/>
                    <a:pt x="10236" y="3214"/>
                  </a:cubicBezTo>
                  <a:cubicBezTo>
                    <a:pt x="10220" y="4029"/>
                    <a:pt x="10001" y="4844"/>
                    <a:pt x="10032" y="5690"/>
                  </a:cubicBezTo>
                  <a:cubicBezTo>
                    <a:pt x="10064" y="5988"/>
                    <a:pt x="10189" y="6270"/>
                    <a:pt x="10330" y="6521"/>
                  </a:cubicBezTo>
                  <a:cubicBezTo>
                    <a:pt x="11130" y="6505"/>
                    <a:pt x="11898" y="6255"/>
                    <a:pt x="12619" y="5925"/>
                  </a:cubicBezTo>
                  <a:lnTo>
                    <a:pt x="12636" y="5917"/>
                  </a:lnTo>
                  <a:lnTo>
                    <a:pt x="12636" y="5917"/>
                  </a:lnTo>
                  <a:cubicBezTo>
                    <a:pt x="12131" y="6547"/>
                    <a:pt x="11318" y="6805"/>
                    <a:pt x="10550" y="6897"/>
                  </a:cubicBezTo>
                  <a:lnTo>
                    <a:pt x="10644" y="7023"/>
                  </a:lnTo>
                  <a:cubicBezTo>
                    <a:pt x="11553" y="8088"/>
                    <a:pt x="12572" y="9045"/>
                    <a:pt x="13684" y="9891"/>
                  </a:cubicBezTo>
                  <a:cubicBezTo>
                    <a:pt x="14421" y="10424"/>
                    <a:pt x="15205" y="10941"/>
                    <a:pt x="15848" y="11584"/>
                  </a:cubicBezTo>
                  <a:cubicBezTo>
                    <a:pt x="16161" y="11897"/>
                    <a:pt x="16412" y="12258"/>
                    <a:pt x="16396" y="12712"/>
                  </a:cubicBezTo>
                  <a:cubicBezTo>
                    <a:pt x="16365" y="13371"/>
                    <a:pt x="16004" y="14013"/>
                    <a:pt x="15612" y="14515"/>
                  </a:cubicBezTo>
                  <a:cubicBezTo>
                    <a:pt x="15174" y="15016"/>
                    <a:pt x="14233" y="15267"/>
                    <a:pt x="14139" y="16020"/>
                  </a:cubicBezTo>
                  <a:cubicBezTo>
                    <a:pt x="14123" y="16537"/>
                    <a:pt x="14358" y="16991"/>
                    <a:pt x="14719" y="17352"/>
                  </a:cubicBezTo>
                  <a:cubicBezTo>
                    <a:pt x="14876" y="17493"/>
                    <a:pt x="15064" y="17618"/>
                    <a:pt x="15158" y="17822"/>
                  </a:cubicBezTo>
                  <a:cubicBezTo>
                    <a:pt x="15471" y="18465"/>
                    <a:pt x="14876" y="19029"/>
                    <a:pt x="14405" y="19405"/>
                  </a:cubicBezTo>
                  <a:cubicBezTo>
                    <a:pt x="13778" y="19876"/>
                    <a:pt x="12995" y="20158"/>
                    <a:pt x="12556" y="20847"/>
                  </a:cubicBezTo>
                  <a:cubicBezTo>
                    <a:pt x="12509" y="20941"/>
                    <a:pt x="12572" y="21067"/>
                    <a:pt x="12681" y="21082"/>
                  </a:cubicBezTo>
                  <a:cubicBezTo>
                    <a:pt x="12854" y="21082"/>
                    <a:pt x="12963" y="21004"/>
                    <a:pt x="13105" y="21004"/>
                  </a:cubicBezTo>
                  <a:cubicBezTo>
                    <a:pt x="13212" y="20992"/>
                    <a:pt x="13323" y="20984"/>
                    <a:pt x="13433" y="20984"/>
                  </a:cubicBezTo>
                  <a:cubicBezTo>
                    <a:pt x="13756" y="20984"/>
                    <a:pt x="14078" y="21052"/>
                    <a:pt x="14311" y="21286"/>
                  </a:cubicBezTo>
                  <a:cubicBezTo>
                    <a:pt x="14468" y="21427"/>
                    <a:pt x="14625" y="21600"/>
                    <a:pt x="14750" y="21788"/>
                  </a:cubicBezTo>
                  <a:cubicBezTo>
                    <a:pt x="15001" y="22117"/>
                    <a:pt x="14985" y="22760"/>
                    <a:pt x="14547" y="22932"/>
                  </a:cubicBezTo>
                  <a:cubicBezTo>
                    <a:pt x="14092" y="22979"/>
                    <a:pt x="13700" y="23308"/>
                    <a:pt x="13622" y="23763"/>
                  </a:cubicBezTo>
                  <a:cubicBezTo>
                    <a:pt x="13496" y="24452"/>
                    <a:pt x="13857" y="25158"/>
                    <a:pt x="13888" y="25847"/>
                  </a:cubicBezTo>
                  <a:cubicBezTo>
                    <a:pt x="13982" y="26741"/>
                    <a:pt x="13810" y="27681"/>
                    <a:pt x="13324" y="28434"/>
                  </a:cubicBezTo>
                  <a:cubicBezTo>
                    <a:pt x="12667" y="29426"/>
                    <a:pt x="11458" y="29539"/>
                    <a:pt x="10326" y="29539"/>
                  </a:cubicBezTo>
                  <a:cubicBezTo>
                    <a:pt x="10081" y="29539"/>
                    <a:pt x="9840" y="29534"/>
                    <a:pt x="9609" y="29531"/>
                  </a:cubicBezTo>
                  <a:cubicBezTo>
                    <a:pt x="8348" y="29508"/>
                    <a:pt x="7185" y="29415"/>
                    <a:pt x="6113" y="29415"/>
                  </a:cubicBezTo>
                  <a:cubicBezTo>
                    <a:pt x="3588" y="29415"/>
                    <a:pt x="1574" y="29931"/>
                    <a:pt x="1" y="33089"/>
                  </a:cubicBezTo>
                  <a:cubicBezTo>
                    <a:pt x="1448" y="30376"/>
                    <a:pt x="3080" y="29540"/>
                    <a:pt x="5764" y="29540"/>
                  </a:cubicBezTo>
                  <a:cubicBezTo>
                    <a:pt x="6104" y="29540"/>
                    <a:pt x="6460" y="29553"/>
                    <a:pt x="6835" y="29578"/>
                  </a:cubicBezTo>
                  <a:cubicBezTo>
                    <a:pt x="7935" y="29578"/>
                    <a:pt x="9069" y="29730"/>
                    <a:pt x="10187" y="29730"/>
                  </a:cubicBezTo>
                  <a:cubicBezTo>
                    <a:pt x="10931" y="29730"/>
                    <a:pt x="11669" y="29663"/>
                    <a:pt x="12383" y="29437"/>
                  </a:cubicBezTo>
                  <a:cubicBezTo>
                    <a:pt x="13794" y="28904"/>
                    <a:pt x="14249" y="27195"/>
                    <a:pt x="14108" y="25832"/>
                  </a:cubicBezTo>
                  <a:cubicBezTo>
                    <a:pt x="14061" y="25236"/>
                    <a:pt x="13888" y="24688"/>
                    <a:pt x="13826" y="24123"/>
                  </a:cubicBezTo>
                  <a:cubicBezTo>
                    <a:pt x="13778" y="23716"/>
                    <a:pt x="14029" y="23277"/>
                    <a:pt x="14437" y="23198"/>
                  </a:cubicBezTo>
                  <a:cubicBezTo>
                    <a:pt x="14860" y="23167"/>
                    <a:pt x="15142" y="22760"/>
                    <a:pt x="15158" y="22368"/>
                  </a:cubicBezTo>
                  <a:cubicBezTo>
                    <a:pt x="15174" y="22117"/>
                    <a:pt x="15095" y="21850"/>
                    <a:pt x="14954" y="21647"/>
                  </a:cubicBezTo>
                  <a:cubicBezTo>
                    <a:pt x="14672" y="21255"/>
                    <a:pt x="14311" y="20847"/>
                    <a:pt x="13794" y="20769"/>
                  </a:cubicBezTo>
                  <a:cubicBezTo>
                    <a:pt x="13660" y="20749"/>
                    <a:pt x="13491" y="20734"/>
                    <a:pt x="13322" y="20734"/>
                  </a:cubicBezTo>
                  <a:cubicBezTo>
                    <a:pt x="13186" y="20734"/>
                    <a:pt x="13051" y="20744"/>
                    <a:pt x="12933" y="20767"/>
                  </a:cubicBezTo>
                  <a:lnTo>
                    <a:pt x="12933" y="20767"/>
                  </a:lnTo>
                  <a:cubicBezTo>
                    <a:pt x="13216" y="20474"/>
                    <a:pt x="13608" y="20187"/>
                    <a:pt x="13967" y="20001"/>
                  </a:cubicBezTo>
                  <a:cubicBezTo>
                    <a:pt x="14750" y="19562"/>
                    <a:pt x="15863" y="18731"/>
                    <a:pt x="15377" y="17712"/>
                  </a:cubicBezTo>
                  <a:cubicBezTo>
                    <a:pt x="15283" y="17477"/>
                    <a:pt x="15079" y="17336"/>
                    <a:pt x="14891" y="17180"/>
                  </a:cubicBezTo>
                  <a:cubicBezTo>
                    <a:pt x="14735" y="17023"/>
                    <a:pt x="14609" y="16835"/>
                    <a:pt x="14531" y="16647"/>
                  </a:cubicBezTo>
                  <a:cubicBezTo>
                    <a:pt x="14327" y="16255"/>
                    <a:pt x="14311" y="15816"/>
                    <a:pt x="14688" y="15534"/>
                  </a:cubicBezTo>
                  <a:cubicBezTo>
                    <a:pt x="15032" y="15220"/>
                    <a:pt x="15456" y="15032"/>
                    <a:pt x="15785" y="14672"/>
                  </a:cubicBezTo>
                  <a:cubicBezTo>
                    <a:pt x="16224" y="14107"/>
                    <a:pt x="16600" y="13465"/>
                    <a:pt x="16631" y="12712"/>
                  </a:cubicBezTo>
                  <a:cubicBezTo>
                    <a:pt x="16647" y="12211"/>
                    <a:pt x="16349" y="11756"/>
                    <a:pt x="16004" y="11427"/>
                  </a:cubicBezTo>
                  <a:cubicBezTo>
                    <a:pt x="15346" y="10769"/>
                    <a:pt x="14562" y="10251"/>
                    <a:pt x="13810" y="9703"/>
                  </a:cubicBezTo>
                  <a:cubicBezTo>
                    <a:pt x="12753" y="8918"/>
                    <a:pt x="11755" y="8017"/>
                    <a:pt x="10885" y="7028"/>
                  </a:cubicBezTo>
                  <a:lnTo>
                    <a:pt x="10885" y="7028"/>
                  </a:lnTo>
                  <a:cubicBezTo>
                    <a:pt x="11606" y="6887"/>
                    <a:pt x="12335" y="6574"/>
                    <a:pt x="12775" y="5972"/>
                  </a:cubicBezTo>
                  <a:lnTo>
                    <a:pt x="12807" y="5941"/>
                  </a:lnTo>
                  <a:cubicBezTo>
                    <a:pt x="12807" y="5925"/>
                    <a:pt x="12822" y="5941"/>
                    <a:pt x="12838" y="5894"/>
                  </a:cubicBezTo>
                  <a:cubicBezTo>
                    <a:pt x="12876" y="5807"/>
                    <a:pt x="12794" y="5739"/>
                    <a:pt x="12711" y="5739"/>
                  </a:cubicBezTo>
                  <a:cubicBezTo>
                    <a:pt x="12690" y="5739"/>
                    <a:pt x="12669" y="5743"/>
                    <a:pt x="12650" y="5753"/>
                  </a:cubicBezTo>
                  <a:cubicBezTo>
                    <a:pt x="12603" y="5769"/>
                    <a:pt x="12478" y="5831"/>
                    <a:pt x="12415" y="5863"/>
                  </a:cubicBezTo>
                  <a:cubicBezTo>
                    <a:pt x="11785" y="6155"/>
                    <a:pt x="11110" y="6356"/>
                    <a:pt x="10404" y="6394"/>
                  </a:cubicBezTo>
                  <a:lnTo>
                    <a:pt x="10404" y="6394"/>
                  </a:lnTo>
                  <a:cubicBezTo>
                    <a:pt x="9825" y="5413"/>
                    <a:pt x="10345" y="4267"/>
                    <a:pt x="10299" y="3198"/>
                  </a:cubicBezTo>
                  <a:cubicBezTo>
                    <a:pt x="10111" y="2132"/>
                    <a:pt x="9735" y="1051"/>
                    <a:pt x="94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0"/>
            <p:cNvSpPr/>
            <p:nvPr/>
          </p:nvSpPr>
          <p:spPr>
            <a:xfrm>
              <a:off x="2443957" y="3339120"/>
              <a:ext cx="29015" cy="49906"/>
            </a:xfrm>
            <a:custGeom>
              <a:avLst/>
              <a:gdLst/>
              <a:ahLst/>
              <a:cxnLst/>
              <a:rect l="l" t="t" r="r" b="b"/>
              <a:pathLst>
                <a:path w="675" h="1161" extrusionOk="0">
                  <a:moveTo>
                    <a:pt x="675" y="1"/>
                  </a:moveTo>
                  <a:cubicBezTo>
                    <a:pt x="299" y="299"/>
                    <a:pt x="79" y="691"/>
                    <a:pt x="1" y="1161"/>
                  </a:cubicBezTo>
                  <a:cubicBezTo>
                    <a:pt x="377" y="879"/>
                    <a:pt x="612" y="471"/>
                    <a:pt x="67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0"/>
            <p:cNvSpPr/>
            <p:nvPr/>
          </p:nvSpPr>
          <p:spPr>
            <a:xfrm>
              <a:off x="2144825" y="3814835"/>
              <a:ext cx="240587" cy="1328666"/>
            </a:xfrm>
            <a:custGeom>
              <a:avLst/>
              <a:gdLst/>
              <a:ahLst/>
              <a:cxnLst/>
              <a:rect l="l" t="t" r="r" b="b"/>
              <a:pathLst>
                <a:path w="5597" h="30910" extrusionOk="0">
                  <a:moveTo>
                    <a:pt x="1646" y="0"/>
                  </a:moveTo>
                  <a:lnTo>
                    <a:pt x="1646" y="0"/>
                  </a:lnTo>
                  <a:cubicBezTo>
                    <a:pt x="0" y="2179"/>
                    <a:pt x="235" y="5157"/>
                    <a:pt x="800" y="7680"/>
                  </a:cubicBezTo>
                  <a:cubicBezTo>
                    <a:pt x="1145" y="8950"/>
                    <a:pt x="1223" y="10282"/>
                    <a:pt x="1317" y="11599"/>
                  </a:cubicBezTo>
                  <a:cubicBezTo>
                    <a:pt x="1395" y="12916"/>
                    <a:pt x="1458" y="14232"/>
                    <a:pt x="1568" y="15549"/>
                  </a:cubicBezTo>
                  <a:cubicBezTo>
                    <a:pt x="1756" y="18229"/>
                    <a:pt x="2853" y="20690"/>
                    <a:pt x="3496" y="23261"/>
                  </a:cubicBezTo>
                  <a:cubicBezTo>
                    <a:pt x="4123" y="25816"/>
                    <a:pt x="4530" y="28465"/>
                    <a:pt x="5596" y="30910"/>
                  </a:cubicBezTo>
                  <a:cubicBezTo>
                    <a:pt x="4640" y="28418"/>
                    <a:pt x="4279" y="25800"/>
                    <a:pt x="3700" y="23214"/>
                  </a:cubicBezTo>
                  <a:cubicBezTo>
                    <a:pt x="3104" y="20643"/>
                    <a:pt x="1991" y="18182"/>
                    <a:pt x="1819" y="15533"/>
                  </a:cubicBezTo>
                  <a:cubicBezTo>
                    <a:pt x="1646" y="13558"/>
                    <a:pt x="1599" y="11568"/>
                    <a:pt x="1380" y="9593"/>
                  </a:cubicBezTo>
                  <a:cubicBezTo>
                    <a:pt x="1317" y="8934"/>
                    <a:pt x="1176" y="8276"/>
                    <a:pt x="988" y="7633"/>
                  </a:cubicBezTo>
                  <a:cubicBezTo>
                    <a:pt x="392" y="5141"/>
                    <a:pt x="110" y="2226"/>
                    <a:pt x="164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3" name="Google Shape;813;p70"/>
          <p:cNvPicPr preferRelativeResize="0"/>
          <p:nvPr/>
        </p:nvPicPr>
        <p:blipFill>
          <a:blip r:embed="rId4">
            <a:alphaModFix/>
          </a:blip>
          <a:stretch>
            <a:fillRect/>
          </a:stretch>
        </p:blipFill>
        <p:spPr>
          <a:xfrm flipH="1">
            <a:off x="583724" y="601097"/>
            <a:ext cx="2168550" cy="1750225"/>
          </a:xfrm>
          <a:prstGeom prst="rect">
            <a:avLst/>
          </a:prstGeom>
          <a:noFill/>
          <a:ln>
            <a:noFill/>
          </a:ln>
        </p:spPr>
      </p:pic>
      <p:pic>
        <p:nvPicPr>
          <p:cNvPr id="814" name="Google Shape;814;p70"/>
          <p:cNvPicPr preferRelativeResize="0"/>
          <p:nvPr/>
        </p:nvPicPr>
        <p:blipFill>
          <a:blip r:embed="rId5">
            <a:alphaModFix/>
          </a:blip>
          <a:stretch>
            <a:fillRect/>
          </a:stretch>
        </p:blipFill>
        <p:spPr>
          <a:xfrm>
            <a:off x="386147" y="2061100"/>
            <a:ext cx="1887500" cy="1523400"/>
          </a:xfrm>
          <a:prstGeom prst="rect">
            <a:avLst/>
          </a:prstGeom>
          <a:noFill/>
          <a:ln>
            <a:noFill/>
          </a:ln>
        </p:spPr>
      </p:pic>
      <p:pic>
        <p:nvPicPr>
          <p:cNvPr id="815" name="Google Shape;815;p70"/>
          <p:cNvPicPr preferRelativeResize="0"/>
          <p:nvPr/>
        </p:nvPicPr>
        <p:blipFill>
          <a:blip r:embed="rId6">
            <a:alphaModFix/>
          </a:blip>
          <a:stretch>
            <a:fillRect/>
          </a:stretch>
        </p:blipFill>
        <p:spPr>
          <a:xfrm>
            <a:off x="583733" y="3376138"/>
            <a:ext cx="690350" cy="557175"/>
          </a:xfrm>
          <a:prstGeom prst="rect">
            <a:avLst/>
          </a:prstGeom>
          <a:noFill/>
          <a:ln>
            <a:noFill/>
          </a:ln>
        </p:spPr>
      </p:pic>
    </p:spTree>
    <p:extLst>
      <p:ext uri="{BB962C8B-B14F-4D97-AF65-F5344CB8AC3E}">
        <p14:creationId xmlns:p14="http://schemas.microsoft.com/office/powerpoint/2010/main" val="12829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2"/>
                                        </p:tgtEl>
                                        <p:attrNameLst>
                                          <p:attrName>style.visibility</p:attrName>
                                        </p:attrNameLst>
                                      </p:cBhvr>
                                      <p:to>
                                        <p:strVal val="visible"/>
                                      </p:to>
                                    </p:set>
                                    <p:animEffect transition="in" filter="fade">
                                      <p:cBhvr>
                                        <p:cTn id="7" dur="1000"/>
                                        <p:tgtEl>
                                          <p:spTgt spid="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2" name="Google Shape;802;p70"/>
          <p:cNvSpPr txBox="1">
            <a:spLocks noGrp="1"/>
          </p:cNvSpPr>
          <p:nvPr>
            <p:ph type="title"/>
          </p:nvPr>
        </p:nvSpPr>
        <p:spPr>
          <a:xfrm>
            <a:off x="3922044" y="1871400"/>
            <a:ext cx="4619433" cy="140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Other Concepts </a:t>
            </a:r>
            <a:endParaRPr dirty="0"/>
          </a:p>
        </p:txBody>
      </p:sp>
      <p:pic>
        <p:nvPicPr>
          <p:cNvPr id="805" name="Google Shape;805;p70"/>
          <p:cNvPicPr preferRelativeResize="0"/>
          <p:nvPr/>
        </p:nvPicPr>
        <p:blipFill rotWithShape="1">
          <a:blip r:embed="rId3">
            <a:alphaModFix amt="60000"/>
          </a:blip>
          <a:srcRect/>
          <a:stretch/>
        </p:blipFill>
        <p:spPr>
          <a:xfrm rot="-487117">
            <a:off x="4460393" y="1364606"/>
            <a:ext cx="223202" cy="223203"/>
          </a:xfrm>
          <a:prstGeom prst="rect">
            <a:avLst/>
          </a:prstGeom>
          <a:noFill/>
          <a:ln>
            <a:noFill/>
          </a:ln>
        </p:spPr>
      </p:pic>
      <p:sp>
        <p:nvSpPr>
          <p:cNvPr id="806" name="Google Shape;806;p70">
            <a:hlinkClick r:id="" action="ppaction://noaction"/>
          </p:cNvPr>
          <p:cNvSpPr/>
          <p:nvPr/>
        </p:nvSpPr>
        <p:spPr>
          <a:xfrm>
            <a:off x="4459398" y="134651"/>
            <a:ext cx="225209" cy="20761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0">
            <a:hlinkClick r:id="" action="ppaction://hlinkshowjump?jump=nextslide"/>
          </p:cNvPr>
          <p:cNvSpPr/>
          <p:nvPr/>
        </p:nvSpPr>
        <p:spPr>
          <a:xfrm>
            <a:off x="4868757"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0">
            <a:hlinkClick r:id="" action="ppaction://hlinkshowjump?jump=nextslide"/>
          </p:cNvPr>
          <p:cNvSpPr/>
          <p:nvPr/>
        </p:nvSpPr>
        <p:spPr>
          <a:xfrm flipH="1">
            <a:off x="4107432" y="1800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70"/>
          <p:cNvGrpSpPr/>
          <p:nvPr/>
        </p:nvGrpSpPr>
        <p:grpSpPr>
          <a:xfrm>
            <a:off x="1435033" y="1529175"/>
            <a:ext cx="1907004" cy="5895767"/>
            <a:chOff x="2144825" y="1916833"/>
            <a:chExt cx="1043676" cy="3226668"/>
          </a:xfrm>
        </p:grpSpPr>
        <p:sp>
          <p:nvSpPr>
            <p:cNvPr id="810" name="Google Shape;810;p70"/>
            <p:cNvSpPr/>
            <p:nvPr/>
          </p:nvSpPr>
          <p:spPr>
            <a:xfrm>
              <a:off x="2472929" y="1916833"/>
              <a:ext cx="715571" cy="1422331"/>
            </a:xfrm>
            <a:custGeom>
              <a:avLst/>
              <a:gdLst/>
              <a:ahLst/>
              <a:cxnLst/>
              <a:rect l="l" t="t" r="r" b="b"/>
              <a:pathLst>
                <a:path w="16647" h="33089" extrusionOk="0">
                  <a:moveTo>
                    <a:pt x="9437" y="0"/>
                  </a:moveTo>
                  <a:cubicBezTo>
                    <a:pt x="9719" y="1035"/>
                    <a:pt x="10079" y="2148"/>
                    <a:pt x="10236" y="3214"/>
                  </a:cubicBezTo>
                  <a:cubicBezTo>
                    <a:pt x="10220" y="4029"/>
                    <a:pt x="10001" y="4844"/>
                    <a:pt x="10032" y="5690"/>
                  </a:cubicBezTo>
                  <a:cubicBezTo>
                    <a:pt x="10064" y="5988"/>
                    <a:pt x="10189" y="6270"/>
                    <a:pt x="10330" y="6521"/>
                  </a:cubicBezTo>
                  <a:cubicBezTo>
                    <a:pt x="11130" y="6505"/>
                    <a:pt x="11898" y="6255"/>
                    <a:pt x="12619" y="5925"/>
                  </a:cubicBezTo>
                  <a:lnTo>
                    <a:pt x="12636" y="5917"/>
                  </a:lnTo>
                  <a:lnTo>
                    <a:pt x="12636" y="5917"/>
                  </a:lnTo>
                  <a:cubicBezTo>
                    <a:pt x="12131" y="6547"/>
                    <a:pt x="11318" y="6805"/>
                    <a:pt x="10550" y="6897"/>
                  </a:cubicBezTo>
                  <a:lnTo>
                    <a:pt x="10644" y="7023"/>
                  </a:lnTo>
                  <a:cubicBezTo>
                    <a:pt x="11553" y="8088"/>
                    <a:pt x="12572" y="9045"/>
                    <a:pt x="13684" y="9891"/>
                  </a:cubicBezTo>
                  <a:cubicBezTo>
                    <a:pt x="14421" y="10424"/>
                    <a:pt x="15205" y="10941"/>
                    <a:pt x="15848" y="11584"/>
                  </a:cubicBezTo>
                  <a:cubicBezTo>
                    <a:pt x="16161" y="11897"/>
                    <a:pt x="16412" y="12258"/>
                    <a:pt x="16396" y="12712"/>
                  </a:cubicBezTo>
                  <a:cubicBezTo>
                    <a:pt x="16365" y="13371"/>
                    <a:pt x="16004" y="14013"/>
                    <a:pt x="15612" y="14515"/>
                  </a:cubicBezTo>
                  <a:cubicBezTo>
                    <a:pt x="15174" y="15016"/>
                    <a:pt x="14233" y="15267"/>
                    <a:pt x="14139" y="16020"/>
                  </a:cubicBezTo>
                  <a:cubicBezTo>
                    <a:pt x="14123" y="16537"/>
                    <a:pt x="14358" y="16991"/>
                    <a:pt x="14719" y="17352"/>
                  </a:cubicBezTo>
                  <a:cubicBezTo>
                    <a:pt x="14876" y="17493"/>
                    <a:pt x="15064" y="17618"/>
                    <a:pt x="15158" y="17822"/>
                  </a:cubicBezTo>
                  <a:cubicBezTo>
                    <a:pt x="15471" y="18465"/>
                    <a:pt x="14876" y="19029"/>
                    <a:pt x="14405" y="19405"/>
                  </a:cubicBezTo>
                  <a:cubicBezTo>
                    <a:pt x="13778" y="19876"/>
                    <a:pt x="12995" y="20158"/>
                    <a:pt x="12556" y="20847"/>
                  </a:cubicBezTo>
                  <a:cubicBezTo>
                    <a:pt x="12509" y="20941"/>
                    <a:pt x="12572" y="21067"/>
                    <a:pt x="12681" y="21082"/>
                  </a:cubicBezTo>
                  <a:cubicBezTo>
                    <a:pt x="12854" y="21082"/>
                    <a:pt x="12963" y="21004"/>
                    <a:pt x="13105" y="21004"/>
                  </a:cubicBezTo>
                  <a:cubicBezTo>
                    <a:pt x="13212" y="20992"/>
                    <a:pt x="13323" y="20984"/>
                    <a:pt x="13433" y="20984"/>
                  </a:cubicBezTo>
                  <a:cubicBezTo>
                    <a:pt x="13756" y="20984"/>
                    <a:pt x="14078" y="21052"/>
                    <a:pt x="14311" y="21286"/>
                  </a:cubicBezTo>
                  <a:cubicBezTo>
                    <a:pt x="14468" y="21427"/>
                    <a:pt x="14625" y="21600"/>
                    <a:pt x="14750" y="21788"/>
                  </a:cubicBezTo>
                  <a:cubicBezTo>
                    <a:pt x="15001" y="22117"/>
                    <a:pt x="14985" y="22760"/>
                    <a:pt x="14547" y="22932"/>
                  </a:cubicBezTo>
                  <a:cubicBezTo>
                    <a:pt x="14092" y="22979"/>
                    <a:pt x="13700" y="23308"/>
                    <a:pt x="13622" y="23763"/>
                  </a:cubicBezTo>
                  <a:cubicBezTo>
                    <a:pt x="13496" y="24452"/>
                    <a:pt x="13857" y="25158"/>
                    <a:pt x="13888" y="25847"/>
                  </a:cubicBezTo>
                  <a:cubicBezTo>
                    <a:pt x="13982" y="26741"/>
                    <a:pt x="13810" y="27681"/>
                    <a:pt x="13324" y="28434"/>
                  </a:cubicBezTo>
                  <a:cubicBezTo>
                    <a:pt x="12667" y="29426"/>
                    <a:pt x="11458" y="29539"/>
                    <a:pt x="10326" y="29539"/>
                  </a:cubicBezTo>
                  <a:cubicBezTo>
                    <a:pt x="10081" y="29539"/>
                    <a:pt x="9840" y="29534"/>
                    <a:pt x="9609" y="29531"/>
                  </a:cubicBezTo>
                  <a:cubicBezTo>
                    <a:pt x="8348" y="29508"/>
                    <a:pt x="7185" y="29415"/>
                    <a:pt x="6113" y="29415"/>
                  </a:cubicBezTo>
                  <a:cubicBezTo>
                    <a:pt x="3588" y="29415"/>
                    <a:pt x="1574" y="29931"/>
                    <a:pt x="1" y="33089"/>
                  </a:cubicBezTo>
                  <a:cubicBezTo>
                    <a:pt x="1448" y="30376"/>
                    <a:pt x="3080" y="29540"/>
                    <a:pt x="5764" y="29540"/>
                  </a:cubicBezTo>
                  <a:cubicBezTo>
                    <a:pt x="6104" y="29540"/>
                    <a:pt x="6460" y="29553"/>
                    <a:pt x="6835" y="29578"/>
                  </a:cubicBezTo>
                  <a:cubicBezTo>
                    <a:pt x="7935" y="29578"/>
                    <a:pt x="9069" y="29730"/>
                    <a:pt x="10187" y="29730"/>
                  </a:cubicBezTo>
                  <a:cubicBezTo>
                    <a:pt x="10931" y="29730"/>
                    <a:pt x="11669" y="29663"/>
                    <a:pt x="12383" y="29437"/>
                  </a:cubicBezTo>
                  <a:cubicBezTo>
                    <a:pt x="13794" y="28904"/>
                    <a:pt x="14249" y="27195"/>
                    <a:pt x="14108" y="25832"/>
                  </a:cubicBezTo>
                  <a:cubicBezTo>
                    <a:pt x="14061" y="25236"/>
                    <a:pt x="13888" y="24688"/>
                    <a:pt x="13826" y="24123"/>
                  </a:cubicBezTo>
                  <a:cubicBezTo>
                    <a:pt x="13778" y="23716"/>
                    <a:pt x="14029" y="23277"/>
                    <a:pt x="14437" y="23198"/>
                  </a:cubicBezTo>
                  <a:cubicBezTo>
                    <a:pt x="14860" y="23167"/>
                    <a:pt x="15142" y="22760"/>
                    <a:pt x="15158" y="22368"/>
                  </a:cubicBezTo>
                  <a:cubicBezTo>
                    <a:pt x="15174" y="22117"/>
                    <a:pt x="15095" y="21850"/>
                    <a:pt x="14954" y="21647"/>
                  </a:cubicBezTo>
                  <a:cubicBezTo>
                    <a:pt x="14672" y="21255"/>
                    <a:pt x="14311" y="20847"/>
                    <a:pt x="13794" y="20769"/>
                  </a:cubicBezTo>
                  <a:cubicBezTo>
                    <a:pt x="13660" y="20749"/>
                    <a:pt x="13491" y="20734"/>
                    <a:pt x="13322" y="20734"/>
                  </a:cubicBezTo>
                  <a:cubicBezTo>
                    <a:pt x="13186" y="20734"/>
                    <a:pt x="13051" y="20744"/>
                    <a:pt x="12933" y="20767"/>
                  </a:cubicBezTo>
                  <a:lnTo>
                    <a:pt x="12933" y="20767"/>
                  </a:lnTo>
                  <a:cubicBezTo>
                    <a:pt x="13216" y="20474"/>
                    <a:pt x="13608" y="20187"/>
                    <a:pt x="13967" y="20001"/>
                  </a:cubicBezTo>
                  <a:cubicBezTo>
                    <a:pt x="14750" y="19562"/>
                    <a:pt x="15863" y="18731"/>
                    <a:pt x="15377" y="17712"/>
                  </a:cubicBezTo>
                  <a:cubicBezTo>
                    <a:pt x="15283" y="17477"/>
                    <a:pt x="15079" y="17336"/>
                    <a:pt x="14891" y="17180"/>
                  </a:cubicBezTo>
                  <a:cubicBezTo>
                    <a:pt x="14735" y="17023"/>
                    <a:pt x="14609" y="16835"/>
                    <a:pt x="14531" y="16647"/>
                  </a:cubicBezTo>
                  <a:cubicBezTo>
                    <a:pt x="14327" y="16255"/>
                    <a:pt x="14311" y="15816"/>
                    <a:pt x="14688" y="15534"/>
                  </a:cubicBezTo>
                  <a:cubicBezTo>
                    <a:pt x="15032" y="15220"/>
                    <a:pt x="15456" y="15032"/>
                    <a:pt x="15785" y="14672"/>
                  </a:cubicBezTo>
                  <a:cubicBezTo>
                    <a:pt x="16224" y="14107"/>
                    <a:pt x="16600" y="13465"/>
                    <a:pt x="16631" y="12712"/>
                  </a:cubicBezTo>
                  <a:cubicBezTo>
                    <a:pt x="16647" y="12211"/>
                    <a:pt x="16349" y="11756"/>
                    <a:pt x="16004" y="11427"/>
                  </a:cubicBezTo>
                  <a:cubicBezTo>
                    <a:pt x="15346" y="10769"/>
                    <a:pt x="14562" y="10251"/>
                    <a:pt x="13810" y="9703"/>
                  </a:cubicBezTo>
                  <a:cubicBezTo>
                    <a:pt x="12753" y="8918"/>
                    <a:pt x="11755" y="8017"/>
                    <a:pt x="10885" y="7028"/>
                  </a:cubicBezTo>
                  <a:lnTo>
                    <a:pt x="10885" y="7028"/>
                  </a:lnTo>
                  <a:cubicBezTo>
                    <a:pt x="11606" y="6887"/>
                    <a:pt x="12335" y="6574"/>
                    <a:pt x="12775" y="5972"/>
                  </a:cubicBezTo>
                  <a:lnTo>
                    <a:pt x="12807" y="5941"/>
                  </a:lnTo>
                  <a:cubicBezTo>
                    <a:pt x="12807" y="5925"/>
                    <a:pt x="12822" y="5941"/>
                    <a:pt x="12838" y="5894"/>
                  </a:cubicBezTo>
                  <a:cubicBezTo>
                    <a:pt x="12876" y="5807"/>
                    <a:pt x="12794" y="5739"/>
                    <a:pt x="12711" y="5739"/>
                  </a:cubicBezTo>
                  <a:cubicBezTo>
                    <a:pt x="12690" y="5739"/>
                    <a:pt x="12669" y="5743"/>
                    <a:pt x="12650" y="5753"/>
                  </a:cubicBezTo>
                  <a:cubicBezTo>
                    <a:pt x="12603" y="5769"/>
                    <a:pt x="12478" y="5831"/>
                    <a:pt x="12415" y="5863"/>
                  </a:cubicBezTo>
                  <a:cubicBezTo>
                    <a:pt x="11785" y="6155"/>
                    <a:pt x="11110" y="6356"/>
                    <a:pt x="10404" y="6394"/>
                  </a:cubicBezTo>
                  <a:lnTo>
                    <a:pt x="10404" y="6394"/>
                  </a:lnTo>
                  <a:cubicBezTo>
                    <a:pt x="9825" y="5413"/>
                    <a:pt x="10345" y="4267"/>
                    <a:pt x="10299" y="3198"/>
                  </a:cubicBezTo>
                  <a:cubicBezTo>
                    <a:pt x="10111" y="2132"/>
                    <a:pt x="9735" y="1051"/>
                    <a:pt x="94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0"/>
            <p:cNvSpPr/>
            <p:nvPr/>
          </p:nvSpPr>
          <p:spPr>
            <a:xfrm>
              <a:off x="2443957" y="3339120"/>
              <a:ext cx="29015" cy="49906"/>
            </a:xfrm>
            <a:custGeom>
              <a:avLst/>
              <a:gdLst/>
              <a:ahLst/>
              <a:cxnLst/>
              <a:rect l="l" t="t" r="r" b="b"/>
              <a:pathLst>
                <a:path w="675" h="1161" extrusionOk="0">
                  <a:moveTo>
                    <a:pt x="675" y="1"/>
                  </a:moveTo>
                  <a:cubicBezTo>
                    <a:pt x="299" y="299"/>
                    <a:pt x="79" y="691"/>
                    <a:pt x="1" y="1161"/>
                  </a:cubicBezTo>
                  <a:cubicBezTo>
                    <a:pt x="377" y="879"/>
                    <a:pt x="612" y="471"/>
                    <a:pt x="67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0"/>
            <p:cNvSpPr/>
            <p:nvPr/>
          </p:nvSpPr>
          <p:spPr>
            <a:xfrm>
              <a:off x="2144825" y="3814835"/>
              <a:ext cx="240587" cy="1328666"/>
            </a:xfrm>
            <a:custGeom>
              <a:avLst/>
              <a:gdLst/>
              <a:ahLst/>
              <a:cxnLst/>
              <a:rect l="l" t="t" r="r" b="b"/>
              <a:pathLst>
                <a:path w="5597" h="30910" extrusionOk="0">
                  <a:moveTo>
                    <a:pt x="1646" y="0"/>
                  </a:moveTo>
                  <a:lnTo>
                    <a:pt x="1646" y="0"/>
                  </a:lnTo>
                  <a:cubicBezTo>
                    <a:pt x="0" y="2179"/>
                    <a:pt x="235" y="5157"/>
                    <a:pt x="800" y="7680"/>
                  </a:cubicBezTo>
                  <a:cubicBezTo>
                    <a:pt x="1145" y="8950"/>
                    <a:pt x="1223" y="10282"/>
                    <a:pt x="1317" y="11599"/>
                  </a:cubicBezTo>
                  <a:cubicBezTo>
                    <a:pt x="1395" y="12916"/>
                    <a:pt x="1458" y="14232"/>
                    <a:pt x="1568" y="15549"/>
                  </a:cubicBezTo>
                  <a:cubicBezTo>
                    <a:pt x="1756" y="18229"/>
                    <a:pt x="2853" y="20690"/>
                    <a:pt x="3496" y="23261"/>
                  </a:cubicBezTo>
                  <a:cubicBezTo>
                    <a:pt x="4123" y="25816"/>
                    <a:pt x="4530" y="28465"/>
                    <a:pt x="5596" y="30910"/>
                  </a:cubicBezTo>
                  <a:cubicBezTo>
                    <a:pt x="4640" y="28418"/>
                    <a:pt x="4279" y="25800"/>
                    <a:pt x="3700" y="23214"/>
                  </a:cubicBezTo>
                  <a:cubicBezTo>
                    <a:pt x="3104" y="20643"/>
                    <a:pt x="1991" y="18182"/>
                    <a:pt x="1819" y="15533"/>
                  </a:cubicBezTo>
                  <a:cubicBezTo>
                    <a:pt x="1646" y="13558"/>
                    <a:pt x="1599" y="11568"/>
                    <a:pt x="1380" y="9593"/>
                  </a:cubicBezTo>
                  <a:cubicBezTo>
                    <a:pt x="1317" y="8934"/>
                    <a:pt x="1176" y="8276"/>
                    <a:pt x="988" y="7633"/>
                  </a:cubicBezTo>
                  <a:cubicBezTo>
                    <a:pt x="392" y="5141"/>
                    <a:pt x="110" y="2226"/>
                    <a:pt x="164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3" name="Google Shape;813;p70"/>
          <p:cNvPicPr preferRelativeResize="0"/>
          <p:nvPr/>
        </p:nvPicPr>
        <p:blipFill>
          <a:blip r:embed="rId4">
            <a:alphaModFix/>
          </a:blip>
          <a:stretch>
            <a:fillRect/>
          </a:stretch>
        </p:blipFill>
        <p:spPr>
          <a:xfrm flipH="1">
            <a:off x="583724" y="601097"/>
            <a:ext cx="2168550" cy="1750225"/>
          </a:xfrm>
          <a:prstGeom prst="rect">
            <a:avLst/>
          </a:prstGeom>
          <a:noFill/>
          <a:ln>
            <a:noFill/>
          </a:ln>
        </p:spPr>
      </p:pic>
      <p:pic>
        <p:nvPicPr>
          <p:cNvPr id="814" name="Google Shape;814;p70"/>
          <p:cNvPicPr preferRelativeResize="0"/>
          <p:nvPr/>
        </p:nvPicPr>
        <p:blipFill>
          <a:blip r:embed="rId5">
            <a:alphaModFix/>
          </a:blip>
          <a:stretch>
            <a:fillRect/>
          </a:stretch>
        </p:blipFill>
        <p:spPr>
          <a:xfrm>
            <a:off x="386147" y="2061100"/>
            <a:ext cx="1887500" cy="1523400"/>
          </a:xfrm>
          <a:prstGeom prst="rect">
            <a:avLst/>
          </a:prstGeom>
          <a:noFill/>
          <a:ln>
            <a:noFill/>
          </a:ln>
        </p:spPr>
      </p:pic>
      <p:pic>
        <p:nvPicPr>
          <p:cNvPr id="815" name="Google Shape;815;p70"/>
          <p:cNvPicPr preferRelativeResize="0"/>
          <p:nvPr/>
        </p:nvPicPr>
        <p:blipFill>
          <a:blip r:embed="rId6">
            <a:alphaModFix/>
          </a:blip>
          <a:stretch>
            <a:fillRect/>
          </a:stretch>
        </p:blipFill>
        <p:spPr>
          <a:xfrm>
            <a:off x="583733" y="3376138"/>
            <a:ext cx="690350" cy="557175"/>
          </a:xfrm>
          <a:prstGeom prst="rect">
            <a:avLst/>
          </a:prstGeom>
          <a:noFill/>
          <a:ln>
            <a:noFill/>
          </a:ln>
        </p:spPr>
      </p:pic>
    </p:spTree>
    <p:extLst>
      <p:ext uri="{BB962C8B-B14F-4D97-AF65-F5344CB8AC3E}">
        <p14:creationId xmlns:p14="http://schemas.microsoft.com/office/powerpoint/2010/main" val="151970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2"/>
                                        </p:tgtEl>
                                        <p:attrNameLst>
                                          <p:attrName>style.visibility</p:attrName>
                                        </p:attrNameLst>
                                      </p:cBhvr>
                                      <p:to>
                                        <p:strVal val="visible"/>
                                      </p:to>
                                    </p:set>
                                    <p:animEffect transition="in" filter="fade">
                                      <p:cBhvr>
                                        <p:cTn id="7" dur="1000"/>
                                        <p:tgtEl>
                                          <p:spTgt spid="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stel Watercolor Mental Health Clinic by Slidesgo">
  <a:themeElements>
    <a:clrScheme name="Simple Light">
      <a:dk1>
        <a:srgbClr val="000000"/>
      </a:dk1>
      <a:lt1>
        <a:srgbClr val="F5F0EC"/>
      </a:lt1>
      <a:dk2>
        <a:srgbClr val="659DA9"/>
      </a:dk2>
      <a:lt2>
        <a:srgbClr val="EDCB69"/>
      </a:lt2>
      <a:accent1>
        <a:srgbClr val="385A93"/>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243</Words>
  <Application>Microsoft Office PowerPoint</Application>
  <PresentationFormat>On-screen Show (16:9)</PresentationFormat>
  <Paragraphs>23</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Averia Libre</vt:lpstr>
      <vt:lpstr>DM Serif Text</vt:lpstr>
      <vt:lpstr>Cambay</vt:lpstr>
      <vt:lpstr>Pastel Watercolor Mental Health Clinic by Slidesgo</vt:lpstr>
      <vt:lpstr>Brain Tumor Detection Using Image Segmentation </vt:lpstr>
      <vt:lpstr>Abstract</vt:lpstr>
      <vt:lpstr>Problem Statement</vt:lpstr>
      <vt:lpstr>Abstract</vt:lpstr>
      <vt:lpstr>Scope</vt:lpstr>
      <vt:lpstr>Block Diagram </vt:lpstr>
      <vt:lpstr>PowerPoint Presentation</vt:lpstr>
      <vt:lpstr>Key Features </vt:lpstr>
      <vt:lpstr>Other Concepts </vt:lpstr>
      <vt:lpstr>Project View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Image Segmentation</dc:title>
  <dc:creator>Hifza islam qadri</dc:creator>
  <cp:lastModifiedBy>Ayesha Shafique</cp:lastModifiedBy>
  <cp:revision>7</cp:revision>
  <dcterms:modified xsi:type="dcterms:W3CDTF">2023-06-09T05:56:27Z</dcterms:modified>
</cp:coreProperties>
</file>