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4" r:id="rId3"/>
    <p:sldId id="256" r:id="rId4"/>
    <p:sldId id="259" r:id="rId5"/>
    <p:sldId id="272" r:id="rId6"/>
    <p:sldId id="257" r:id="rId7"/>
    <p:sldId id="270" r:id="rId8"/>
    <p:sldId id="260" r:id="rId9"/>
    <p:sldId id="262" r:id="rId10"/>
    <p:sldId id="261" r:id="rId11"/>
    <p:sldId id="263" r:id="rId12"/>
    <p:sldId id="271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1092" y="102"/>
      </p:cViewPr>
      <p:guideLst>
        <p:guide orient="horz" pos="2149"/>
        <p:guide pos="38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680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29732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21531" y="330883"/>
            <a:ext cx="1560479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예제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195423" cy="1764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9"/>
                <a:gridCol w="2724284"/>
                <a:gridCol w="714700"/>
                <a:gridCol w="806254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TB_EXAMPLE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EXID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75917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907DB39-763C-8056-D991-33CC270E6D3F}"/>
              </a:ext>
            </a:extLst>
          </p:cNvPr>
          <p:cNvSpPr/>
          <p:nvPr/>
        </p:nvSpPr>
        <p:spPr>
          <a:xfrm>
            <a:off x="421531" y="248618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주문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937780"/>
          <a:ext cx="7532017" cy="27923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/>
                <a:gridCol w="1101613"/>
                <a:gridCol w="746959"/>
                <a:gridCol w="2724284"/>
                <a:gridCol w="714700"/>
                <a:gridCol w="947560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TB_ORDER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96756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40364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11399" y="1067996"/>
          <a:ext cx="7312161" cy="27393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9"/>
                <a:gridCol w="2724284"/>
                <a:gridCol w="714700"/>
                <a:gridCol w="922992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TB_NOTICE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UUID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유일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FILE_DATA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BLOB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파일데이터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11399" y="391275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공지사항 테이블</a:t>
            </a:r>
            <a:endParaRPr lang="ko-KR" altLang="en-US" b="1">
              <a:solidFill>
                <a:schemeClr val="tx1"/>
              </a:solidFill>
              <a:latin typeface="D2Coding"/>
              <a:ea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357093940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12727" y="1058673"/>
          <a:ext cx="7195423" cy="2495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9"/>
                <a:gridCol w="2724284"/>
                <a:gridCol w="714700"/>
                <a:gridCol w="806254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TB_INQUIRY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IQID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문의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ANWSER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‘N’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답변여부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512727" y="38195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  <a:latin typeface="D2Coding"/>
                <a:ea typeface="D2Coding"/>
              </a:rPr>
              <a:t>1:1</a:t>
            </a: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 문의 테이블</a:t>
            </a:r>
            <a:endParaRPr lang="ko-KR" altLang="en-US" b="1">
              <a:solidFill>
                <a:schemeClr val="tx1"/>
              </a:solidFill>
              <a:latin typeface="D2Coding"/>
              <a:ea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89879966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1007604"/>
          <a:ext cx="7195423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9"/>
                <a:gridCol w="2724284"/>
                <a:gridCol w="714700"/>
                <a:gridCol w="806254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TB_MEMBER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PASSWORD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비밀번호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PHONE_NUMBER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전화번호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CODE_NAME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“ROLE_USER”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1560479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회원 테이블</a:t>
            </a:r>
          </a:p>
        </p:txBody>
      </p:sp>
    </p:spTree>
    <p:extLst>
      <p:ext uri="{BB962C8B-B14F-4D97-AF65-F5344CB8AC3E}">
        <p14:creationId xmlns:p14="http://schemas.microsoft.com/office/powerpoint/2010/main" val="157302952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21531" y="18004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상품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40467" y="724795"/>
          <a:ext cx="7613484" cy="29832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78368"/>
                <a:gridCol w="1101613"/>
                <a:gridCol w="746959"/>
                <a:gridCol w="2724284"/>
                <a:gridCol w="714700"/>
                <a:gridCol w="947560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TB_PRODECT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상품명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KAREGORIE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카테고리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GENDER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“public”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성별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단일가격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상세내용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SALES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판매량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19813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72196" y="1815317"/>
          <a:ext cx="7200699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9"/>
                <a:gridCol w="2724284"/>
                <a:gridCol w="714700"/>
                <a:gridCol w="811530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TB_REVIEW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RVID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모서리가 둥근 직사각형 5"/>
          <p:cNvSpPr/>
          <p:nvPr/>
        </p:nvSpPr>
        <p:spPr>
          <a:xfrm>
            <a:off x="472196" y="1118576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상품리뷰 테이블</a:t>
            </a:r>
            <a:endParaRPr lang="ko-KR" altLang="en-US" b="1">
              <a:solidFill>
                <a:schemeClr val="tx1"/>
              </a:solidFill>
              <a:latin typeface="D2Coding"/>
              <a:ea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232315280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95241"/>
              </p:ext>
            </p:extLst>
          </p:nvPr>
        </p:nvGraphicFramePr>
        <p:xfrm>
          <a:off x="421531" y="1007604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TB_KAREGORIE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KAID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카테고리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1531" y="3408797"/>
          <a:ext cx="7346156" cy="3227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9"/>
                <a:gridCol w="2724284"/>
                <a:gridCol w="714700"/>
                <a:gridCol w="956987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TB_SIZE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SHOULDER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어깨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ARMS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팔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WAIST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허리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SLEEVE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소매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LENGTH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기장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MEN_SIZE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남성사이즈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WOMAN_SIZE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여성사이즈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PLUS_PRICE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0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추가가격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2732076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사이즈 테이블</a:t>
            </a:r>
          </a:p>
        </p:txBody>
      </p:sp>
    </p:spTree>
    <p:extLst>
      <p:ext uri="{BB962C8B-B14F-4D97-AF65-F5344CB8AC3E}">
        <p14:creationId xmlns:p14="http://schemas.microsoft.com/office/powerpoint/2010/main" val="396229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22304"/>
              </p:ext>
            </p:extLst>
          </p:nvPr>
        </p:nvGraphicFramePr>
        <p:xfrm>
          <a:off x="421531" y="1007604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젠더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73953"/>
              </p:ext>
            </p:extLst>
          </p:nvPr>
        </p:nvGraphicFramePr>
        <p:xfrm>
          <a:off x="421531" y="3697910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CLID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302118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컬러 테이블</a:t>
            </a:r>
          </a:p>
        </p:txBody>
      </p:sp>
    </p:spTree>
    <p:extLst>
      <p:ext uri="{BB962C8B-B14F-4D97-AF65-F5344CB8AC3E}">
        <p14:creationId xmlns:p14="http://schemas.microsoft.com/office/powerpoint/2010/main" val="152201607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9E9539F-A2E5-7EDB-5E5B-7F69D38A32E0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재고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532017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/>
                <a:gridCol w="1101613"/>
                <a:gridCol w="746959"/>
                <a:gridCol w="2724284"/>
                <a:gridCol w="714700"/>
                <a:gridCol w="947560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TB_INVENTORY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5FB3A76A-C5D4-0B68-3AE3-BD632411C5FC}"/>
              </a:ext>
            </a:extLst>
          </p:cNvPr>
          <p:cNvSpPr/>
          <p:nvPr/>
        </p:nvSpPr>
        <p:spPr>
          <a:xfrm>
            <a:off x="421531" y="3463596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장바구니 테이블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4140317"/>
          <a:ext cx="7532017" cy="2495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/>
                <a:gridCol w="1101613"/>
                <a:gridCol w="746959"/>
                <a:gridCol w="2724284"/>
                <a:gridCol w="714700"/>
                <a:gridCol w="947560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TB_CART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CAID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446060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0247F0C-3ECF-8685-2BE2-E24B64114BF2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결제수단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532017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TB_PAYMENT_TYPE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PTID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PAY_TYPE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결제방식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환불날짜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ECAF914A-280F-E440-E2C9-F4D7DC48A0DE}"/>
              </a:ext>
            </a:extLst>
          </p:cNvPr>
          <p:cNvSpPr/>
          <p:nvPr/>
        </p:nvSpPr>
        <p:spPr>
          <a:xfrm>
            <a:off x="421531" y="302499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결제 테이블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3701720"/>
          <a:ext cx="7532017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/>
                <a:gridCol w="1101613"/>
                <a:gridCol w="746959"/>
                <a:gridCol w="2724284"/>
                <a:gridCol w="714700"/>
                <a:gridCol w="947560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TB_PAYMENT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17644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PAY_TYPE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결제방식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TOTAL_PRICE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결제금액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482563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2787924-C187-CC70-F88E-CECD44D51B07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배송지 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1531" y="1020045"/>
          <a:ext cx="8059917" cy="39585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05310"/>
                <a:gridCol w="1101613"/>
                <a:gridCol w="746959"/>
                <a:gridCol w="2724284"/>
                <a:gridCol w="714700"/>
                <a:gridCol w="1167051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TB_DELIVERY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COURIER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“CJ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택배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택배사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STATE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주문완료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배송상태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1071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ORDER_ADDRESS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주문자주소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ORDER_ZIP_CODE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주문자우편번호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CONSIGNEE_NAME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CONSIGNEE_PHONE_NUMBER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수취인전화번호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CONSIGNEE_ADDRESS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수취인주소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CONSIGNEE_ZIP_CODE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수취인우편번호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3436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</ep:Words>
  <ep:PresentationFormat>와이드스크린</ep:PresentationFormat>
  <ep:Paragraphs>16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2024-11-24T05:33:02.000</dcterms:created>
  <dc:creator>ADMIN</dc:creator>
  <cp:lastModifiedBy>KTE</cp:lastModifiedBy>
  <dcterms:modified xsi:type="dcterms:W3CDTF">2024-12-06T01:08:36.494</dcterms:modified>
  <cp:revision>110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