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4" r:id="rId2"/>
    <p:sldId id="256" r:id="rId3"/>
    <p:sldId id="259" r:id="rId4"/>
    <p:sldId id="257" r:id="rId5"/>
    <p:sldId id="270" r:id="rId6"/>
    <p:sldId id="260" r:id="rId7"/>
    <p:sldId id="262" r:id="rId8"/>
    <p:sldId id="261" r:id="rId9"/>
    <p:sldId id="263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92" y="102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예제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195423" cy="1767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EXID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5917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TB_NOTICE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공지사항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4240429"/>
          <a:ext cx="7195423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TB_INQUIRY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IQID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ANWSER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‘N’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답변여부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56370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  <a:latin typeface="D2Coding"/>
                <a:ea typeface="D2Coding"/>
              </a:rPr>
              <a:t>1:1</a:t>
            </a: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 문의 테이블</a:t>
            </a:r>
          </a:p>
        </p:txBody>
      </p:sp>
    </p:spTree>
    <p:extLst>
      <p:ext uri="{BB962C8B-B14F-4D97-AF65-F5344CB8AC3E}">
        <p14:creationId xmlns:p14="http://schemas.microsoft.com/office/powerpoint/2010/main" val="8987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94652"/>
              </p:ext>
            </p:extLst>
          </p:nvPr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“ROLE_USER”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15730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18004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15043"/>
              </p:ext>
            </p:extLst>
          </p:nvPr>
        </p:nvGraphicFramePr>
        <p:xfrm>
          <a:off x="421531" y="724795"/>
          <a:ext cx="7532017" cy="323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TB_PRODECT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en-US" altLang="ko-KR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5667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“public”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착용구분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단일가격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TITLE_IMAGE_URL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DETAIL_IMAGE_URL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 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05206"/>
              </p:ext>
            </p:extLst>
          </p:nvPr>
        </p:nvGraphicFramePr>
        <p:xfrm>
          <a:off x="421531" y="4713349"/>
          <a:ext cx="7200699" cy="201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TB_REVIEW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RVID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BDBDAE79-15C7-E786-636D-4A469CFBEAB9}"/>
              </a:ext>
            </a:extLst>
          </p:cNvPr>
          <p:cNvSpPr/>
          <p:nvPr/>
        </p:nvSpPr>
        <p:spPr>
          <a:xfrm>
            <a:off x="421530" y="416860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상품리뷰 테이블</a:t>
            </a:r>
          </a:p>
        </p:txBody>
      </p:sp>
    </p:spTree>
    <p:extLst>
      <p:ext uri="{BB962C8B-B14F-4D97-AF65-F5344CB8AC3E}">
        <p14:creationId xmlns:p14="http://schemas.microsoft.com/office/powerpoint/2010/main" val="366919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241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카테고리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93893"/>
              </p:ext>
            </p:extLst>
          </p:nvPr>
        </p:nvGraphicFramePr>
        <p:xfrm>
          <a:off x="421531" y="3408797"/>
          <a:ext cx="7346156" cy="323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SHOULDER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어깨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616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ARMS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471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WAIST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허리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7383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SLEEVE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소매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6281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기장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8999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남성사이즈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401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WOMAN_SIZE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여성사이즈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5305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PLUS_PRICE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추가가격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27320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사이즈 테이블</a:t>
            </a:r>
          </a:p>
        </p:txBody>
      </p:sp>
    </p:spTree>
    <p:extLst>
      <p:ext uri="{BB962C8B-B14F-4D97-AF65-F5344CB8AC3E}">
        <p14:creationId xmlns:p14="http://schemas.microsoft.com/office/powerpoint/2010/main" val="39622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22304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젠더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3953"/>
              </p:ext>
            </p:extLst>
          </p:nvPr>
        </p:nvGraphicFramePr>
        <p:xfrm>
          <a:off x="421531" y="3697910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02118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컬러 테이블</a:t>
            </a:r>
          </a:p>
        </p:txBody>
      </p:sp>
    </p:spTree>
    <p:extLst>
      <p:ext uri="{BB962C8B-B14F-4D97-AF65-F5344CB8AC3E}">
        <p14:creationId xmlns:p14="http://schemas.microsoft.com/office/powerpoint/2010/main" val="15220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9E9539F-A2E5-7EDB-5E5B-7F69D38A32E0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재고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TB_INVENTORY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5FB3A76A-C5D4-0B68-3AE3-BD632411C5FC}"/>
              </a:ext>
            </a:extLst>
          </p:cNvPr>
          <p:cNvSpPr/>
          <p:nvPr/>
        </p:nvSpPr>
        <p:spPr>
          <a:xfrm>
            <a:off x="421531" y="346359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장바구니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4140317"/>
          <a:ext cx="7532017" cy="2499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TB_CART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0247F0C-3ECF-8685-2BE2-E24B64114BF2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결제수단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PTID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환불날짜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ECAF914A-280F-E440-E2C9-F4D7DC48A0DE}"/>
              </a:ext>
            </a:extLst>
          </p:cNvPr>
          <p:cNvSpPr/>
          <p:nvPr/>
        </p:nvSpPr>
        <p:spPr>
          <a:xfrm>
            <a:off x="421531" y="302499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3701720"/>
          <a:ext cx="7532017" cy="2499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8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2787924-C187-CC70-F88E-CECD44D51B07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배송지 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1020045"/>
          <a:ext cx="8059917" cy="3718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TB_DELIVERY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COURIER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택배사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주문완료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배송상태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71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907DB39-763C-8056-D991-33CC270E6D3F}"/>
              </a:ext>
            </a:extLst>
          </p:cNvPr>
          <p:cNvSpPr/>
          <p:nvPr/>
        </p:nvSpPr>
        <p:spPr>
          <a:xfrm>
            <a:off x="421531" y="248618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주문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37780"/>
          <a:ext cx="7532017" cy="27961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036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와이드스크린</ep:PresentationFormat>
  <ep:Paragraphs>16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2024-11-24T05:33:02.000</dcterms:created>
  <dc:creator>ADMIN</dc:creator>
  <cp:lastModifiedBy>KTE</cp:lastModifiedBy>
  <dcterms:modified xsi:type="dcterms:W3CDTF">2024-11-27T05:02:14.884</dcterms:modified>
  <cp:revision>75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