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9" r:id="rId5"/>
    <p:sldId id="257" r:id="rId6"/>
    <p:sldId id="270" r:id="rId7"/>
    <p:sldId id="260" r:id="rId8"/>
    <p:sldId id="262" r:id="rId9"/>
    <p:sldId id="261" r:id="rId10"/>
    <p:sldId id="263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0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973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724795"/>
          <a:ext cx="7532017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05206"/>
              </p:ext>
            </p:extLst>
          </p:nvPr>
        </p:nvGraphicFramePr>
        <p:xfrm>
          <a:off x="421531" y="4713349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0" y="416860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3408797"/>
          <a:ext cx="7346156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956987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176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/>
                <a:gridCol w="1101613"/>
                <a:gridCol w="746959"/>
                <a:gridCol w="2724284"/>
                <a:gridCol w="714700"/>
                <a:gridCol w="1167051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“CJ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071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6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KTE</cp:lastModifiedBy>
  <dcterms:modified xsi:type="dcterms:W3CDTF">2024-11-28T01:48:26.388</dcterms:modified>
  <cp:revision>83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