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64" r:id="rId2"/>
    <p:sldId id="256" r:id="rId3"/>
    <p:sldId id="259" r:id="rId4"/>
    <p:sldId id="257" r:id="rId5"/>
    <p:sldId id="270" r:id="rId6"/>
    <p:sldId id="260" r:id="rId7"/>
    <p:sldId id="262" r:id="rId8"/>
    <p:sldId id="261" r:id="rId9"/>
    <p:sldId id="263" r:id="rId10"/>
    <p:sldId id="25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1092" y="102"/>
      </p:cViewPr>
      <p:guideLst>
        <p:guide orient="horz" pos="2156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2024-11-26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2024-11-26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2024-11-26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2024-11-26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2024-11-26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2024-11-26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21531" y="330883"/>
            <a:ext cx="1560479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예제 테이블</a:t>
            </a:r>
            <a:endParaRPr lang="ko-KR" altLang="en-US" b="1">
              <a:solidFill>
                <a:schemeClr val="tx1"/>
              </a:solidFill>
              <a:latin typeface="D2Coding"/>
              <a:ea typeface="D2Coding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1531" y="1007604"/>
          <a:ext cx="7195423" cy="176403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101613"/>
                <a:gridCol w="1101613"/>
                <a:gridCol w="746959"/>
                <a:gridCol w="2724284"/>
                <a:gridCol w="714700"/>
                <a:gridCol w="806254"/>
              </a:tblGrid>
              <a:tr h="160360">
                <a:tc gridSpan="6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TB_EXAMPLE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EXID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제목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759170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1531" y="1007604"/>
          <a:ext cx="7195423" cy="22517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/>
                <a:gridCol w="1101613"/>
                <a:gridCol w="746959"/>
                <a:gridCol w="2724284"/>
                <a:gridCol w="714700"/>
                <a:gridCol w="806254"/>
              </a:tblGrid>
              <a:tr h="160360">
                <a:tc gridSpan="6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TB_NOTICE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공지제목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공지내용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IMAGE_URL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이미지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공지사항 테이블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21531" y="4240429"/>
          <a:ext cx="7195423" cy="20078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/>
                <a:gridCol w="1101613"/>
                <a:gridCol w="746959"/>
                <a:gridCol w="2724284"/>
                <a:gridCol w="714700"/>
                <a:gridCol w="806254"/>
              </a:tblGrid>
              <a:tr h="160360">
                <a:tc gridSpan="6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TB_FAQ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FAID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REID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문의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421531" y="3563709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  <a:latin typeface="D2Coding"/>
                <a:ea typeface="D2Coding"/>
              </a:rPr>
              <a:t>1:1</a:t>
            </a: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 문의 테이블</a:t>
            </a:r>
          </a:p>
        </p:txBody>
      </p:sp>
    </p:spTree>
    <p:extLst>
      <p:ext uri="{BB962C8B-B14F-4D97-AF65-F5344CB8AC3E}">
        <p14:creationId xmlns:p14="http://schemas.microsoft.com/office/powerpoint/2010/main" val="89879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694652"/>
              </p:ext>
            </p:extLst>
          </p:nvPr>
        </p:nvGraphicFramePr>
        <p:xfrm>
          <a:off x="421531" y="1007604"/>
          <a:ext cx="7195423" cy="2255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 dirty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TB_MEMBER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 dirty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PASSWORD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PHONE_NUMBER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CODE_NAME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“ROLE_USER”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21531" y="330883"/>
            <a:ext cx="1560479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회원 테이블</a:t>
            </a:r>
          </a:p>
        </p:txBody>
      </p:sp>
    </p:spTree>
    <p:extLst>
      <p:ext uri="{BB962C8B-B14F-4D97-AF65-F5344CB8AC3E}">
        <p14:creationId xmlns:p14="http://schemas.microsoft.com/office/powerpoint/2010/main" val="157302952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21531" y="23661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상품 테이블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1531" y="913334"/>
          <a:ext cx="7532017" cy="29832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/>
                <a:gridCol w="1101613"/>
                <a:gridCol w="746959"/>
                <a:gridCol w="2724284"/>
                <a:gridCol w="714700"/>
                <a:gridCol w="947560"/>
              </a:tblGrid>
              <a:tr h="160360">
                <a:tc gridSpan="6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TB_PRODECT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CODE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상품코드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KAREGORIE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카테고리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GENDER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“public”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착용구분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PRICE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단일가격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상세내용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TITLE_IMAGE_URL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메인 이미지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DETAIL_IMAGE_URL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상세 이미지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1531" y="4779338"/>
          <a:ext cx="7200699" cy="20078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/>
                <a:gridCol w="1101613"/>
                <a:gridCol w="746959"/>
                <a:gridCol w="2724284"/>
                <a:gridCol w="714700"/>
                <a:gridCol w="811530"/>
              </a:tblGrid>
              <a:tr h="160360">
                <a:tc gridSpan="6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TB_REVIEW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RVID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BDBDAE79-15C7-E786-636D-4A469CFBEAB9}"/>
              </a:ext>
            </a:extLst>
          </p:cNvPr>
          <p:cNvSpPr/>
          <p:nvPr/>
        </p:nvSpPr>
        <p:spPr>
          <a:xfrm>
            <a:off x="421531" y="4102617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상품리뷰 테이블</a:t>
            </a:r>
          </a:p>
        </p:txBody>
      </p:sp>
    </p:spTree>
    <p:extLst>
      <p:ext uri="{BB962C8B-B14F-4D97-AF65-F5344CB8AC3E}">
        <p14:creationId xmlns:p14="http://schemas.microsoft.com/office/powerpoint/2010/main" val="3669198138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795241"/>
              </p:ext>
            </p:extLst>
          </p:nvPr>
        </p:nvGraphicFramePr>
        <p:xfrm>
          <a:off x="421531" y="1007604"/>
          <a:ext cx="7200699" cy="152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TB_KAREGORIE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KAID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카테고리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카테고리 테이블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693893"/>
              </p:ext>
            </p:extLst>
          </p:nvPr>
        </p:nvGraphicFramePr>
        <p:xfrm>
          <a:off x="421531" y="3408797"/>
          <a:ext cx="7346156" cy="3230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 dirty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TB_SIZE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SIID</a:t>
                      </a:r>
                      <a:endParaRPr lang="en-US" altLang="ko-KR" sz="1000" spc="0" dirty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사이즈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SHOULDER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어깨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761609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ARMS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VARCHAR2(5)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7471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WAIST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VARCHAR2(5)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허리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7383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SLEEVE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VARCHAR2(5)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소매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56281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LENGTH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VARCHAR2(5)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기장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38999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MEN_SIZE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VARCHAR2(5)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남성사이즈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5401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WOMAN_SIZE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VARCHAR2(5)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여성사이즈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53053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PLUS_PRICE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추가가격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421531" y="2732076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사이즈 테이블</a:t>
            </a:r>
          </a:p>
        </p:txBody>
      </p:sp>
    </p:spTree>
    <p:extLst>
      <p:ext uri="{BB962C8B-B14F-4D97-AF65-F5344CB8AC3E}">
        <p14:creationId xmlns:p14="http://schemas.microsoft.com/office/powerpoint/2010/main" val="396229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622304"/>
              </p:ext>
            </p:extLst>
          </p:nvPr>
        </p:nvGraphicFramePr>
        <p:xfrm>
          <a:off x="421531" y="1007604"/>
          <a:ext cx="7200699" cy="152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TB_GENDER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GEID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젠더 테이블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373953"/>
              </p:ext>
            </p:extLst>
          </p:nvPr>
        </p:nvGraphicFramePr>
        <p:xfrm>
          <a:off x="421531" y="3697910"/>
          <a:ext cx="7200699" cy="152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TB_COLOR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CLID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COLOR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색깔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421531" y="3021189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컬러 테이블</a:t>
            </a:r>
          </a:p>
        </p:txBody>
      </p:sp>
    </p:spTree>
    <p:extLst>
      <p:ext uri="{BB962C8B-B14F-4D97-AF65-F5344CB8AC3E}">
        <p14:creationId xmlns:p14="http://schemas.microsoft.com/office/powerpoint/2010/main" val="152201607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9E9539F-A2E5-7EDB-5E5B-7F69D38A32E0}"/>
              </a:ext>
            </a:extLst>
          </p:cNvPr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재고 테이블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1531" y="1007604"/>
          <a:ext cx="7532017" cy="22517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/>
                <a:gridCol w="1101613"/>
                <a:gridCol w="746959"/>
                <a:gridCol w="2724284"/>
                <a:gridCol w="714700"/>
                <a:gridCol w="947560"/>
              </a:tblGrid>
              <a:tr h="160360">
                <a:tc gridSpan="6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TB_INVENTORY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SIID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사이즈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COLOR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색깔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QUANTITY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개수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모서리가 둥근 직사각형 1">
            <a:extLst>
              <a:ext uri="{FF2B5EF4-FFF2-40B4-BE49-F238E27FC236}">
                <a16:creationId xmlns:a16="http://schemas.microsoft.com/office/drawing/2014/main" id="{5FB3A76A-C5D4-0B68-3AE3-BD632411C5FC}"/>
              </a:ext>
            </a:extLst>
          </p:cNvPr>
          <p:cNvSpPr/>
          <p:nvPr/>
        </p:nvSpPr>
        <p:spPr>
          <a:xfrm>
            <a:off x="421531" y="3463596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장바구니 테이블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1531" y="4140317"/>
          <a:ext cx="7532017" cy="249555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/>
                <a:gridCol w="1101613"/>
                <a:gridCol w="746959"/>
                <a:gridCol w="2724284"/>
                <a:gridCol w="714700"/>
                <a:gridCol w="947560"/>
              </a:tblGrid>
              <a:tr h="160360">
                <a:tc gridSpan="6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TB_CART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CAID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SIID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사이즈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COLOR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색깔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QUANTITY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개수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446060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50247F0C-3ECF-8685-2BE2-E24B64114BF2}"/>
              </a:ext>
            </a:extLst>
          </p:cNvPr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결제수단 테이블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1531" y="1007604"/>
          <a:ext cx="7532017" cy="15201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/>
                <a:gridCol w="1101613"/>
                <a:gridCol w="746959"/>
                <a:gridCol w="2724284"/>
                <a:gridCol w="714700"/>
                <a:gridCol w="947560"/>
              </a:tblGrid>
              <a:tr h="160360">
                <a:tc gridSpan="6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TB_PAYMENT_TYPE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PTID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PAY_TYPE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결제방식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DELETE_TIME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환불날짜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모서리가 둥근 직사각형 1">
            <a:extLst>
              <a:ext uri="{FF2B5EF4-FFF2-40B4-BE49-F238E27FC236}">
                <a16:creationId xmlns:a16="http://schemas.microsoft.com/office/drawing/2014/main" id="{ECAF914A-280F-E440-E2C9-F4D7DC48A0DE}"/>
              </a:ext>
            </a:extLst>
          </p:cNvPr>
          <p:cNvSpPr/>
          <p:nvPr/>
        </p:nvSpPr>
        <p:spPr>
          <a:xfrm>
            <a:off x="421531" y="3024999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결제 테이블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1531" y="3701720"/>
          <a:ext cx="7532017" cy="249555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/>
                <a:gridCol w="1101613"/>
                <a:gridCol w="746959"/>
                <a:gridCol w="2724284"/>
                <a:gridCol w="714700"/>
                <a:gridCol w="947560"/>
              </a:tblGrid>
              <a:tr h="160360">
                <a:tc gridSpan="6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TB_PAYMENT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17644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CODE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결제코드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PAY_TYPE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결제방식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TOTAL_PRICE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결제금액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배송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DELETE_TIME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취소날짜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482563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2787924-C187-CC70-F88E-CECD44D51B07}"/>
              </a:ext>
            </a:extLst>
          </p:cNvPr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배송지 테이블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1531" y="1020045"/>
          <a:ext cx="8059917" cy="371475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05310"/>
                <a:gridCol w="1101613"/>
                <a:gridCol w="746959"/>
                <a:gridCol w="2724284"/>
                <a:gridCol w="714700"/>
                <a:gridCol w="1167051"/>
              </a:tblGrid>
              <a:tr h="160360">
                <a:tc gridSpan="6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TB_DELIVERY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CODE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배송코드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COURIER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택배사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STATE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“</a:t>
                      </a: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주문완료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”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배송상태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1071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ORDER_ADDRESS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주문자주소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ORDER_ZIP_CODE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주문자우편번호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CONSIGNEE_NAME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수취인이름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CONSIGNEE_PHONE_NUMBER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수취인전화번호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CONSIGNEE_ADDRESS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수취인주소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CONSIGNEE_ZIP_CODE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수취인우편번호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DELETE_TIME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취소날짜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534368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C907DB39-763C-8056-D991-33CC270E6D3F}"/>
              </a:ext>
            </a:extLst>
          </p:cNvPr>
          <p:cNvSpPr/>
          <p:nvPr/>
        </p:nvSpPr>
        <p:spPr>
          <a:xfrm>
            <a:off x="421531" y="248618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주문 테이블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1531" y="937780"/>
          <a:ext cx="7532017" cy="279230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/>
                <a:gridCol w="1101613"/>
                <a:gridCol w="746959"/>
                <a:gridCol w="2724284"/>
                <a:gridCol w="714700"/>
                <a:gridCol w="947560"/>
              </a:tblGrid>
              <a:tr h="160360">
                <a:tc gridSpan="6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TB_ORDER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ORID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SIID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사이즈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96756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COLOR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색깔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QUANTITY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개수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DELETE_TIME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취소날짜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40364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</ep:Words>
  <ep:PresentationFormat>와이드스크린</ep:PresentationFormat>
  <ep:Paragraphs>16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2024-11-24T05:33:02.000</dcterms:created>
  <dc:creator>ADMIN</dc:creator>
  <cp:lastModifiedBy>ADMIN</cp:lastModifiedBy>
  <dcterms:modified xsi:type="dcterms:W3CDTF">2024-11-26T14:53:09.478</dcterms:modified>
  <cp:revision>67</cp:revision>
  <cp:version>12.0.0.3747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