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59" r:id="rId4"/>
    <p:sldId id="272" r:id="rId5"/>
    <p:sldId id="257" r:id="rId6"/>
    <p:sldId id="270" r:id="rId7"/>
    <p:sldId id="260" r:id="rId8"/>
    <p:sldId id="262" r:id="rId9"/>
    <p:sldId id="261" r:id="rId10"/>
    <p:sldId id="263" r:id="rId11"/>
    <p:sldId id="271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>
        <p:scale>
          <a:sx n="75" d="100"/>
          <a:sy n="75" d="100"/>
        </p:scale>
        <p:origin x="36" y="36"/>
      </p:cViewPr>
      <p:guideLst>
        <p:guide orient="horz" pos="2149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80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2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예제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195423" cy="1767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EXID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5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907DB39-763C-8056-D991-33CC270E6D3F}"/>
              </a:ext>
            </a:extLst>
          </p:cNvPr>
          <p:cNvSpPr/>
          <p:nvPr/>
        </p:nvSpPr>
        <p:spPr>
          <a:xfrm>
            <a:off x="421531" y="248618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주문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937780"/>
          <a:ext cx="7532017" cy="2792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5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0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1399" y="1067996"/>
          <a:ext cx="7312161" cy="2739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TB_NOTICE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유일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FILE_DATA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BLOB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파일데이터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11399" y="391275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공지사항 테이블</a:t>
            </a:r>
          </a:p>
        </p:txBody>
      </p:sp>
    </p:spTree>
    <p:extLst>
      <p:ext uri="{BB962C8B-B14F-4D97-AF65-F5344CB8AC3E}">
        <p14:creationId xmlns:p14="http://schemas.microsoft.com/office/powerpoint/2010/main" val="35709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2727" y="1058673"/>
          <a:ext cx="7195423" cy="24955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TB_INQUIRY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IQID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ANWSER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‘N’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답변여부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12727" y="38195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  <a:latin typeface="D2Coding"/>
                <a:ea typeface="D2Coding"/>
              </a:rPr>
              <a:t>1:1</a:t>
            </a: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 문의 테이블</a:t>
            </a:r>
          </a:p>
        </p:txBody>
      </p:sp>
    </p:spTree>
    <p:extLst>
      <p:ext uri="{BB962C8B-B14F-4D97-AF65-F5344CB8AC3E}">
        <p14:creationId xmlns:p14="http://schemas.microsoft.com/office/powerpoint/2010/main" val="8987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0029"/>
              </p:ext>
            </p:extLst>
          </p:nvPr>
        </p:nvGraphicFramePr>
        <p:xfrm>
          <a:off x="421531" y="1007604"/>
          <a:ext cx="7195423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TB_MEMBER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“ROLE_USER”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1560479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회원 테이블</a:t>
            </a:r>
          </a:p>
        </p:txBody>
      </p:sp>
    </p:spTree>
    <p:extLst>
      <p:ext uri="{BB962C8B-B14F-4D97-AF65-F5344CB8AC3E}">
        <p14:creationId xmlns:p14="http://schemas.microsoft.com/office/powerpoint/2010/main" val="15730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21531" y="18004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상품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40467" y="724795"/>
          <a:ext cx="7613484" cy="2987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7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TB_PRODECT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상품명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“public”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단일가격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SALES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판매량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2196" y="1815317"/>
          <a:ext cx="7200699" cy="201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TB_REVIEW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RVID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모서리가 둥근 직사각형 5"/>
          <p:cNvSpPr/>
          <p:nvPr/>
        </p:nvSpPr>
        <p:spPr>
          <a:xfrm>
            <a:off x="472196" y="11185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상품리뷰 테이블</a:t>
            </a:r>
          </a:p>
        </p:txBody>
      </p:sp>
    </p:spTree>
    <p:extLst>
      <p:ext uri="{BB962C8B-B14F-4D97-AF65-F5344CB8AC3E}">
        <p14:creationId xmlns:p14="http://schemas.microsoft.com/office/powerpoint/2010/main" val="232315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241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TB_KAREGORIE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KAID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카테고리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1531" y="3408797"/>
          <a:ext cx="7346156" cy="3230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SHOULDER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어깨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ARMS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WAIST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허리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SLEEVE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소매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기장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MEN_SIZE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Calibri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latin typeface="D2Coding"/>
                        <a:ea typeface="D2Coding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남성사이즈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WOMAN_SIZE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NULL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prstClr val="black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여성사이즈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PLUS_PRICE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D2Coding"/>
                          <a:ea typeface="D2Coding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추가가격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273207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사이즈 테이블</a:t>
            </a:r>
          </a:p>
        </p:txBody>
      </p:sp>
    </p:spTree>
    <p:extLst>
      <p:ext uri="{BB962C8B-B14F-4D97-AF65-F5344CB8AC3E}">
        <p14:creationId xmlns:p14="http://schemas.microsoft.com/office/powerpoint/2010/main" val="39622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22304"/>
              </p:ext>
            </p:extLst>
          </p:nvPr>
        </p:nvGraphicFramePr>
        <p:xfrm>
          <a:off x="421531" y="1007604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 dirty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젠더 테이블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73953"/>
              </p:ext>
            </p:extLst>
          </p:nvPr>
        </p:nvGraphicFramePr>
        <p:xfrm>
          <a:off x="421531" y="3697910"/>
          <a:ext cx="7200699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CLID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1531" y="302118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  <a:latin typeface="D2Coding"/>
                <a:ea typeface="D2Coding"/>
              </a:rPr>
              <a:t>컬러 테이블</a:t>
            </a:r>
          </a:p>
        </p:txBody>
      </p:sp>
    </p:spTree>
    <p:extLst>
      <p:ext uri="{BB962C8B-B14F-4D97-AF65-F5344CB8AC3E}">
        <p14:creationId xmlns:p14="http://schemas.microsoft.com/office/powerpoint/2010/main" val="152201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9E9539F-A2E5-7EDB-5E5B-7F69D38A32E0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재고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TB_INVENTORY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5FB3A76A-C5D4-0B68-3AE3-BD632411C5FC}"/>
              </a:ext>
            </a:extLst>
          </p:cNvPr>
          <p:cNvSpPr/>
          <p:nvPr/>
        </p:nvSpPr>
        <p:spPr>
          <a:xfrm>
            <a:off x="421531" y="3463596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장바구니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4140317"/>
          <a:ext cx="7532017" cy="2499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TB_CART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SIID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사이즈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색깔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4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0247F0C-3ECF-8685-2BE2-E24B64114BF2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결제수단 테이블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1531" y="1007604"/>
          <a:ext cx="7532017" cy="152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PTID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환불날짜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ECAF914A-280F-E440-E2C9-F4D7DC48A0DE}"/>
              </a:ext>
            </a:extLst>
          </p:cNvPr>
          <p:cNvSpPr/>
          <p:nvPr/>
        </p:nvSpPr>
        <p:spPr>
          <a:xfrm>
            <a:off x="421531" y="3024999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결제 테이블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1531" y="3701720"/>
          <a:ext cx="7532017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9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TB_PAYMENT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PAY_TYPE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결제방식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TOTAL_PRICE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NUMVER(30)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2787924-C187-CC70-F88E-CECD44D51B07}"/>
              </a:ext>
            </a:extLst>
          </p:cNvPr>
          <p:cNvSpPr/>
          <p:nvPr/>
        </p:nvSpPr>
        <p:spPr>
          <a:xfrm>
            <a:off x="421531" y="330883"/>
            <a:ext cx="2117793" cy="4762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D2Coding"/>
                <a:ea typeface="D2Coding"/>
              </a:rPr>
              <a:t>배송지 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1531" y="1020045"/>
          <a:ext cx="8059917" cy="3958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60">
                <a:tc gridSpan="6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TB_DELIVERY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6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key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고유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배송코드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COURIER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“CJ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택배사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“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주문완료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배송상태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71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ORDER_ZIP_CODE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주문자우편번호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CONSIGNEE_ADDRESS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수취인주소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CONSIGNEE_ZIP_CODE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수취인우편번호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결제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TO_CHAR(SYSDATE,'YYYY/MM/DD HH24:MI:SS')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353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DELETE_TIME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취소날짜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34368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1519</Words>
  <Application>Microsoft Office PowerPoint</Application>
  <PresentationFormat>와이드스크린</PresentationFormat>
  <Paragraphs>831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D2Coding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YulKyu Han</cp:lastModifiedBy>
  <cp:revision>111</cp:revision>
  <dcterms:created xsi:type="dcterms:W3CDTF">2024-11-24T05:33:02Z</dcterms:created>
  <dcterms:modified xsi:type="dcterms:W3CDTF">2024-12-14T02:19:09Z</dcterms:modified>
  <cp:version>12.0.0.3747</cp:version>
</cp:coreProperties>
</file>