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  <p:sldId id="258" r:id="rId5"/>
    <p:sldId id="266" r:id="rId6"/>
    <p:sldId id="264" r:id="rId7"/>
    <p:sldId id="265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6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9471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155383"/>
          <a:ext cx="3305841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예제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21732628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478276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9415"/>
                <a:gridCol w="969282"/>
                <a:gridCol w="746356"/>
                <a:gridCol w="1179229"/>
                <a:gridCol w="908482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‘CUSTOMER’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회원 정보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0871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468653"/>
          <a:ext cx="5160054" cy="42024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2375"/>
                <a:gridCol w="1063419"/>
                <a:gridCol w="708765"/>
                <a:gridCol w="729030"/>
                <a:gridCol w="119646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IMAGE_SMALL_URL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보조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26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IMAGE_BACKGROUND_URL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배경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IMAGE_THRIL3_URL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73479" y="1468653"/>
          <a:ext cx="5486833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15196"/>
                <a:gridCol w="1209496"/>
                <a:gridCol w="591385"/>
                <a:gridCol w="1199361"/>
                <a:gridCol w="127139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461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506321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06427"/>
                <a:gridCol w="1172543"/>
                <a:gridCol w="981020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PRODUCT_REVIEW_TB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댓글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REVIEW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리뷰내용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리뷰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0557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1227"/>
          <a:ext cx="5032817" cy="15201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746958"/>
                <a:gridCol w="1182676"/>
                <a:gridCol w="8999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3610340"/>
          <a:ext cx="5027876" cy="20078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746958"/>
                <a:gridCol w="1157470"/>
                <a:gridCol w="920222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INQUIRY_ANSWER_TB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3247660"/>
            <a:ext cx="2725772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답변 테이블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95999" y="1471227"/>
          <a:ext cx="5129204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1167597"/>
                <a:gridCol w="87681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NOTICE_TB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첨부파일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6096000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96000" y="4268335"/>
          <a:ext cx="5129204" cy="20078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09769"/>
                <a:gridCol w="1040786"/>
                <a:gridCol w="734237"/>
                <a:gridCol w="1167597"/>
                <a:gridCol w="87681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FAQ_TB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FAID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가로 글상자 11"/>
          <p:cNvSpPr txBox="1"/>
          <p:nvPr/>
        </p:nvSpPr>
        <p:spPr>
          <a:xfrm>
            <a:off x="6096000" y="3902412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자주 묻는 질문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8494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예매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1444044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59143" y="2717890"/>
          <a:ext cx="5180985" cy="17640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51195"/>
                <a:gridCol w="1021080"/>
                <a:gridCol w="779912"/>
                <a:gridCol w="1154831"/>
                <a:gridCol w="12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STORE_TB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PRODUCT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0893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4787" y="2969187"/>
          <a:ext cx="2950458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983784"/>
              </a:tblGrid>
              <a:tr h="165431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THEATER_TB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54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77120" y="3429000"/>
          <a:ext cx="3383501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7219"/>
                <a:gridCol w="1128141"/>
                <a:gridCol w="1128141"/>
              </a:tblGrid>
              <a:tr h="272415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EXAM2_TB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MOVIE_TITLE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THEATER_AREA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극장지역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THEATER_TITLE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THEATER_NUM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날짜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/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요일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상영시작시간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END_TIME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상영종료시간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85420" y="529166"/>
          <a:ext cx="5183010" cy="249555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51195"/>
                <a:gridCol w="1023104"/>
                <a:gridCol w="779912"/>
                <a:gridCol w="1154831"/>
                <a:gridCol w="1273966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COMPANY_TB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CPID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회사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회사명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INTRODUCE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회사소개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ETHICAL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윤리경영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TERMS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이용약관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PRIVACY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개인정보처리방침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7075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009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15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KTE</cp:lastModifiedBy>
  <dcterms:modified xsi:type="dcterms:W3CDTF">2024-09-27T07:18:53.704</dcterms:modified>
  <cp:revision>119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