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1" r:id="rId2"/>
    <p:sldId id="287" r:id="rId3"/>
    <p:sldId id="288" r:id="rId4"/>
    <p:sldId id="289" r:id="rId5"/>
    <p:sldId id="292" r:id="rId6"/>
    <p:sldId id="291" r:id="rId7"/>
    <p:sldId id="29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12" y="20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F4FE7-090A-4B5B-BCB1-309C8B80A7D7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rgbClr val="018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33496" y="1248008"/>
            <a:ext cx="8111494" cy="14266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800" b="1">
                <a:solidFill>
                  <a:srgbClr val="0187fb"/>
                </a:solidFill>
              </a:rPr>
              <a:t>프로젝트 제안서</a:t>
            </a:r>
            <a:endParaRPr lang="ko-KR" altLang="en-US" sz="8800" b="1">
              <a:solidFill>
                <a:srgbClr val="0187fb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1333500" y="2720706"/>
            <a:ext cx="7632080" cy="1461191"/>
            <a:chOff x="1333500" y="3023567"/>
            <a:chExt cx="7632080" cy="1461191"/>
          </a:xfrm>
        </p:grpSpPr>
        <p:sp>
          <p:nvSpPr>
            <p:cNvPr id="18" name="직사각형 17"/>
            <p:cNvSpPr/>
            <p:nvPr/>
          </p:nvSpPr>
          <p:spPr>
            <a:xfrm>
              <a:off x="1333500" y="3023567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65865" y="3090473"/>
              <a:ext cx="3973875" cy="7537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400" b="1" spc="-300">
                  <a:solidFill>
                    <a:schemeClr val="bg1"/>
                  </a:solidFill>
                </a:rPr>
                <a:t>영화 예매 사이트</a:t>
              </a:r>
              <a:endParaRPr lang="ko-KR" altLang="en-US" sz="4400" b="1" spc="-3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 rot="0">
            <a:off x="-27381" y="-11154"/>
            <a:ext cx="4967373" cy="6874730"/>
            <a:chOff x="-27381" y="-11154"/>
            <a:chExt cx="4967373" cy="6874730"/>
          </a:xfrm>
        </p:grpSpPr>
        <p:sp>
          <p:nvSpPr>
            <p:cNvPr id="8" name="직각 삼각형 7"/>
            <p:cNvSpPr/>
            <p:nvPr/>
          </p:nvSpPr>
          <p:spPr>
            <a:xfrm>
              <a:off x="0" y="3429000"/>
              <a:ext cx="3434576" cy="34345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0" y="0"/>
              <a:ext cx="3434576" cy="343457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16200000">
              <a:off x="-23400" y="-11154"/>
              <a:ext cx="3434576" cy="343457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 rot="16200000">
              <a:off x="-27381" y="-11153"/>
              <a:ext cx="4967373" cy="4967373"/>
            </a:xfrm>
            <a:prstGeom prst="rt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45404" y="416244"/>
            <a:ext cx="115929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bg1"/>
                </a:solidFill>
                <a:latin typeface="+mj-ea"/>
                <a:ea typeface="+mj-ea"/>
              </a:rPr>
              <a:t>목차</a:t>
            </a:r>
            <a:endParaRPr lang="ko-KR" altLang="en-US" sz="4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45404" y="1326994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0">
            <a:off x="7207341" y="1706133"/>
            <a:ext cx="2647224" cy="646331"/>
            <a:chOff x="7207341" y="1706133"/>
            <a:chExt cx="2647224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7207341" y="1706133"/>
              <a:ext cx="401072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600" b="1">
                  <a:solidFill>
                    <a:schemeClr val="bg1"/>
                  </a:solidFill>
                </a:rPr>
                <a:t>1</a:t>
              </a:r>
              <a:endParaRPr lang="ko-KR" altLang="en-US" sz="3600" b="1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51931" y="1798466"/>
              <a:ext cx="1802634" cy="4475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bg1"/>
                  </a:solidFill>
                </a:rPr>
                <a:t>프로젝트 개요</a:t>
              </a:r>
              <a:endParaRPr lang="ko-KR" altLang="en-US" sz="2400" spc="-3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7207341" y="2605665"/>
            <a:ext cx="2888741" cy="646331"/>
            <a:chOff x="7207341" y="1706133"/>
            <a:chExt cx="2888741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7207341" y="1706133"/>
              <a:ext cx="466794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600" b="1">
                  <a:solidFill>
                    <a:schemeClr val="bg1"/>
                  </a:solidFill>
                </a:rPr>
                <a:t>2</a:t>
              </a:r>
              <a:endParaRPr lang="ko-KR" altLang="en-US" sz="3600" b="1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51933" y="1798466"/>
              <a:ext cx="20441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bg1"/>
                  </a:solidFill>
                </a:rPr>
                <a:t>제목을 입력하세요</a:t>
              </a:r>
              <a:endParaRPr lang="ko-KR" altLang="en-US" sz="2400" spc="-30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0">
            <a:off x="7207341" y="3505197"/>
            <a:ext cx="2888741" cy="646331"/>
            <a:chOff x="7207341" y="1706133"/>
            <a:chExt cx="2888741" cy="646331"/>
          </a:xfrm>
        </p:grpSpPr>
        <p:sp>
          <p:nvSpPr>
            <p:cNvPr id="25" name="TextBox 24"/>
            <p:cNvSpPr txBox="1"/>
            <p:nvPr/>
          </p:nvSpPr>
          <p:spPr>
            <a:xfrm>
              <a:off x="7207341" y="1706133"/>
              <a:ext cx="47961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600" b="1">
                  <a:solidFill>
                    <a:schemeClr val="bg1"/>
                  </a:solidFill>
                </a:rPr>
                <a:t>3</a:t>
              </a:r>
              <a:endParaRPr lang="ko-KR" altLang="en-US" sz="3600" b="1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51933" y="1798466"/>
              <a:ext cx="20441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bg1"/>
                  </a:solidFill>
                </a:rPr>
                <a:t>제목을 입력하세요</a:t>
              </a:r>
              <a:endParaRPr lang="ko-KR" altLang="en-US" sz="2400" spc="-30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7207341" y="4404729"/>
            <a:ext cx="2888741" cy="646331"/>
            <a:chOff x="7207341" y="1706133"/>
            <a:chExt cx="2888741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7207341" y="1706133"/>
              <a:ext cx="487634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600" b="1">
                  <a:solidFill>
                    <a:schemeClr val="bg1"/>
                  </a:solidFill>
                </a:rPr>
                <a:t>4</a:t>
              </a:r>
              <a:endParaRPr lang="ko-KR" altLang="en-US" sz="3600" b="1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51933" y="1798466"/>
              <a:ext cx="20441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bg1"/>
                  </a:solidFill>
                </a:rPr>
                <a:t>제목을 입력하세요</a:t>
              </a:r>
              <a:endParaRPr lang="ko-KR" altLang="en-US" sz="2400" spc="-3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7207341" y="5304261"/>
            <a:ext cx="2888741" cy="646331"/>
            <a:chOff x="7207341" y="1706133"/>
            <a:chExt cx="2888741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7207341" y="1706133"/>
              <a:ext cx="47481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600" b="1">
                  <a:solidFill>
                    <a:schemeClr val="bg1"/>
                  </a:solidFill>
                </a:rPr>
                <a:t>5</a:t>
              </a:r>
              <a:endParaRPr lang="ko-KR" altLang="en-US" sz="3600" b="1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51933" y="1798466"/>
              <a:ext cx="20441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bg1"/>
                  </a:solidFill>
                </a:rPr>
                <a:t>제목을 입력하세요</a:t>
              </a:r>
              <a:endParaRPr lang="ko-KR" altLang="en-US" sz="2400" spc="-3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20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7922" y="2853813"/>
            <a:ext cx="1414718" cy="573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Part 3 </a:t>
            </a:r>
            <a:endParaRPr lang="en-US" altLang="ko-KR" sz="32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169" y="3423422"/>
            <a:ext cx="3617696" cy="7561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>
                <a:solidFill>
                  <a:schemeClr val="bg1"/>
                </a:solidFill>
              </a:rPr>
              <a:t>프로젝트 구성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8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/>
          </a:p>
        </p:txBody>
      </p:sp>
      <p:sp>
        <p:nvSpPr>
          <p:cNvPr id="21" name="직각 삼각형 20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200"/>
          </a:p>
        </p:txBody>
      </p:sp>
      <p:sp>
        <p:nvSpPr>
          <p:cNvPr id="22" name="직각 삼각형 21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200"/>
          </a:p>
        </p:txBody>
      </p:sp>
      <p:sp>
        <p:nvSpPr>
          <p:cNvPr id="23" name="TextBox 5"/>
          <p:cNvSpPr txBox="1"/>
          <p:nvPr/>
        </p:nvSpPr>
        <p:spPr>
          <a:xfrm>
            <a:off x="152400" y="167785"/>
            <a:ext cx="62484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3</a:t>
            </a:r>
            <a:endParaRPr lang="en-US" altLang="ko-KR" sz="1200"/>
          </a:p>
        </p:txBody>
      </p:sp>
      <p:sp>
        <p:nvSpPr>
          <p:cNvPr id="24" name="TextBox 6"/>
          <p:cNvSpPr txBox="1"/>
          <p:nvPr/>
        </p:nvSpPr>
        <p:spPr>
          <a:xfrm>
            <a:off x="1040780" y="121618"/>
            <a:ext cx="272731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/>
              <a:t>프로젝트 구성</a:t>
            </a:r>
            <a:endParaRPr lang="ko-KR" altLang="en-US" sz="3600" spc="-300"/>
          </a:p>
        </p:txBody>
      </p:sp>
      <p:cxnSp>
        <p:nvCxnSpPr>
          <p:cNvPr id="25" name="직선 연결선 20"/>
          <p:cNvCxnSpPr/>
          <p:nvPr/>
        </p:nvCxnSpPr>
        <p:spPr>
          <a:xfrm flipV="1">
            <a:off x="1063260" y="1533071"/>
            <a:ext cx="3626668" cy="14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939179" y="1071396"/>
            <a:ext cx="1852370" cy="420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spc="-300"/>
              <a:t>1.</a:t>
            </a:r>
            <a:r>
              <a:rPr lang="ko-KR" altLang="en-US" sz="2200" spc="-300"/>
              <a:t>  개발  기술</a:t>
            </a:r>
            <a:endParaRPr lang="ko-KR" altLang="en-US" sz="2200" spc="-300"/>
          </a:p>
        </p:txBody>
      </p:sp>
      <p:sp>
        <p:nvSpPr>
          <p:cNvPr id="27" name="순서도: 대체 처리 26"/>
          <p:cNvSpPr/>
          <p:nvPr/>
        </p:nvSpPr>
        <p:spPr>
          <a:xfrm>
            <a:off x="1097642" y="1796142"/>
            <a:ext cx="1632856" cy="517071"/>
          </a:xfrm>
          <a:prstGeom prst="flowChartAlternateProcess">
            <a:avLst/>
          </a:prstGeom>
          <a:solidFill>
            <a:srgbClr val="d2d2d2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accent2"/>
                </a:solidFill>
              </a:rPr>
              <a:t>개발 도구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7467" y="3221434"/>
            <a:ext cx="947656" cy="93186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20006" y="4312047"/>
            <a:ext cx="968374" cy="968374"/>
          </a:xfrm>
          <a:prstGeom prst="rect">
            <a:avLst/>
          </a:prstGeom>
        </p:spPr>
      </p:pic>
      <p:sp>
        <p:nvSpPr>
          <p:cNvPr id="30" name="순서도: 대체 처리 29"/>
          <p:cNvSpPr/>
          <p:nvPr/>
        </p:nvSpPr>
        <p:spPr>
          <a:xfrm>
            <a:off x="3085589" y="1779870"/>
            <a:ext cx="1632856" cy="517071"/>
          </a:xfrm>
          <a:prstGeom prst="flowChartAlternateProcess">
            <a:avLst/>
          </a:prstGeom>
          <a:solidFill>
            <a:srgbClr val="d2d2d2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accent2"/>
                </a:solidFill>
              </a:rPr>
              <a:t>개발 언어</a:t>
            </a:r>
            <a:endParaRPr lang="ko-KR" altLang="en-US" b="1">
              <a:solidFill>
                <a:schemeClr val="accent2"/>
              </a:solidFill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3081223" y="2497817"/>
            <a:ext cx="1632856" cy="517071"/>
          </a:xfrm>
          <a:prstGeom prst="flowChartAlternateProcess">
            <a:avLst/>
          </a:prstGeom>
          <a:solidFill>
            <a:srgbClr val="6fa1eb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lt1"/>
                </a:solidFill>
              </a:rPr>
              <a:t>FRONT</a:t>
            </a:r>
            <a:endParaRPr lang="en-US" altLang="ko-KR" b="1">
              <a:solidFill>
                <a:schemeClr val="lt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93811" y="3171031"/>
            <a:ext cx="808983" cy="8089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01494" y="4167915"/>
            <a:ext cx="812048" cy="80346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71452" y="5006575"/>
            <a:ext cx="1063626" cy="1063626"/>
          </a:xfrm>
          <a:prstGeom prst="rect">
            <a:avLst/>
          </a:prstGeom>
        </p:spPr>
      </p:pic>
      <p:sp>
        <p:nvSpPr>
          <p:cNvPr id="35" name="순서도: 대체 처리 34"/>
          <p:cNvSpPr/>
          <p:nvPr/>
        </p:nvSpPr>
        <p:spPr>
          <a:xfrm>
            <a:off x="4979873" y="2481546"/>
            <a:ext cx="1632856" cy="517071"/>
          </a:xfrm>
          <a:prstGeom prst="flowChartAlternateProcess">
            <a:avLst/>
          </a:prstGeom>
          <a:solidFill>
            <a:srgbClr val="6fa1eb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lt1"/>
                </a:solidFill>
              </a:rPr>
              <a:t>BACK</a:t>
            </a:r>
            <a:endParaRPr lang="en-US" altLang="ko-KR" b="1">
              <a:solidFill>
                <a:schemeClr val="lt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60934" y="3190047"/>
            <a:ext cx="716029" cy="716029"/>
          </a:xfrm>
          <a:prstGeom prst="rect">
            <a:avLst/>
          </a:prstGeom>
        </p:spPr>
      </p:pic>
      <p:sp>
        <p:nvSpPr>
          <p:cNvPr id="38" name="순서도: 대체 처리 37"/>
          <p:cNvSpPr/>
          <p:nvPr/>
        </p:nvSpPr>
        <p:spPr>
          <a:xfrm>
            <a:off x="6844790" y="1783840"/>
            <a:ext cx="1841216" cy="517071"/>
          </a:xfrm>
          <a:prstGeom prst="flowChartAlternateProcess">
            <a:avLst/>
          </a:prstGeom>
          <a:solidFill>
            <a:srgbClr val="d2d2d2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accent2"/>
                </a:solidFill>
              </a:rPr>
              <a:t>FRAMEWORK</a:t>
            </a:r>
            <a:endParaRPr lang="en-US" altLang="ko-KR" b="1">
              <a:solidFill>
                <a:schemeClr val="accent2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395766" y="3280171"/>
            <a:ext cx="853281" cy="853281"/>
          </a:xfrm>
          <a:prstGeom prst="rect">
            <a:avLst/>
          </a:prstGeom>
        </p:spPr>
      </p:pic>
      <p:sp>
        <p:nvSpPr>
          <p:cNvPr id="41" name="순서도: 대체 처리 40"/>
          <p:cNvSpPr/>
          <p:nvPr/>
        </p:nvSpPr>
        <p:spPr>
          <a:xfrm>
            <a:off x="9130392" y="1787412"/>
            <a:ext cx="1841216" cy="517071"/>
          </a:xfrm>
          <a:prstGeom prst="flowChartAlternateProcess">
            <a:avLst/>
          </a:prstGeom>
          <a:solidFill>
            <a:srgbClr val="d2d2d2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accent2"/>
                </a:solidFill>
              </a:rPr>
              <a:t>DATADASE</a:t>
            </a:r>
            <a:endParaRPr lang="en-US" altLang="ko-KR" b="1">
              <a:solidFill>
                <a:schemeClr val="accent2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429749" y="2982513"/>
            <a:ext cx="1418828" cy="141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5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90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31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94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</ep:Words>
  <ep:PresentationFormat>와이드스크린</ep:PresentationFormat>
  <ep:Paragraphs>23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2021-12-28T06:54:01.000</dcterms:created>
  <dc:creator>Yu Saebyeol</dc:creator>
  <cp:lastModifiedBy>KTE</cp:lastModifiedBy>
  <dcterms:modified xsi:type="dcterms:W3CDTF">2024-09-24T07:25:51.896</dcterms:modified>
  <cp:revision>54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