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6" r:id="rId4"/>
    <p:sldId id="258" r:id="rId5"/>
    <p:sldId id="266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467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6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9471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1797" y="1155383"/>
          <a:ext cx="3305841" cy="17640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1102615"/>
              </a:tblGrid>
              <a:tr h="160360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EXAM_TB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UUID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영화설명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예제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321732628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1797" y="1474470"/>
          <a:ext cx="4782766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79415"/>
                <a:gridCol w="969282"/>
                <a:gridCol w="746356"/>
                <a:gridCol w="1179229"/>
                <a:gridCol w="908482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MEMBER_TB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EMAILL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이메일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PASSWORD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비밀번호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PHONE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전화번호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GRADE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‘CUSTOMER’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" name="빗면 6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로그인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회원 정보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0871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41797" y="1468653"/>
          <a:ext cx="5160056" cy="420243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62375"/>
                <a:gridCol w="1063419"/>
                <a:gridCol w="708765"/>
                <a:gridCol w="729030"/>
                <a:gridCol w="1196465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PDID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영화설명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DIRECTOR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영화감독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GENRE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장르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RUNNING_TIME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상영시간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NUMBER(10)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등급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OPENING_DATE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개봉날짜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MOVIE_CAST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출연진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IMAGE_MAIN_URL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메인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 </a:t>
                      </a: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IMAGE_SMALL_URL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보조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226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IMAGE_BACKGROUND_URL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배경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IMAGE_THRIL1_URL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스릴컷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IMAGE_THRIL2_URL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스릴컷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IMAGE_THRIL3_URL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스릴컷 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영화 상품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73479" y="1468653"/>
          <a:ext cx="5486833" cy="225171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215196"/>
                <a:gridCol w="1209496"/>
                <a:gridCol w="591385"/>
                <a:gridCol w="1199361"/>
                <a:gridCol w="1271395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TRAILER_MAIN_URL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메인 예고편 영상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TRAILER1_URL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예고편 영상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TRAILER2_URL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예고편 영상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CUMULATIVE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누적관객수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HAPPY_POINT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NUMBER(20)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0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좋아요 개수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가로 글상자 5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영화 정보 테이블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4616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빗면 2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영화 상품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1797" y="1474470"/>
          <a:ext cx="5063216" cy="2007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1613"/>
                <a:gridCol w="1101613"/>
                <a:gridCol w="706427"/>
                <a:gridCol w="1172543"/>
                <a:gridCol w="981020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PRODUCT_REVIEW_TB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PRID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댓글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PDID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영화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REVIEW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리뷰내용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가로 글상자 5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영화 리뷰 테이블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0557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고객센터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41797" y="1471227"/>
          <a:ext cx="5032817" cy="152019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101613"/>
                <a:gridCol w="1101613"/>
                <a:gridCol w="746958"/>
                <a:gridCol w="1182676"/>
                <a:gridCol w="899955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INQUIRY_TB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41797" y="3610340"/>
          <a:ext cx="5027876" cy="200787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101613"/>
                <a:gridCol w="1101613"/>
                <a:gridCol w="746958"/>
                <a:gridCol w="1157470"/>
                <a:gridCol w="920222"/>
              </a:tblGrid>
              <a:tr h="160360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INQUIRY_ANSWER_TB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03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답변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질의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35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441797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문의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41797" y="3247660"/>
            <a:ext cx="2725772" cy="36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 문의 답변 테이블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095999" y="1471227"/>
          <a:ext cx="5129204" cy="2251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9769"/>
                <a:gridCol w="1040786"/>
                <a:gridCol w="734237"/>
                <a:gridCol w="1167597"/>
                <a:gridCol w="876815"/>
              </a:tblGrid>
              <a:tr h="272415">
                <a:tc gridSpan="5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NOTICE_TB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72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Default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TITLE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공지제목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CONTENTS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작성내용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6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ATTACHED_FILE_URL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WRITER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작성자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(FK)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NOT 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TO_CHAR(SYSDATE)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38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-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NULL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" name="가로 글상자 9"/>
          <p:cNvSpPr txBox="1"/>
          <p:nvPr/>
        </p:nvSpPr>
        <p:spPr>
          <a:xfrm>
            <a:off x="6096000" y="1108547"/>
            <a:ext cx="2725772" cy="365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8494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빗면 1"/>
          <p:cNvSpPr/>
          <p:nvPr/>
        </p:nvSpPr>
        <p:spPr>
          <a:xfrm>
            <a:off x="441797" y="429637"/>
            <a:ext cx="2016463" cy="455983"/>
          </a:xfrm>
          <a:prstGeom prst="bevel">
            <a:avLst>
              <a:gd name="adj" fmla="val 1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ff0000"/>
                </a:solidFill>
                <a:latin typeface="D2Coding"/>
                <a:ea typeface="D2Coding"/>
              </a:rPr>
              <a:t>마이페이지 관련</a:t>
            </a:r>
            <a:endParaRPr lang="ko-KR" altLang="en-US" sz="1500" b="1">
              <a:solidFill>
                <a:srgbClr val="ff0000"/>
              </a:solidFill>
              <a:latin typeface="D2Coding"/>
              <a:ea typeface="D2Coding"/>
            </a:endParaRPr>
          </a:p>
        </p:txBody>
      </p:sp>
    </p:spTree>
    <p:extLst>
      <p:ext uri="{BB962C8B-B14F-4D97-AF65-F5344CB8AC3E}">
        <p14:creationId xmlns:p14="http://schemas.microsoft.com/office/powerpoint/2010/main" val="314440441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64787" y="2969187"/>
          <a:ext cx="2950458" cy="225171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82890"/>
                <a:gridCol w="983784"/>
                <a:gridCol w="983784"/>
              </a:tblGrid>
              <a:tr h="165431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accent5"/>
                          </a:solidFill>
                          <a:latin typeface="D2Coding"/>
                          <a:ea typeface="D2Coding"/>
                        </a:rPr>
                        <a:t>THEATER_TB</a:t>
                      </a:r>
                      <a:endParaRPr lang="en-US" altLang="ko-KR" sz="1200" spc="0">
                        <a:solidFill>
                          <a:schemeClr val="accent5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964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column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type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rgbClr val="0000ff"/>
                          </a:solidFill>
                          <a:latin typeface="D2Coding"/>
                          <a:ea typeface="D2Coding"/>
                        </a:rPr>
                        <a:t>comment</a:t>
                      </a:r>
                      <a:endParaRPr lang="en-US" altLang="ko-KR" sz="1200" spc="0">
                        <a:solidFill>
                          <a:srgbClr val="0000ff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7e7e7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TTID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극장</a:t>
                      </a: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ID(PK)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NAME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VARCHAR2(100)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극장이름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ADDRESS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VARCHAR2(500)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주소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6543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SEAT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NUMBER(3)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좌석수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IMAGE_URL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VARCHAR2(300)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이미지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INSERT_TIME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DATE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등록날짜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17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UPDATE_TIME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DATE</a:t>
                      </a:r>
                      <a:endParaRPr lang="en-US" altLang="ko-KR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spc="0">
                          <a:solidFill>
                            <a:schemeClr val="tx1"/>
                          </a:solidFill>
                          <a:latin typeface="D2Coding"/>
                          <a:ea typeface="D2Coding"/>
                        </a:rPr>
                        <a:t>수정날짜</a:t>
                      </a:r>
                      <a:endParaRPr lang="ko-KR" altLang="en-US" sz="1000" spc="0">
                        <a:solidFill>
                          <a:schemeClr val="tx1"/>
                        </a:solidFill>
                        <a:latin typeface="D2Coding"/>
                        <a:ea typeface="D2Coding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d0d0d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1707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</ep:Words>
  <ep:PresentationFormat>화면 슬라이드 쇼(4:3)</ep:PresentationFormat>
  <ep:Paragraphs>12</ep:Paragraphs>
  <ep:Slides>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2024-09-20T04:46:07.387</dcterms:created>
  <dc:creator>KTE</dc:creator>
  <cp:lastModifiedBy>KTE</cp:lastModifiedBy>
  <dcterms:modified xsi:type="dcterms:W3CDTF">2024-09-26T03:39:39.677</dcterms:modified>
  <cp:revision>95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