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87" r:id="rId3"/>
    <p:sldId id="305" r:id="rId4"/>
    <p:sldId id="306" r:id="rId5"/>
    <p:sldId id="307" r:id="rId6"/>
    <p:sldId id="294" r:id="rId7"/>
    <p:sldId id="295" r:id="rId8"/>
    <p:sldId id="292" r:id="rId9"/>
    <p:sldId id="298" r:id="rId10"/>
    <p:sldId id="299" r:id="rId11"/>
    <p:sldId id="300" r:id="rId12"/>
    <p:sldId id="288" r:id="rId13"/>
    <p:sldId id="289" r:id="rId14"/>
    <p:sldId id="291" r:id="rId15"/>
    <p:sldId id="301" r:id="rId16"/>
    <p:sldId id="302" r:id="rId17"/>
    <p:sldId id="303" r:id="rId18"/>
    <p:sldId id="296" r:id="rId19"/>
    <p:sldId id="304" r:id="rId20"/>
    <p:sldId id="297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DA70"/>
    <a:srgbClr val="FFFF99"/>
    <a:srgbClr val="384D33"/>
    <a:srgbClr val="27750B"/>
    <a:srgbClr val="66581A"/>
    <a:srgbClr val="BFE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3496" y="1248008"/>
            <a:ext cx="8111494" cy="14266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800" b="1">
                <a:solidFill>
                  <a:srgbClr val="0187FB"/>
                </a:solidFill>
              </a:rPr>
              <a:t>프로젝트 제안서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33500" y="2720706"/>
            <a:ext cx="7632080" cy="1461191"/>
            <a:chOff x="1333500" y="3023567"/>
            <a:chExt cx="7632080" cy="1461191"/>
          </a:xfrm>
        </p:grpSpPr>
        <p:sp>
          <p:nvSpPr>
            <p:cNvPr id="18" name="직사각형 17"/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65865" y="3090473"/>
              <a:ext cx="3973875" cy="7537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300" dirty="0">
                  <a:solidFill>
                    <a:schemeClr val="bg1"/>
                  </a:solidFill>
                </a:rPr>
                <a:t>영화 예매 사이트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8C4ADD-9F8B-6BE8-14F2-3EDAA8A86605}"/>
              </a:ext>
            </a:extLst>
          </p:cNvPr>
          <p:cNvGrpSpPr/>
          <p:nvPr/>
        </p:nvGrpSpPr>
        <p:grpSpPr>
          <a:xfrm>
            <a:off x="0" y="0"/>
            <a:ext cx="2560748" cy="921834"/>
            <a:chOff x="0" y="0"/>
            <a:chExt cx="2560748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85A21D72-5122-69F8-885F-EBEF176455EE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D7AC7450-0177-A99A-0C96-363273EA4281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9F0BDCA-790B-EC91-4465-79C0DCEA5477}"/>
                </a:ext>
              </a:extLst>
            </p:cNvPr>
            <p:cNvSpPr txBox="1"/>
            <p:nvPr/>
          </p:nvSpPr>
          <p:spPr>
            <a:xfrm>
              <a:off x="152400" y="167785"/>
              <a:ext cx="55322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Part 2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029E840-1AB2-09FC-2651-5DCFBE35BDC3}"/>
                </a:ext>
              </a:extLst>
            </p:cNvPr>
            <p:cNvSpPr txBox="1"/>
            <p:nvPr/>
          </p:nvSpPr>
          <p:spPr>
            <a:xfrm>
              <a:off x="1040780" y="121618"/>
              <a:ext cx="151996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팀 소개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B605F-1882-9EF7-E603-B1797032AC27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D8FBD508-6A23-4F1F-509D-4F18CCD6E593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5D62152-8375-F408-C4BD-42D583507A1C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2   </a:t>
              </a:r>
              <a:r>
                <a:rPr lang="ko-KR" altLang="en-US" sz="2200" spc="-300" dirty="0"/>
                <a:t>팀원   역할</a:t>
              </a:r>
            </a:p>
          </p:txBody>
        </p:sp>
      </p:grp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F842AF6F-4AC9-371A-AA7D-E8B27D96DE1E}"/>
              </a:ext>
            </a:extLst>
          </p:cNvPr>
          <p:cNvSpPr/>
          <p:nvPr/>
        </p:nvSpPr>
        <p:spPr>
          <a:xfrm>
            <a:off x="1797984" y="2729134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김용환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C07391CB-F125-33B9-740A-8EAB0DD13DEC}"/>
              </a:ext>
            </a:extLst>
          </p:cNvPr>
          <p:cNvSpPr/>
          <p:nvPr/>
        </p:nvSpPr>
        <p:spPr>
          <a:xfrm>
            <a:off x="5238565" y="2368019"/>
            <a:ext cx="4875080" cy="1239302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풀 스택 개발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영화 예매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좌석 선택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F9E51-EEDE-C4A0-1618-8D7316A9A23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430840" y="2987670"/>
            <a:ext cx="18077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CCDC0BF-D34E-BEDF-6BDB-0090BE0D174B}"/>
              </a:ext>
            </a:extLst>
          </p:cNvPr>
          <p:cNvSpPr/>
          <p:nvPr/>
        </p:nvSpPr>
        <p:spPr>
          <a:xfrm>
            <a:off x="1797984" y="4801640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서준병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80E62DEA-5E4C-336B-9787-D6E1776DDCC1}"/>
              </a:ext>
            </a:extLst>
          </p:cNvPr>
          <p:cNvSpPr/>
          <p:nvPr/>
        </p:nvSpPr>
        <p:spPr>
          <a:xfrm>
            <a:off x="5238565" y="4333748"/>
            <a:ext cx="4875080" cy="145285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풀 스택 개발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메인 홈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로그인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회원 가입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5CAC773-4F26-8D60-D2E8-8AF478379B7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430840" y="5060176"/>
            <a:ext cx="18077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8C4ADD-9F8B-6BE8-14F2-3EDAA8A86605}"/>
              </a:ext>
            </a:extLst>
          </p:cNvPr>
          <p:cNvGrpSpPr/>
          <p:nvPr/>
        </p:nvGrpSpPr>
        <p:grpSpPr>
          <a:xfrm>
            <a:off x="0" y="0"/>
            <a:ext cx="2560748" cy="921834"/>
            <a:chOff x="0" y="0"/>
            <a:chExt cx="2560748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85A21D72-5122-69F8-885F-EBEF176455EE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D7AC7450-0177-A99A-0C96-363273EA4281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9F0BDCA-790B-EC91-4465-79C0DCEA5477}"/>
                </a:ext>
              </a:extLst>
            </p:cNvPr>
            <p:cNvSpPr txBox="1"/>
            <p:nvPr/>
          </p:nvSpPr>
          <p:spPr>
            <a:xfrm>
              <a:off x="152400" y="167785"/>
              <a:ext cx="55322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Part 2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029E840-1AB2-09FC-2651-5DCFBE35BDC3}"/>
                </a:ext>
              </a:extLst>
            </p:cNvPr>
            <p:cNvSpPr txBox="1"/>
            <p:nvPr/>
          </p:nvSpPr>
          <p:spPr>
            <a:xfrm>
              <a:off x="1040780" y="121618"/>
              <a:ext cx="151996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팀 소개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B605F-1882-9EF7-E603-B1797032AC27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D8FBD508-6A23-4F1F-509D-4F18CCD6E593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5D62152-8375-F408-C4BD-42D583507A1C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2   </a:t>
              </a:r>
              <a:r>
                <a:rPr lang="ko-KR" altLang="en-US" sz="2200" spc="-300" dirty="0"/>
                <a:t>팀원   역할</a:t>
              </a:r>
            </a:p>
          </p:txBody>
        </p:sp>
      </p:grp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F842AF6F-4AC9-371A-AA7D-E8B27D96DE1E}"/>
              </a:ext>
            </a:extLst>
          </p:cNvPr>
          <p:cNvSpPr/>
          <p:nvPr/>
        </p:nvSpPr>
        <p:spPr>
          <a:xfrm>
            <a:off x="1797984" y="2729134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이준민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C07391CB-F125-33B9-740A-8EAB0DD13DEC}"/>
              </a:ext>
            </a:extLst>
          </p:cNvPr>
          <p:cNvSpPr/>
          <p:nvPr/>
        </p:nvSpPr>
        <p:spPr>
          <a:xfrm>
            <a:off x="5238565" y="2368019"/>
            <a:ext cx="4875080" cy="1239302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풀 스택 개발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결제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관리자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F9E51-EEDE-C4A0-1618-8D7316A9A23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430840" y="2987670"/>
            <a:ext cx="18077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922" y="2853813"/>
            <a:ext cx="1414718" cy="573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3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169" y="3423422"/>
            <a:ext cx="51219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dirty="0">
                <a:solidFill>
                  <a:schemeClr val="bg1"/>
                </a:solidFill>
              </a:rPr>
              <a:t>프로젝트  개발  구성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9487C9-665D-6B76-1AC8-D2D6721A1A82}"/>
              </a:ext>
            </a:extLst>
          </p:cNvPr>
          <p:cNvGrpSpPr/>
          <p:nvPr/>
        </p:nvGrpSpPr>
        <p:grpSpPr>
          <a:xfrm>
            <a:off x="0" y="0"/>
            <a:ext cx="4808158" cy="921834"/>
            <a:chOff x="0" y="0"/>
            <a:chExt cx="4808158" cy="921834"/>
          </a:xfrm>
        </p:grpSpPr>
        <p:sp>
          <p:nvSpPr>
            <p:cNvPr id="21" name="직각 삼각형 20"/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22" name="직각 삼각형 21"/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23" name="TextBox 5"/>
            <p:cNvSpPr txBox="1"/>
            <p:nvPr/>
          </p:nvSpPr>
          <p:spPr>
            <a:xfrm>
              <a:off x="152400" y="167785"/>
              <a:ext cx="62484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Part 3</a:t>
              </a: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1040780" y="121618"/>
              <a:ext cx="376737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프로젝트  개발 구성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B310FA-7844-20DD-EC7D-D3C8C247E7A6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25" name="직선 연결선 20"/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6"/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1   </a:t>
              </a:r>
              <a:r>
                <a:rPr lang="ko-KR" altLang="en-US" sz="2200" spc="-300" dirty="0"/>
                <a:t>개발   기술</a:t>
              </a:r>
            </a:p>
          </p:txBody>
        </p:sp>
      </p:grpSp>
      <p:sp>
        <p:nvSpPr>
          <p:cNvPr id="27" name="순서도: 대체 처리 26"/>
          <p:cNvSpPr/>
          <p:nvPr/>
        </p:nvSpPr>
        <p:spPr>
          <a:xfrm>
            <a:off x="1097642" y="1796142"/>
            <a:ext cx="163285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accent2"/>
                </a:solidFill>
              </a:rPr>
              <a:t>개발 도구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8649" y="2569255"/>
            <a:ext cx="947656" cy="93186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424" y="3708031"/>
            <a:ext cx="968374" cy="968374"/>
          </a:xfrm>
          <a:prstGeom prst="rect">
            <a:avLst/>
          </a:prstGeom>
        </p:spPr>
      </p:pic>
      <p:sp>
        <p:nvSpPr>
          <p:cNvPr id="30" name="순서도: 대체 처리 29"/>
          <p:cNvSpPr/>
          <p:nvPr/>
        </p:nvSpPr>
        <p:spPr>
          <a:xfrm>
            <a:off x="3085589" y="1779870"/>
            <a:ext cx="163285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accent2"/>
                </a:solidFill>
              </a:rPr>
              <a:t>개발 언어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3081223" y="2497817"/>
            <a:ext cx="1632856" cy="517071"/>
          </a:xfrm>
          <a:prstGeom prst="flowChartAlternateProcess">
            <a:avLst/>
          </a:prstGeom>
          <a:solidFill>
            <a:srgbClr val="6FA1EB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lt1"/>
                </a:solidFill>
              </a:rPr>
              <a:t>FRONT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3811" y="3171031"/>
            <a:ext cx="808983" cy="8089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01494" y="4167915"/>
            <a:ext cx="812048" cy="80346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71452" y="5006575"/>
            <a:ext cx="1063626" cy="1063626"/>
          </a:xfrm>
          <a:prstGeom prst="rect">
            <a:avLst/>
          </a:prstGeom>
        </p:spPr>
      </p:pic>
      <p:sp>
        <p:nvSpPr>
          <p:cNvPr id="35" name="순서도: 대체 처리 34"/>
          <p:cNvSpPr/>
          <p:nvPr/>
        </p:nvSpPr>
        <p:spPr>
          <a:xfrm>
            <a:off x="4979873" y="2481546"/>
            <a:ext cx="1632856" cy="517071"/>
          </a:xfrm>
          <a:prstGeom prst="flowChartAlternateProcess">
            <a:avLst/>
          </a:prstGeom>
          <a:solidFill>
            <a:srgbClr val="6FA1EB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lt1"/>
                </a:solidFill>
              </a:rPr>
              <a:t>BACK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60934" y="3190047"/>
            <a:ext cx="716029" cy="716029"/>
          </a:xfrm>
          <a:prstGeom prst="rect">
            <a:avLst/>
          </a:prstGeom>
        </p:spPr>
      </p:pic>
      <p:sp>
        <p:nvSpPr>
          <p:cNvPr id="38" name="순서도: 대체 처리 37"/>
          <p:cNvSpPr/>
          <p:nvPr/>
        </p:nvSpPr>
        <p:spPr>
          <a:xfrm>
            <a:off x="6844790" y="1783840"/>
            <a:ext cx="184121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accent2"/>
                </a:solidFill>
              </a:rPr>
              <a:t>FRAMEWORK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76715" y="2588247"/>
            <a:ext cx="853281" cy="853281"/>
          </a:xfrm>
          <a:prstGeom prst="rect">
            <a:avLst/>
          </a:prstGeom>
        </p:spPr>
      </p:pic>
      <p:sp>
        <p:nvSpPr>
          <p:cNvPr id="41" name="순서도: 대체 처리 40"/>
          <p:cNvSpPr/>
          <p:nvPr/>
        </p:nvSpPr>
        <p:spPr>
          <a:xfrm>
            <a:off x="9130392" y="1787412"/>
            <a:ext cx="184121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accent2"/>
                </a:solidFill>
              </a:rPr>
              <a:t>DATADASE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429748" y="2289203"/>
            <a:ext cx="1418828" cy="1418828"/>
          </a:xfrm>
          <a:prstGeom prst="rect">
            <a:avLst/>
          </a:prstGeom>
        </p:spPr>
      </p:pic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52C4CD35-BBBF-C93A-E117-3FD5E78B13BF}"/>
              </a:ext>
            </a:extLst>
          </p:cNvPr>
          <p:cNvSpPr/>
          <p:nvPr/>
        </p:nvSpPr>
        <p:spPr>
          <a:xfrm>
            <a:off x="6882747" y="4052577"/>
            <a:ext cx="1841216" cy="517071"/>
          </a:xfrm>
          <a:prstGeom prst="flowChartAlternateProcess">
            <a:avLst/>
          </a:prstGeom>
          <a:solidFill>
            <a:srgbClr val="D2D2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관리 도구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73FFFA-70E1-9C12-DCEB-545960EB1C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85" y="4902403"/>
            <a:ext cx="1063626" cy="10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D68B7C-7048-C58A-8FFC-72DD3D66BD34}"/>
              </a:ext>
            </a:extLst>
          </p:cNvPr>
          <p:cNvGrpSpPr/>
          <p:nvPr/>
        </p:nvGrpSpPr>
        <p:grpSpPr>
          <a:xfrm>
            <a:off x="0" y="0"/>
            <a:ext cx="3961772" cy="921834"/>
            <a:chOff x="0" y="0"/>
            <a:chExt cx="3961772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B10A3881-5484-4449-8836-41DCBD42E40F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0B749F54-A2B0-E4C1-70E8-00DB5AE9BFC7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A9F0393-C436-6826-C1CB-2734C5BC1BA0}"/>
                </a:ext>
              </a:extLst>
            </p:cNvPr>
            <p:cNvSpPr txBox="1"/>
            <p:nvPr/>
          </p:nvSpPr>
          <p:spPr>
            <a:xfrm>
              <a:off x="152400" y="167785"/>
              <a:ext cx="62484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Part 3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F4519AC-8181-6BE6-2463-FE3CEC35B5D5}"/>
                </a:ext>
              </a:extLst>
            </p:cNvPr>
            <p:cNvSpPr txBox="1"/>
            <p:nvPr/>
          </p:nvSpPr>
          <p:spPr>
            <a:xfrm>
              <a:off x="1040780" y="121618"/>
              <a:ext cx="292099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프로젝트   구성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A116B4-A303-0443-C5E8-51D4268A8161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F30367BB-35A7-6FC1-EEDC-EAC5E2D24B62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A74749FA-203E-C361-0353-978A7455BB1E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2   </a:t>
              </a:r>
              <a:r>
                <a:rPr lang="ko-KR" altLang="en-US" sz="2200" spc="-300" dirty="0"/>
                <a:t>페이지   구성</a:t>
              </a:r>
            </a:p>
          </p:txBody>
        </p:sp>
      </p:grp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9F22F8A8-37CF-FB04-D3B2-EBF2B24756C3}"/>
              </a:ext>
            </a:extLst>
          </p:cNvPr>
          <p:cNvSpPr/>
          <p:nvPr/>
        </p:nvSpPr>
        <p:spPr>
          <a:xfrm>
            <a:off x="1040780" y="2030139"/>
            <a:ext cx="1632856" cy="517071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메인 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69CEBF0E-1947-AD34-73EA-4CF95CA18650}"/>
              </a:ext>
            </a:extLst>
          </p:cNvPr>
          <p:cNvSpPr/>
          <p:nvPr/>
        </p:nvSpPr>
        <p:spPr>
          <a:xfrm>
            <a:off x="1036414" y="2748086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 dirty="0"/>
              <a:t>HOME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2D6DFD0F-D73E-FCC9-B1BD-388D1D25AF48}"/>
              </a:ext>
            </a:extLst>
          </p:cNvPr>
          <p:cNvSpPr/>
          <p:nvPr/>
        </p:nvSpPr>
        <p:spPr>
          <a:xfrm>
            <a:off x="3057072" y="2030139"/>
            <a:ext cx="1632856" cy="517071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인증 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34BE044A-A06D-98A2-9062-7FA441BA5C55}"/>
              </a:ext>
            </a:extLst>
          </p:cNvPr>
          <p:cNvSpPr/>
          <p:nvPr/>
        </p:nvSpPr>
        <p:spPr>
          <a:xfrm>
            <a:off x="3052706" y="2748086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로그인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EA246179-E585-99A8-E2DF-C5B8E001A510}"/>
              </a:ext>
            </a:extLst>
          </p:cNvPr>
          <p:cNvSpPr/>
          <p:nvPr/>
        </p:nvSpPr>
        <p:spPr>
          <a:xfrm>
            <a:off x="3052706" y="3466033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회원가입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773D1AE5-91DA-2547-A958-E0DBCD7DD75A}"/>
              </a:ext>
            </a:extLst>
          </p:cNvPr>
          <p:cNvSpPr/>
          <p:nvPr/>
        </p:nvSpPr>
        <p:spPr>
          <a:xfrm>
            <a:off x="5073364" y="2030139"/>
            <a:ext cx="1943452" cy="517071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MY</a:t>
            </a:r>
            <a:r>
              <a:rPr lang="ko-KR" altLang="en-US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C1FEB32-49A4-9B65-EA5E-8BB627079300}"/>
              </a:ext>
            </a:extLst>
          </p:cNvPr>
          <p:cNvSpPr/>
          <p:nvPr/>
        </p:nvSpPr>
        <p:spPr>
          <a:xfrm>
            <a:off x="5068998" y="2748086"/>
            <a:ext cx="1947818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예매</a:t>
            </a:r>
            <a:r>
              <a:rPr lang="en-US" altLang="ko-KR" b="1" dirty="0"/>
              <a:t>/</a:t>
            </a:r>
            <a:r>
              <a:rPr lang="ko-KR" altLang="en-US" b="1" dirty="0"/>
              <a:t>구매 내역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597AEC52-E264-6964-02BA-615226CC0026}"/>
              </a:ext>
            </a:extLst>
          </p:cNvPr>
          <p:cNvSpPr/>
          <p:nvPr/>
        </p:nvSpPr>
        <p:spPr>
          <a:xfrm>
            <a:off x="5068997" y="3466033"/>
            <a:ext cx="1947819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환불  내역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69386A2D-9D18-A64C-2DA0-853A0B265F30}"/>
              </a:ext>
            </a:extLst>
          </p:cNvPr>
          <p:cNvSpPr/>
          <p:nvPr/>
        </p:nvSpPr>
        <p:spPr>
          <a:xfrm>
            <a:off x="9420909" y="2030139"/>
            <a:ext cx="1632856" cy="517071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예매 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A8D60CB3-8FDC-D853-8F05-39D30B7D5F1D}"/>
              </a:ext>
            </a:extLst>
          </p:cNvPr>
          <p:cNvSpPr/>
          <p:nvPr/>
        </p:nvSpPr>
        <p:spPr>
          <a:xfrm>
            <a:off x="9420909" y="2748086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lt1"/>
                </a:solidFill>
              </a:rPr>
              <a:t>영화선택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3FFA4643-2AEE-D392-0F5D-9ACEDACF7A4F}"/>
              </a:ext>
            </a:extLst>
          </p:cNvPr>
          <p:cNvSpPr/>
          <p:nvPr/>
        </p:nvSpPr>
        <p:spPr>
          <a:xfrm>
            <a:off x="9420909" y="3466033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좌석선택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DDC7E82E-1C50-2DF8-9814-72EE04B26167}"/>
              </a:ext>
            </a:extLst>
          </p:cNvPr>
          <p:cNvSpPr/>
          <p:nvPr/>
        </p:nvSpPr>
        <p:spPr>
          <a:xfrm>
            <a:off x="9420909" y="4183980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lt1"/>
                </a:solidFill>
              </a:rPr>
              <a:t>결제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9139E1D1-BC75-D581-9F07-CF33826C8611}"/>
              </a:ext>
            </a:extLst>
          </p:cNvPr>
          <p:cNvSpPr/>
          <p:nvPr/>
        </p:nvSpPr>
        <p:spPr>
          <a:xfrm>
            <a:off x="7404617" y="2030139"/>
            <a:ext cx="1632856" cy="517071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영화  </a:t>
            </a: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3A232AAA-123D-ABEB-5999-57222BA305E7}"/>
              </a:ext>
            </a:extLst>
          </p:cNvPr>
          <p:cNvSpPr/>
          <p:nvPr/>
        </p:nvSpPr>
        <p:spPr>
          <a:xfrm>
            <a:off x="7400251" y="2748086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영화  리스트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9943941B-D862-AAD8-D75B-1E34357036DF}"/>
              </a:ext>
            </a:extLst>
          </p:cNvPr>
          <p:cNvSpPr/>
          <p:nvPr/>
        </p:nvSpPr>
        <p:spPr>
          <a:xfrm>
            <a:off x="7400251" y="3466033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영화  상세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70A80549-B6F8-9B24-C4C2-2ABA8DE40C41}"/>
              </a:ext>
            </a:extLst>
          </p:cNvPr>
          <p:cNvSpPr/>
          <p:nvPr/>
        </p:nvSpPr>
        <p:spPr>
          <a:xfrm>
            <a:off x="5068998" y="4183980"/>
            <a:ext cx="1947818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영화 관람권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7B172A42-CA3F-7633-8C00-AF7DE0721478}"/>
              </a:ext>
            </a:extLst>
          </p:cNvPr>
          <p:cNvSpPr/>
          <p:nvPr/>
        </p:nvSpPr>
        <p:spPr>
          <a:xfrm>
            <a:off x="5068997" y="4901927"/>
            <a:ext cx="1947817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문의 내용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74E0ACD7-5754-34F6-989A-1E06098A2EAE}"/>
              </a:ext>
            </a:extLst>
          </p:cNvPr>
          <p:cNvSpPr/>
          <p:nvPr/>
        </p:nvSpPr>
        <p:spPr>
          <a:xfrm>
            <a:off x="5068998" y="5619874"/>
            <a:ext cx="194781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회원 정보 </a:t>
            </a:r>
            <a:endParaRPr lang="en-US" altLang="ko-KR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D68B7C-7048-C58A-8FFC-72DD3D66BD34}"/>
              </a:ext>
            </a:extLst>
          </p:cNvPr>
          <p:cNvGrpSpPr/>
          <p:nvPr/>
        </p:nvGrpSpPr>
        <p:grpSpPr>
          <a:xfrm>
            <a:off x="0" y="0"/>
            <a:ext cx="3961772" cy="921834"/>
            <a:chOff x="0" y="0"/>
            <a:chExt cx="3961772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B10A3881-5484-4449-8836-41DCBD42E40F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0B749F54-A2B0-E4C1-70E8-00DB5AE9BFC7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A9F0393-C436-6826-C1CB-2734C5BC1BA0}"/>
                </a:ext>
              </a:extLst>
            </p:cNvPr>
            <p:cNvSpPr txBox="1"/>
            <p:nvPr/>
          </p:nvSpPr>
          <p:spPr>
            <a:xfrm>
              <a:off x="152400" y="167785"/>
              <a:ext cx="62484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Part 3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F4519AC-8181-6BE6-2463-FE3CEC35B5D5}"/>
                </a:ext>
              </a:extLst>
            </p:cNvPr>
            <p:cNvSpPr txBox="1"/>
            <p:nvPr/>
          </p:nvSpPr>
          <p:spPr>
            <a:xfrm>
              <a:off x="1040780" y="121618"/>
              <a:ext cx="292099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프로젝트   구성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A116B4-A303-0443-C5E8-51D4268A8161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F30367BB-35A7-6FC1-EEDC-EAC5E2D24B62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A74749FA-203E-C361-0353-978A7455BB1E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2   </a:t>
              </a:r>
              <a:r>
                <a:rPr lang="ko-KR" altLang="en-US" sz="2200" spc="-300" dirty="0"/>
                <a:t>페이지   구성</a:t>
              </a:r>
            </a:p>
          </p:txBody>
        </p:sp>
      </p:grp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9F22F8A8-37CF-FB04-D3B2-EBF2B24756C3}"/>
              </a:ext>
            </a:extLst>
          </p:cNvPr>
          <p:cNvSpPr/>
          <p:nvPr/>
        </p:nvSpPr>
        <p:spPr>
          <a:xfrm>
            <a:off x="1040779" y="2030139"/>
            <a:ext cx="1852369" cy="517071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고객 센터 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89B17221-3E41-EA54-DB29-A3387DA04971}"/>
              </a:ext>
            </a:extLst>
          </p:cNvPr>
          <p:cNvSpPr/>
          <p:nvPr/>
        </p:nvSpPr>
        <p:spPr>
          <a:xfrm>
            <a:off x="1063259" y="2748086"/>
            <a:ext cx="1833943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공지 사항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27AC1729-AF94-88A1-38CE-8BC81D74CC7D}"/>
              </a:ext>
            </a:extLst>
          </p:cNvPr>
          <p:cNvSpPr/>
          <p:nvPr/>
        </p:nvSpPr>
        <p:spPr>
          <a:xfrm>
            <a:off x="1063260" y="3466033"/>
            <a:ext cx="1833944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/>
              <a:t>자주 묻는 질문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DFE77076-1A3D-8BD0-D593-9EA57F76B38C}"/>
              </a:ext>
            </a:extLst>
          </p:cNvPr>
          <p:cNvSpPr/>
          <p:nvPr/>
        </p:nvSpPr>
        <p:spPr>
          <a:xfrm>
            <a:off x="1063258" y="4183980"/>
            <a:ext cx="1829890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 dirty="0"/>
              <a:t>1 :1 </a:t>
            </a:r>
            <a:r>
              <a:rPr lang="ko-KR" altLang="en-US" b="1" dirty="0"/>
              <a:t>문의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3C1FF900-AD79-23EC-E303-9196AF7588B6}"/>
              </a:ext>
            </a:extLst>
          </p:cNvPr>
          <p:cNvSpPr/>
          <p:nvPr/>
        </p:nvSpPr>
        <p:spPr>
          <a:xfrm>
            <a:off x="3275335" y="2030139"/>
            <a:ext cx="1632856" cy="517071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관리자 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E922471-5231-4000-8AB2-D1F3BCA2ED73}"/>
              </a:ext>
            </a:extLst>
          </p:cNvPr>
          <p:cNvSpPr/>
          <p:nvPr/>
        </p:nvSpPr>
        <p:spPr>
          <a:xfrm>
            <a:off x="3270969" y="2748086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로그인</a:t>
            </a:r>
            <a:endParaRPr lang="en-US" altLang="ko-KR" b="1" dirty="0">
              <a:solidFill>
                <a:schemeClr val="lt1"/>
              </a:solidFill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6139D7C-62FB-88E2-2AC4-0BF589EF5C9D}"/>
              </a:ext>
            </a:extLst>
          </p:cNvPr>
          <p:cNvSpPr/>
          <p:nvPr/>
        </p:nvSpPr>
        <p:spPr>
          <a:xfrm>
            <a:off x="3270969" y="3466033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/>
              <a:t>회원가입</a:t>
            </a:r>
            <a:endParaRPr lang="en-US" altLang="ko-KR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6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D68B7C-7048-C58A-8FFC-72DD3D66BD34}"/>
              </a:ext>
            </a:extLst>
          </p:cNvPr>
          <p:cNvGrpSpPr/>
          <p:nvPr/>
        </p:nvGrpSpPr>
        <p:grpSpPr>
          <a:xfrm>
            <a:off x="0" y="0"/>
            <a:ext cx="3961772" cy="921834"/>
            <a:chOff x="0" y="0"/>
            <a:chExt cx="3961772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B10A3881-5484-4449-8836-41DCBD42E40F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0B749F54-A2B0-E4C1-70E8-00DB5AE9BFC7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A9F0393-C436-6826-C1CB-2734C5BC1BA0}"/>
                </a:ext>
              </a:extLst>
            </p:cNvPr>
            <p:cNvSpPr txBox="1"/>
            <p:nvPr/>
          </p:nvSpPr>
          <p:spPr>
            <a:xfrm>
              <a:off x="152400" y="167785"/>
              <a:ext cx="62484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Part 3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F4519AC-8181-6BE6-2463-FE3CEC35B5D5}"/>
                </a:ext>
              </a:extLst>
            </p:cNvPr>
            <p:cNvSpPr txBox="1"/>
            <p:nvPr/>
          </p:nvSpPr>
          <p:spPr>
            <a:xfrm>
              <a:off x="1040780" y="121618"/>
              <a:ext cx="292099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프로젝트   구성</a:t>
              </a:r>
            </a:p>
          </p:txBody>
        </p:sp>
      </p:grpSp>
      <p:cxnSp>
        <p:nvCxnSpPr>
          <p:cNvPr id="11" name="직선 연결선 20">
            <a:extLst>
              <a:ext uri="{FF2B5EF4-FFF2-40B4-BE49-F238E27FC236}">
                <a16:creationId xmlns:a16="http://schemas.microsoft.com/office/drawing/2014/main" id="{F30367BB-35A7-6FC1-EEDC-EAC5E2D24B62}"/>
              </a:ext>
            </a:extLst>
          </p:cNvPr>
          <p:cNvCxnSpPr>
            <a:cxnSpLocks/>
          </p:cNvCxnSpPr>
          <p:nvPr/>
        </p:nvCxnSpPr>
        <p:spPr>
          <a:xfrm flipV="1">
            <a:off x="1063260" y="1533071"/>
            <a:ext cx="3626668" cy="14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>
            <a:extLst>
              <a:ext uri="{FF2B5EF4-FFF2-40B4-BE49-F238E27FC236}">
                <a16:creationId xmlns:a16="http://schemas.microsoft.com/office/drawing/2014/main" id="{A74749FA-203E-C361-0353-978A7455BB1E}"/>
              </a:ext>
            </a:extLst>
          </p:cNvPr>
          <p:cNvSpPr txBox="1"/>
          <p:nvPr/>
        </p:nvSpPr>
        <p:spPr>
          <a:xfrm>
            <a:off x="939178" y="1071396"/>
            <a:ext cx="50862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spc="-300" dirty="0"/>
              <a:t>3   </a:t>
            </a:r>
            <a:r>
              <a:rPr lang="ko-KR" altLang="en-US" sz="2200" spc="-300" dirty="0"/>
              <a:t>데이터베이스   스키마    구성</a:t>
            </a:r>
          </a:p>
        </p:txBody>
      </p:sp>
    </p:spTree>
    <p:extLst>
      <p:ext uri="{BB962C8B-B14F-4D97-AF65-F5344CB8AC3E}">
        <p14:creationId xmlns:p14="http://schemas.microsoft.com/office/powerpoint/2010/main" val="148054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922" y="2853813"/>
            <a:ext cx="12594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Part 4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169" y="3423422"/>
            <a:ext cx="252505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dirty="0">
                <a:solidFill>
                  <a:schemeClr val="bg1"/>
                </a:solidFill>
              </a:rPr>
              <a:t>일정 사항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D63C6BF-0C19-CB6F-3313-BD6F55DA4A69}"/>
              </a:ext>
            </a:extLst>
          </p:cNvPr>
          <p:cNvGrpSpPr/>
          <p:nvPr/>
        </p:nvGrpSpPr>
        <p:grpSpPr>
          <a:xfrm>
            <a:off x="0" y="0"/>
            <a:ext cx="2983941" cy="921834"/>
            <a:chOff x="0" y="0"/>
            <a:chExt cx="2983941" cy="921834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5F41D247-73CC-A315-E289-C7CE6229BBDA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3A24034F-DC94-6E0A-EA8A-FDD12F6C1187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42CE909-F9A6-AA47-C1FA-6051481F8B19}"/>
                </a:ext>
              </a:extLst>
            </p:cNvPr>
            <p:cNvSpPr txBox="1"/>
            <p:nvPr/>
          </p:nvSpPr>
          <p:spPr>
            <a:xfrm>
              <a:off x="152400" y="167785"/>
              <a:ext cx="55322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Part 4</a:t>
              </a: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8C584A46-A14C-123E-38FB-2EE9C4841AD2}"/>
                </a:ext>
              </a:extLst>
            </p:cNvPr>
            <p:cNvSpPr txBox="1"/>
            <p:nvPr/>
          </p:nvSpPr>
          <p:spPr>
            <a:xfrm>
              <a:off x="1040780" y="121618"/>
              <a:ext cx="194316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일정 사항</a:t>
              </a:r>
            </a:p>
          </p:txBody>
        </p:sp>
      </p:grpSp>
      <p:cxnSp>
        <p:nvCxnSpPr>
          <p:cNvPr id="18" name="직선 연결선 20">
            <a:extLst>
              <a:ext uri="{FF2B5EF4-FFF2-40B4-BE49-F238E27FC236}">
                <a16:creationId xmlns:a16="http://schemas.microsoft.com/office/drawing/2014/main" id="{FF256F4F-6FB7-C412-D63D-4A94500C3659}"/>
              </a:ext>
            </a:extLst>
          </p:cNvPr>
          <p:cNvCxnSpPr>
            <a:cxnSpLocks/>
          </p:cNvCxnSpPr>
          <p:nvPr/>
        </p:nvCxnSpPr>
        <p:spPr>
          <a:xfrm flipV="1">
            <a:off x="1063260" y="1533071"/>
            <a:ext cx="3626668" cy="14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6">
            <a:extLst>
              <a:ext uri="{FF2B5EF4-FFF2-40B4-BE49-F238E27FC236}">
                <a16:creationId xmlns:a16="http://schemas.microsoft.com/office/drawing/2014/main" id="{7AAC8E94-F53E-D73B-E70D-1C6FB70AAC5A}"/>
              </a:ext>
            </a:extLst>
          </p:cNvPr>
          <p:cNvSpPr txBox="1"/>
          <p:nvPr/>
        </p:nvSpPr>
        <p:spPr>
          <a:xfrm>
            <a:off x="939178" y="1071396"/>
            <a:ext cx="34210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spc="-300" dirty="0"/>
              <a:t>1   </a:t>
            </a:r>
            <a:r>
              <a:rPr lang="ko-KR" altLang="en-US" sz="2200" spc="-300" dirty="0"/>
              <a:t>프로젝트    일정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2A53DC0-B6BB-5630-348A-BA7E0AE8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08491"/>
              </p:ext>
            </p:extLst>
          </p:nvPr>
        </p:nvGraphicFramePr>
        <p:xfrm>
          <a:off x="152400" y="1675390"/>
          <a:ext cx="11764116" cy="506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294">
                  <a:extLst>
                    <a:ext uri="{9D8B030D-6E8A-4147-A177-3AD203B41FA5}">
                      <a16:colId xmlns:a16="http://schemas.microsoft.com/office/drawing/2014/main" val="1931051033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4023905721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3078513689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85595171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1687705181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2977910640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3798274657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1103884825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3920089905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4277209044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1593350896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3485775413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3967409042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val="398624419"/>
                    </a:ext>
                  </a:extLst>
                </a:gridCol>
              </a:tblGrid>
              <a:tr h="632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09/20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09/23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09/24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09/25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09/26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09/27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09/30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10/02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10/04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10/07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10/08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10/11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013"/>
                  </a:ext>
                </a:extLst>
              </a:tr>
              <a:tr h="632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주재선정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216"/>
                  </a:ext>
                </a:extLst>
              </a:tr>
              <a:tr h="632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808998"/>
                  </a:ext>
                </a:extLst>
              </a:tr>
              <a:tr h="632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91064"/>
                  </a:ext>
                </a:extLst>
              </a:tr>
              <a:tr h="632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92183"/>
                  </a:ext>
                </a:extLst>
              </a:tr>
              <a:tr h="632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78629"/>
                  </a:ext>
                </a:extLst>
              </a:tr>
              <a:tr h="632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중간발표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44540"/>
                  </a:ext>
                </a:extLst>
              </a:tr>
              <a:tr h="632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90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922" y="2853813"/>
            <a:ext cx="12594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Part 5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169" y="3423422"/>
            <a:ext cx="130997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</a:rPr>
              <a:t>Q&amp;A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/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A820826-D416-CA36-DD76-3DC0D7B9D584}"/>
              </a:ext>
            </a:extLst>
          </p:cNvPr>
          <p:cNvGrpSpPr/>
          <p:nvPr/>
        </p:nvGrpSpPr>
        <p:grpSpPr>
          <a:xfrm>
            <a:off x="7207341" y="1706133"/>
            <a:ext cx="2228304" cy="4244459"/>
            <a:chOff x="7207341" y="1706133"/>
            <a:chExt cx="2228304" cy="4244459"/>
          </a:xfrm>
        </p:grpSpPr>
        <p:grpSp>
          <p:nvGrpSpPr>
            <p:cNvPr id="20" name="그룹 19"/>
            <p:cNvGrpSpPr/>
            <p:nvPr/>
          </p:nvGrpSpPr>
          <p:grpSpPr>
            <a:xfrm>
              <a:off x="7207341" y="1706133"/>
              <a:ext cx="1567865" cy="646331"/>
              <a:chOff x="7207341" y="1706133"/>
              <a:chExt cx="1567865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207341" y="1706133"/>
                <a:ext cx="40107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3600" b="1">
                    <a:solidFill>
                      <a:schemeClr val="bg1"/>
                    </a:solidFill>
                  </a:rPr>
                  <a:t>1</a:t>
                </a:r>
                <a:endParaRPr lang="ko-KR" altLang="en-US" sz="3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51931" y="1798466"/>
                <a:ext cx="723275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400" spc="-300" dirty="0">
                    <a:solidFill>
                      <a:schemeClr val="bg1"/>
                    </a:solidFill>
                  </a:rPr>
                  <a:t>개요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207341" y="2605665"/>
              <a:ext cx="1928543" cy="646331"/>
              <a:chOff x="7207341" y="1706133"/>
              <a:chExt cx="1928543" cy="6463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7207341" y="1706133"/>
                <a:ext cx="466794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3600" b="1">
                    <a:solidFill>
                      <a:schemeClr val="bg1"/>
                    </a:solidFill>
                  </a:rPr>
                  <a:t>2</a:t>
                </a:r>
                <a:endParaRPr lang="ko-KR" altLang="en-US" sz="3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51933" y="1798466"/>
                <a:ext cx="1083951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400" spc="-300" dirty="0">
                    <a:solidFill>
                      <a:schemeClr val="bg1"/>
                    </a:solidFill>
                  </a:rPr>
                  <a:t>팀   소개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7207341" y="3505197"/>
              <a:ext cx="2228304" cy="646331"/>
              <a:chOff x="7207341" y="1706133"/>
              <a:chExt cx="2228304" cy="64633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207341" y="1706133"/>
                <a:ext cx="47961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3600" b="1">
                    <a:solidFill>
                      <a:schemeClr val="bg1"/>
                    </a:solidFill>
                  </a:rPr>
                  <a:t>3</a:t>
                </a:r>
                <a:endParaRPr lang="ko-KR" altLang="en-US" sz="3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51933" y="1798466"/>
                <a:ext cx="1383712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400" spc="-300" dirty="0">
                    <a:solidFill>
                      <a:schemeClr val="bg1"/>
                    </a:solidFill>
                  </a:rPr>
                  <a:t>개발    구성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207341" y="4404729"/>
              <a:ext cx="2167390" cy="646331"/>
              <a:chOff x="7207341" y="1706133"/>
              <a:chExt cx="2167390" cy="64633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207341" y="1706133"/>
                <a:ext cx="487634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3600" b="1">
                    <a:solidFill>
                      <a:schemeClr val="bg1"/>
                    </a:solidFill>
                  </a:rPr>
                  <a:t>4</a:t>
                </a:r>
                <a:endParaRPr lang="ko-KR" altLang="en-US" sz="3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051933" y="1798466"/>
                <a:ext cx="1322798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400" spc="-300" dirty="0">
                    <a:solidFill>
                      <a:schemeClr val="bg1"/>
                    </a:solidFill>
                  </a:rPr>
                  <a:t>일정  사항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207341" y="5304261"/>
              <a:ext cx="1630385" cy="646331"/>
              <a:chOff x="7207341" y="1706133"/>
              <a:chExt cx="1630385" cy="64633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207341" y="1706133"/>
                <a:ext cx="47481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3600" b="1">
                    <a:solidFill>
                      <a:schemeClr val="bg1"/>
                    </a:solidFill>
                  </a:rPr>
                  <a:t>5</a:t>
                </a:r>
                <a:endParaRPr lang="ko-KR" altLang="en-US" sz="3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1933" y="1798466"/>
                <a:ext cx="78579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spc="-300" dirty="0">
                    <a:solidFill>
                      <a:schemeClr val="bg1"/>
                    </a:solidFill>
                  </a:rPr>
                  <a:t>Q  &amp;  A</a:t>
                </a:r>
                <a:endParaRPr lang="ko-KR" altLang="en-US" sz="2400" spc="-3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2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18AC4-A3D9-F694-5CF0-DD572F6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4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1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169" y="3423422"/>
            <a:ext cx="129073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dirty="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D68B7C-7048-C58A-8FFC-72DD3D66BD34}"/>
              </a:ext>
            </a:extLst>
          </p:cNvPr>
          <p:cNvGrpSpPr/>
          <p:nvPr/>
        </p:nvGrpSpPr>
        <p:grpSpPr>
          <a:xfrm>
            <a:off x="0" y="0"/>
            <a:ext cx="2071831" cy="921834"/>
            <a:chOff x="0" y="0"/>
            <a:chExt cx="2071831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B10A3881-5484-4449-8836-41DCBD42E40F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0B749F54-A2B0-E4C1-70E8-00DB5AE9BFC7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A9F0393-C436-6826-C1CB-2734C5BC1BA0}"/>
                </a:ext>
              </a:extLst>
            </p:cNvPr>
            <p:cNvSpPr txBox="1"/>
            <p:nvPr/>
          </p:nvSpPr>
          <p:spPr>
            <a:xfrm>
              <a:off x="152400" y="167785"/>
              <a:ext cx="55322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Part 1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F4519AC-8181-6BE6-2463-FE3CEC35B5D5}"/>
                </a:ext>
              </a:extLst>
            </p:cNvPr>
            <p:cNvSpPr txBox="1"/>
            <p:nvPr/>
          </p:nvSpPr>
          <p:spPr>
            <a:xfrm>
              <a:off x="1040780" y="121618"/>
              <a:ext cx="103105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개요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ACE27-1722-CC90-A675-7050B525F00F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AB29271F-3CAB-EADB-523E-9D8670759835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D0F098E-1B4C-A0C0-B203-497ABCCADB73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1   </a:t>
              </a:r>
              <a:r>
                <a:rPr lang="ko-KR" altLang="en-US" sz="2200" spc="-300" dirty="0"/>
                <a:t>개발   주제 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D4F50DB0-3CD1-2E5B-8377-D78932AA1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19" y="2690020"/>
            <a:ext cx="3733351" cy="37333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D038CF2-CF73-AFCB-9EEC-564D3E6FD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12" y="2690020"/>
            <a:ext cx="5226110" cy="37333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CFD839B-4036-52D8-BB8C-0D3FBAD9B82C}"/>
              </a:ext>
            </a:extLst>
          </p:cNvPr>
          <p:cNvSpPr txBox="1"/>
          <p:nvPr/>
        </p:nvSpPr>
        <p:spPr>
          <a:xfrm>
            <a:off x="1053603" y="1837426"/>
            <a:ext cx="382216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50000"/>
                  </a:schemeClr>
                </a:solidFill>
              </a:rPr>
              <a:t>영화 예매 사이트</a:t>
            </a:r>
          </a:p>
        </p:txBody>
      </p:sp>
    </p:spTree>
    <p:extLst>
      <p:ext uri="{BB962C8B-B14F-4D97-AF65-F5344CB8AC3E}">
        <p14:creationId xmlns:p14="http://schemas.microsoft.com/office/powerpoint/2010/main" val="22290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D68B7C-7048-C58A-8FFC-72DD3D66BD34}"/>
              </a:ext>
            </a:extLst>
          </p:cNvPr>
          <p:cNvGrpSpPr/>
          <p:nvPr/>
        </p:nvGrpSpPr>
        <p:grpSpPr>
          <a:xfrm>
            <a:off x="0" y="0"/>
            <a:ext cx="2071831" cy="921834"/>
            <a:chOff x="0" y="0"/>
            <a:chExt cx="2071831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B10A3881-5484-4449-8836-41DCBD42E40F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0B749F54-A2B0-E4C1-70E8-00DB5AE9BFC7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A9F0393-C436-6826-C1CB-2734C5BC1BA0}"/>
                </a:ext>
              </a:extLst>
            </p:cNvPr>
            <p:cNvSpPr txBox="1"/>
            <p:nvPr/>
          </p:nvSpPr>
          <p:spPr>
            <a:xfrm>
              <a:off x="152400" y="167785"/>
              <a:ext cx="55322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Part 1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F4519AC-8181-6BE6-2463-FE3CEC35B5D5}"/>
                </a:ext>
              </a:extLst>
            </p:cNvPr>
            <p:cNvSpPr txBox="1"/>
            <p:nvPr/>
          </p:nvSpPr>
          <p:spPr>
            <a:xfrm>
              <a:off x="1040780" y="121618"/>
              <a:ext cx="103105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개요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ACE27-1722-CC90-A675-7050B525F00F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AB29271F-3CAB-EADB-523E-9D8670759835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D0F098E-1B4C-A0C0-B203-497ABCCADB73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2   </a:t>
              </a:r>
              <a:r>
                <a:rPr lang="ko-KR" altLang="en-US" sz="2200" spc="-300" dirty="0"/>
                <a:t>제안  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922" y="2853813"/>
            <a:ext cx="12594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169" y="3423422"/>
            <a:ext cx="19720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dirty="0">
                <a:solidFill>
                  <a:schemeClr val="bg1"/>
                </a:solidFill>
              </a:rPr>
              <a:t>팀 소개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59380" y="6394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65B31D-6034-2F60-4EC9-A4F8DA1CB398}"/>
              </a:ext>
            </a:extLst>
          </p:cNvPr>
          <p:cNvSpPr/>
          <p:nvPr/>
        </p:nvSpPr>
        <p:spPr>
          <a:xfrm>
            <a:off x="241396" y="3258886"/>
            <a:ext cx="11709208" cy="3431329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D68B7C-7048-C58A-8FFC-72DD3D66BD34}"/>
              </a:ext>
            </a:extLst>
          </p:cNvPr>
          <p:cNvGrpSpPr/>
          <p:nvPr/>
        </p:nvGrpSpPr>
        <p:grpSpPr>
          <a:xfrm>
            <a:off x="0" y="0"/>
            <a:ext cx="2560748" cy="921834"/>
            <a:chOff x="0" y="0"/>
            <a:chExt cx="2560748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B10A3881-5484-4449-8836-41DCBD42E40F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0B749F54-A2B0-E4C1-70E8-00DB5AE9BFC7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A9F0393-C436-6826-C1CB-2734C5BC1BA0}"/>
                </a:ext>
              </a:extLst>
            </p:cNvPr>
            <p:cNvSpPr txBox="1"/>
            <p:nvPr/>
          </p:nvSpPr>
          <p:spPr>
            <a:xfrm>
              <a:off x="152400" y="167785"/>
              <a:ext cx="55322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Part 2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F4519AC-8181-6BE6-2463-FE3CEC35B5D5}"/>
                </a:ext>
              </a:extLst>
            </p:cNvPr>
            <p:cNvSpPr txBox="1"/>
            <p:nvPr/>
          </p:nvSpPr>
          <p:spPr>
            <a:xfrm>
              <a:off x="1040780" y="121618"/>
              <a:ext cx="151996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팀 소개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ACE27-1722-CC90-A675-7050B525F00F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AB29271F-3CAB-EADB-523E-9D8670759835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D0F098E-1B4C-A0C0-B203-497ABCCADB73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1   </a:t>
              </a:r>
              <a:r>
                <a:rPr lang="ko-KR" altLang="en-US" sz="2200" spc="-300" dirty="0"/>
                <a:t>팀   구성도 </a:t>
              </a:r>
            </a:p>
          </p:txBody>
        </p:sp>
      </p:grp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3C5818F4-9BA8-B7D8-C8F3-6CD3CFAE313F}"/>
              </a:ext>
            </a:extLst>
          </p:cNvPr>
          <p:cNvSpPr/>
          <p:nvPr/>
        </p:nvSpPr>
        <p:spPr>
          <a:xfrm>
            <a:off x="1097642" y="1796142"/>
            <a:ext cx="1632856" cy="517071"/>
          </a:xfrm>
          <a:prstGeom prst="flowChartAlternateProcess">
            <a:avLst/>
          </a:prstGeom>
          <a:solidFill>
            <a:srgbClr val="BFE5DC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 명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B09B5267-C9F8-3F1D-E167-EE7C32F1F7D3}"/>
              </a:ext>
            </a:extLst>
          </p:cNvPr>
          <p:cNvSpPr/>
          <p:nvPr/>
        </p:nvSpPr>
        <p:spPr>
          <a:xfrm>
            <a:off x="3085589" y="1779870"/>
            <a:ext cx="1632856" cy="517071"/>
          </a:xfrm>
          <a:prstGeom prst="flowChartAlternateProcess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ITN</a:t>
            </a:r>
            <a:endParaRPr lang="ko-KR" altLang="en-US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F32911DB-0DBD-375F-CA3B-13F3FA3AF361}"/>
              </a:ext>
            </a:extLst>
          </p:cNvPr>
          <p:cNvSpPr/>
          <p:nvPr/>
        </p:nvSpPr>
        <p:spPr>
          <a:xfrm>
            <a:off x="1097642" y="2561863"/>
            <a:ext cx="1632856" cy="517071"/>
          </a:xfrm>
          <a:prstGeom prst="flowChartAlternateProcess">
            <a:avLst/>
          </a:prstGeom>
          <a:solidFill>
            <a:srgbClr val="BFE5DC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구성도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D02520D7-996F-39B8-E7B0-E078C53C7336}"/>
              </a:ext>
            </a:extLst>
          </p:cNvPr>
          <p:cNvSpPr/>
          <p:nvPr/>
        </p:nvSpPr>
        <p:spPr>
          <a:xfrm>
            <a:off x="5279572" y="3420724"/>
            <a:ext cx="1632856" cy="517071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팀장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C2A1C724-A1E8-6690-6EFE-423E23392A8C}"/>
              </a:ext>
            </a:extLst>
          </p:cNvPr>
          <p:cNvSpPr/>
          <p:nvPr/>
        </p:nvSpPr>
        <p:spPr>
          <a:xfrm>
            <a:off x="5279572" y="4155709"/>
            <a:ext cx="1632856" cy="517071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한율규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8352D504-CEA2-4982-AFA7-D4C6074CDD41}"/>
              </a:ext>
            </a:extLst>
          </p:cNvPr>
          <p:cNvSpPr/>
          <p:nvPr/>
        </p:nvSpPr>
        <p:spPr>
          <a:xfrm>
            <a:off x="408743" y="5191521"/>
            <a:ext cx="1632856" cy="517071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5CBA279B-198E-87B4-98A9-33D68C3870A6}"/>
              </a:ext>
            </a:extLst>
          </p:cNvPr>
          <p:cNvSpPr/>
          <p:nvPr/>
        </p:nvSpPr>
        <p:spPr>
          <a:xfrm>
            <a:off x="408743" y="5926506"/>
            <a:ext cx="1632856" cy="517071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권도균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B83C61E-2B3D-3EBA-8485-C934250CE971}"/>
              </a:ext>
            </a:extLst>
          </p:cNvPr>
          <p:cNvSpPr/>
          <p:nvPr/>
        </p:nvSpPr>
        <p:spPr>
          <a:xfrm>
            <a:off x="2351442" y="5191521"/>
            <a:ext cx="1632856" cy="517071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</a:t>
            </a: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911C157C-BE90-1533-DAF5-824363FF27BD}"/>
              </a:ext>
            </a:extLst>
          </p:cNvPr>
          <p:cNvSpPr/>
          <p:nvPr/>
        </p:nvSpPr>
        <p:spPr>
          <a:xfrm>
            <a:off x="2351442" y="5926506"/>
            <a:ext cx="1632856" cy="517071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심근우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71ADE63E-2D76-BC43-16B5-31980F7C2E64}"/>
              </a:ext>
            </a:extLst>
          </p:cNvPr>
          <p:cNvSpPr/>
          <p:nvPr/>
        </p:nvSpPr>
        <p:spPr>
          <a:xfrm>
            <a:off x="4294141" y="5191521"/>
            <a:ext cx="1632856" cy="517071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09A5CC7A-BC03-2A3C-5B67-948CF0C4DDF5}"/>
              </a:ext>
            </a:extLst>
          </p:cNvPr>
          <p:cNvSpPr/>
          <p:nvPr/>
        </p:nvSpPr>
        <p:spPr>
          <a:xfrm>
            <a:off x="4294141" y="5926506"/>
            <a:ext cx="1632856" cy="517071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오태훈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54BC14B9-9EDB-23E6-091E-366633F1710B}"/>
              </a:ext>
            </a:extLst>
          </p:cNvPr>
          <p:cNvSpPr/>
          <p:nvPr/>
        </p:nvSpPr>
        <p:spPr>
          <a:xfrm>
            <a:off x="6236840" y="5191521"/>
            <a:ext cx="1632856" cy="517071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</a:t>
            </a: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2F9ED62-92F4-6505-02C3-1138B5F782BB}"/>
              </a:ext>
            </a:extLst>
          </p:cNvPr>
          <p:cNvSpPr/>
          <p:nvPr/>
        </p:nvSpPr>
        <p:spPr>
          <a:xfrm>
            <a:off x="6236840" y="5926506"/>
            <a:ext cx="1632856" cy="517071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김용환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AA6CB493-DD5A-344E-9B51-5781F741B378}"/>
              </a:ext>
            </a:extLst>
          </p:cNvPr>
          <p:cNvSpPr/>
          <p:nvPr/>
        </p:nvSpPr>
        <p:spPr>
          <a:xfrm>
            <a:off x="8179539" y="5191521"/>
            <a:ext cx="1632856" cy="517071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14AB82AB-A992-5FEB-F3E3-97CC7EF06566}"/>
              </a:ext>
            </a:extLst>
          </p:cNvPr>
          <p:cNvSpPr/>
          <p:nvPr/>
        </p:nvSpPr>
        <p:spPr>
          <a:xfrm>
            <a:off x="8179539" y="5926506"/>
            <a:ext cx="1632856" cy="517071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서준병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ED15364-F0A3-06FE-5E58-2EB1C3962FDB}"/>
              </a:ext>
            </a:extLst>
          </p:cNvPr>
          <p:cNvSpPr/>
          <p:nvPr/>
        </p:nvSpPr>
        <p:spPr>
          <a:xfrm>
            <a:off x="10122238" y="5191521"/>
            <a:ext cx="1632856" cy="517071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586A9043-7C01-ACF9-12A1-4DCB393D3A58}"/>
              </a:ext>
            </a:extLst>
          </p:cNvPr>
          <p:cNvSpPr/>
          <p:nvPr/>
        </p:nvSpPr>
        <p:spPr>
          <a:xfrm>
            <a:off x="10122238" y="5926506"/>
            <a:ext cx="1632856" cy="517071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이준민</a:t>
            </a:r>
          </a:p>
        </p:txBody>
      </p:sp>
    </p:spTree>
    <p:extLst>
      <p:ext uri="{BB962C8B-B14F-4D97-AF65-F5344CB8AC3E}">
        <p14:creationId xmlns:p14="http://schemas.microsoft.com/office/powerpoint/2010/main" val="18982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8C4ADD-9F8B-6BE8-14F2-3EDAA8A86605}"/>
              </a:ext>
            </a:extLst>
          </p:cNvPr>
          <p:cNvGrpSpPr/>
          <p:nvPr/>
        </p:nvGrpSpPr>
        <p:grpSpPr>
          <a:xfrm>
            <a:off x="0" y="0"/>
            <a:ext cx="2560748" cy="921834"/>
            <a:chOff x="0" y="0"/>
            <a:chExt cx="2560748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85A21D72-5122-69F8-885F-EBEF176455EE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D7AC7450-0177-A99A-0C96-363273EA4281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9F0BDCA-790B-EC91-4465-79C0DCEA5477}"/>
                </a:ext>
              </a:extLst>
            </p:cNvPr>
            <p:cNvSpPr txBox="1"/>
            <p:nvPr/>
          </p:nvSpPr>
          <p:spPr>
            <a:xfrm>
              <a:off x="152400" y="167785"/>
              <a:ext cx="55322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Part 2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029E840-1AB2-09FC-2651-5DCFBE35BDC3}"/>
                </a:ext>
              </a:extLst>
            </p:cNvPr>
            <p:cNvSpPr txBox="1"/>
            <p:nvPr/>
          </p:nvSpPr>
          <p:spPr>
            <a:xfrm>
              <a:off x="1040780" y="121618"/>
              <a:ext cx="151996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팀 소개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B605F-1882-9EF7-E603-B1797032AC27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D8FBD508-6A23-4F1F-509D-4F18CCD6E593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5D62152-8375-F408-C4BD-42D583507A1C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2   </a:t>
              </a:r>
              <a:r>
                <a:rPr lang="ko-KR" altLang="en-US" sz="2200" spc="-300" dirty="0"/>
                <a:t>팀원   역할</a:t>
              </a:r>
            </a:p>
          </p:txBody>
        </p:sp>
      </p:grp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BAD523E0-F44A-1952-689E-E213BD19AC59}"/>
              </a:ext>
            </a:extLst>
          </p:cNvPr>
          <p:cNvSpPr/>
          <p:nvPr/>
        </p:nvSpPr>
        <p:spPr>
          <a:xfrm>
            <a:off x="1743185" y="2883053"/>
            <a:ext cx="1632856" cy="517071"/>
          </a:xfrm>
          <a:prstGeom prst="flowChartAlternateProcess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한율규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F13E1C81-6224-20AD-6D17-12C4DB0F5BA8}"/>
              </a:ext>
            </a:extLst>
          </p:cNvPr>
          <p:cNvSpPr/>
          <p:nvPr/>
        </p:nvSpPr>
        <p:spPr>
          <a:xfrm>
            <a:off x="5200067" y="2350886"/>
            <a:ext cx="4875080" cy="152464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풀 스택 개발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데이터 베이스 설계 및 관리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소스 코드 관리</a:t>
            </a: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발표 자료 작성 및 발표 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F02DB3-5F7A-3845-7E5D-85C7D138FEA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376041" y="3113209"/>
            <a:ext cx="1824026" cy="28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812C3E90-3F58-1968-EA28-47EC4313B75B}"/>
              </a:ext>
            </a:extLst>
          </p:cNvPr>
          <p:cNvSpPr/>
          <p:nvPr/>
        </p:nvSpPr>
        <p:spPr>
          <a:xfrm>
            <a:off x="1743185" y="4803165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권도균</a:t>
            </a:r>
            <a:endParaRPr lang="ko-KR" altLang="en-US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4F80DA0C-F774-75C6-8C67-9943454F8BD1}"/>
              </a:ext>
            </a:extLst>
          </p:cNvPr>
          <p:cNvSpPr/>
          <p:nvPr/>
        </p:nvSpPr>
        <p:spPr>
          <a:xfrm>
            <a:off x="5200067" y="4437809"/>
            <a:ext cx="4875080" cy="1210872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풀 스택 개발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고객센터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팀내 최고 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ACE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E550621-4D83-2A94-5A0F-FEB596EBD60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376041" y="5043245"/>
            <a:ext cx="1824026" cy="184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39992" y="6447972"/>
            <a:ext cx="2358571" cy="37192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8C4ADD-9F8B-6BE8-14F2-3EDAA8A86605}"/>
              </a:ext>
            </a:extLst>
          </p:cNvPr>
          <p:cNvGrpSpPr/>
          <p:nvPr/>
        </p:nvGrpSpPr>
        <p:grpSpPr>
          <a:xfrm>
            <a:off x="0" y="0"/>
            <a:ext cx="2560748" cy="921834"/>
            <a:chOff x="0" y="0"/>
            <a:chExt cx="2560748" cy="92183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85A21D72-5122-69F8-885F-EBEF176455EE}"/>
                </a:ext>
              </a:extLst>
            </p:cNvPr>
            <p:cNvSpPr/>
            <p:nvPr/>
          </p:nvSpPr>
          <p:spPr>
            <a:xfrm>
              <a:off x="0" y="0"/>
              <a:ext cx="769434" cy="76943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D7AC7450-0177-A99A-0C96-363273EA4281}"/>
                </a:ext>
              </a:extLst>
            </p:cNvPr>
            <p:cNvSpPr/>
            <p:nvPr/>
          </p:nvSpPr>
          <p:spPr>
            <a:xfrm rot="5400000">
              <a:off x="152400" y="152400"/>
              <a:ext cx="769434" cy="7694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9F0BDCA-790B-EC91-4465-79C0DCEA5477}"/>
                </a:ext>
              </a:extLst>
            </p:cNvPr>
            <p:cNvSpPr txBox="1"/>
            <p:nvPr/>
          </p:nvSpPr>
          <p:spPr>
            <a:xfrm>
              <a:off x="152400" y="167785"/>
              <a:ext cx="55322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Part 2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029E840-1AB2-09FC-2651-5DCFBE35BDC3}"/>
                </a:ext>
              </a:extLst>
            </p:cNvPr>
            <p:cNvSpPr txBox="1"/>
            <p:nvPr/>
          </p:nvSpPr>
          <p:spPr>
            <a:xfrm>
              <a:off x="1040780" y="121618"/>
              <a:ext cx="151996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spc="-300" dirty="0"/>
                <a:t>팀 소개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B605F-1882-9EF7-E603-B1797032AC27}"/>
              </a:ext>
            </a:extLst>
          </p:cNvPr>
          <p:cNvGrpSpPr/>
          <p:nvPr/>
        </p:nvGrpSpPr>
        <p:grpSpPr>
          <a:xfrm>
            <a:off x="939179" y="1071396"/>
            <a:ext cx="3750749" cy="476096"/>
            <a:chOff x="939179" y="1071396"/>
            <a:chExt cx="3750749" cy="476096"/>
          </a:xfrm>
        </p:grpSpPr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D8FBD508-6A23-4F1F-509D-4F18CCD6E593}"/>
                </a:ext>
              </a:extLst>
            </p:cNvPr>
            <p:cNvCxnSpPr/>
            <p:nvPr/>
          </p:nvCxnSpPr>
          <p:spPr>
            <a:xfrm flipV="1">
              <a:off x="1063260" y="1533071"/>
              <a:ext cx="3626668" cy="1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5D62152-8375-F408-C4BD-42D583507A1C}"/>
                </a:ext>
              </a:extLst>
            </p:cNvPr>
            <p:cNvSpPr txBox="1"/>
            <p:nvPr/>
          </p:nvSpPr>
          <p:spPr>
            <a:xfrm>
              <a:off x="939179" y="1071396"/>
              <a:ext cx="18523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spc="-300" dirty="0"/>
                <a:t>2   </a:t>
              </a:r>
              <a:r>
                <a:rPr lang="ko-KR" altLang="en-US" sz="2200" spc="-300" dirty="0"/>
                <a:t>팀원   역할</a:t>
              </a:r>
            </a:p>
          </p:txBody>
        </p:sp>
      </p:grp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F842AF6F-4AC9-371A-AA7D-E8B27D96DE1E}"/>
              </a:ext>
            </a:extLst>
          </p:cNvPr>
          <p:cNvSpPr/>
          <p:nvPr/>
        </p:nvSpPr>
        <p:spPr>
          <a:xfrm>
            <a:off x="1797987" y="2835911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심근우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C07391CB-F125-33B9-740A-8EAB0DD13DEC}"/>
              </a:ext>
            </a:extLst>
          </p:cNvPr>
          <p:cNvSpPr/>
          <p:nvPr/>
        </p:nvSpPr>
        <p:spPr>
          <a:xfrm>
            <a:off x="5238568" y="2368019"/>
            <a:ext cx="4875080" cy="145285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풀 스택 개발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영화 목록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영화 상세 조회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팀내 최고 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ACE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F9E51-EEDE-C4A0-1618-8D7316A9A23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430843" y="3094447"/>
            <a:ext cx="18077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CCDC0BF-D34E-BEDF-6BDB-0090BE0D174B}"/>
              </a:ext>
            </a:extLst>
          </p:cNvPr>
          <p:cNvSpPr/>
          <p:nvPr/>
        </p:nvSpPr>
        <p:spPr>
          <a:xfrm>
            <a:off x="1797987" y="4801640"/>
            <a:ext cx="1632856" cy="517071"/>
          </a:xfrm>
          <a:prstGeom prst="flowChartAlternateProcess">
            <a:avLst/>
          </a:prstGeom>
          <a:solidFill>
            <a:srgbClr val="78DA7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오태훈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80E62DEA-5E4C-336B-9787-D6E1776DDCC1}"/>
              </a:ext>
            </a:extLst>
          </p:cNvPr>
          <p:cNvSpPr/>
          <p:nvPr/>
        </p:nvSpPr>
        <p:spPr>
          <a:xfrm>
            <a:off x="5238568" y="4333748"/>
            <a:ext cx="4875080" cy="145285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풀 스택 개발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Header, Footer </a:t>
            </a: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마이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▪ 극장 정보 페이지 담당</a:t>
            </a:r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5CAC773-4F26-8D60-D2E8-8AF478379B7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430843" y="5060176"/>
            <a:ext cx="18077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2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338</Words>
  <Application>Microsoft Office PowerPoint</Application>
  <PresentationFormat>와이드스크린</PresentationFormat>
  <Paragraphs>162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D2Coding</vt:lpstr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YulKyu Han</cp:lastModifiedBy>
  <cp:revision>57</cp:revision>
  <dcterms:created xsi:type="dcterms:W3CDTF">2021-12-28T06:54:01Z</dcterms:created>
  <dcterms:modified xsi:type="dcterms:W3CDTF">2024-09-25T06:53:10Z</dcterms:modified>
  <cp:version/>
</cp:coreProperties>
</file>