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6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9471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64787" y="365011"/>
          <a:ext cx="2841789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47263"/>
                <a:gridCol w="947263"/>
                <a:gridCol w="947263"/>
              </a:tblGrid>
              <a:tr h="209894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MEMBER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0989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878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878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PASSWORD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비밀번호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878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878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PHONE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전화번호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878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GRADE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878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DATE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878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631407" y="365011"/>
          <a:ext cx="3305841" cy="39585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1102615"/>
              </a:tblGrid>
              <a:tr h="160360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PRODUCT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PDID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영화설명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SCREENING_TYPE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상영타입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DIRECTOR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영화감독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GENRE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장르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MOVIE_CAST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출연진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OPENING_DATE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개봉날짜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VIDEO_URL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동영상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CUMULATIVE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누적관객수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DATE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64787" y="2969187"/>
          <a:ext cx="2950458" cy="225171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82890"/>
                <a:gridCol w="983784"/>
                <a:gridCol w="983784"/>
              </a:tblGrid>
              <a:tr h="165431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THEATER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TTID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극장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극장이름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ADDRESS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주소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543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SEAT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좌석수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DATE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30871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32628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14616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30017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97078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1707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2024-09-20T04:46:07.387</dcterms:created>
  <dc:creator>KTE</dc:creator>
  <cp:lastModifiedBy>KTE</cp:lastModifiedBy>
  <dcterms:modified xsi:type="dcterms:W3CDTF">2024-09-23T00:53:20.829</dcterms:modified>
  <cp:revision>44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