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6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9471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155383"/>
          <a:ext cx="3305841" cy="176403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01613"/>
                <a:gridCol w="1101613"/>
                <a:gridCol w="1102615"/>
              </a:tblGrid>
              <a:tr h="16036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EXAM_TB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UUID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예제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21732628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4787" y="2969187"/>
          <a:ext cx="2950458" cy="225171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82890"/>
                <a:gridCol w="983784"/>
                <a:gridCol w="983784"/>
              </a:tblGrid>
              <a:tr h="165431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THEATER_TB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TTID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54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SEAT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좌석수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7075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177290"/>
          <a:ext cx="2841789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47263"/>
                <a:gridCol w="947263"/>
                <a:gridCol w="947263"/>
              </a:tblGrid>
              <a:tr h="209894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MEMBER_TB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0989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GRADE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빗면 6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172130871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074318"/>
          <a:ext cx="3305841" cy="420243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01613"/>
                <a:gridCol w="1101613"/>
                <a:gridCol w="1102615"/>
              </a:tblGrid>
              <a:tr h="16036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SCREENING_TYPE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상영타입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DIRECTOR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영화감독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GENRE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장르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MOVIE_CAST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출연진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OPENING_DATE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개봉날짜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VIDEO_URL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동영상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CUMULATIVE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누적관객수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HAPPY_POINT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좋아요 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96724" y="1074318"/>
          <a:ext cx="3305841" cy="200787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01613"/>
                <a:gridCol w="1101613"/>
                <a:gridCol w="1102615"/>
              </a:tblGrid>
              <a:tr h="16036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PRODUCT_REVIEW_TB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댓글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REVIEW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리뷰내용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14616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64530017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고객센터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797" y="1074318"/>
          <a:ext cx="3305841" cy="420243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01613"/>
                <a:gridCol w="1101613"/>
                <a:gridCol w="1102615"/>
              </a:tblGrid>
              <a:tr h="16036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QNA_TB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QNAID(PK)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질문제목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SCREENING_TYPE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상영타입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DIRECTOR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영화감독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GENRE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장르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MOVIE_CAST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출연진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OPENING_DATE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개봉날짜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VIDEO_URL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동영상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CUMULATIVE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누적관객수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HAPPY_POINT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좋아요 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7078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428395232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109783428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393584941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1444044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>화면 슬라이드 쇼(4:3)</ep:PresentationFormat>
  <ep:Paragraphs>9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2024-09-20T04:46:07.387</dcterms:created>
  <dc:creator>KTE</dc:creator>
  <cp:lastModifiedBy>KTE</cp:lastModifiedBy>
  <dcterms:modified xsi:type="dcterms:W3CDTF">2024-09-23T07:28:56.055</dcterms:modified>
  <cp:revision>60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