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9" r:id="rId3"/>
    <p:sldId id="261" r:id="rId4"/>
    <p:sldId id="262" r:id="rId5"/>
    <p:sldId id="264"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7D6853-8D1E-47AB-B6D7-F52BF6CE03A3}"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8BE3A-7EFF-49A8-95BE-CC8A2EBE5903}" type="slidenum">
              <a:rPr lang="en-IN" smtClean="0"/>
              <a:t>‹#›</a:t>
            </a:fld>
            <a:endParaRPr lang="en-IN"/>
          </a:p>
        </p:txBody>
      </p:sp>
    </p:spTree>
    <p:extLst>
      <p:ext uri="{BB962C8B-B14F-4D97-AF65-F5344CB8AC3E}">
        <p14:creationId xmlns:p14="http://schemas.microsoft.com/office/powerpoint/2010/main" val="437038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D6853-8D1E-47AB-B6D7-F52BF6CE03A3}"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A8BE3A-7EFF-49A8-95BE-CC8A2EBE5903}" type="slidenum">
              <a:rPr lang="en-IN" smtClean="0"/>
              <a:t>‹#›</a:t>
            </a:fld>
            <a:endParaRPr lang="en-IN"/>
          </a:p>
        </p:txBody>
      </p:sp>
    </p:spTree>
    <p:extLst>
      <p:ext uri="{BB962C8B-B14F-4D97-AF65-F5344CB8AC3E}">
        <p14:creationId xmlns:p14="http://schemas.microsoft.com/office/powerpoint/2010/main" val="144418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D6853-8D1E-47AB-B6D7-F52BF6CE03A3}"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8BE3A-7EFF-49A8-95BE-CC8A2EBE5903}" type="slidenum">
              <a:rPr lang="en-IN" smtClean="0"/>
              <a:t>‹#›</a:t>
            </a:fld>
            <a:endParaRPr lang="en-IN"/>
          </a:p>
        </p:txBody>
      </p:sp>
    </p:spTree>
    <p:extLst>
      <p:ext uri="{BB962C8B-B14F-4D97-AF65-F5344CB8AC3E}">
        <p14:creationId xmlns:p14="http://schemas.microsoft.com/office/powerpoint/2010/main" val="4247748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D6853-8D1E-47AB-B6D7-F52BF6CE03A3}"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8BE3A-7EFF-49A8-95BE-CC8A2EBE590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70708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D6853-8D1E-47AB-B6D7-F52BF6CE03A3}"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8BE3A-7EFF-49A8-95BE-CC8A2EBE5903}" type="slidenum">
              <a:rPr lang="en-IN" smtClean="0"/>
              <a:t>‹#›</a:t>
            </a:fld>
            <a:endParaRPr lang="en-IN"/>
          </a:p>
        </p:txBody>
      </p:sp>
    </p:spTree>
    <p:extLst>
      <p:ext uri="{BB962C8B-B14F-4D97-AF65-F5344CB8AC3E}">
        <p14:creationId xmlns:p14="http://schemas.microsoft.com/office/powerpoint/2010/main" val="3608245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7D6853-8D1E-47AB-B6D7-F52BF6CE03A3}" type="datetimeFigureOut">
              <a:rPr lang="en-IN" smtClean="0"/>
              <a:t>01-06-2022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8BE3A-7EFF-49A8-95BE-CC8A2EBE5903}" type="slidenum">
              <a:rPr lang="en-IN" smtClean="0"/>
              <a:t>‹#›</a:t>
            </a:fld>
            <a:endParaRPr lang="en-IN"/>
          </a:p>
        </p:txBody>
      </p:sp>
    </p:spTree>
    <p:extLst>
      <p:ext uri="{BB962C8B-B14F-4D97-AF65-F5344CB8AC3E}">
        <p14:creationId xmlns:p14="http://schemas.microsoft.com/office/powerpoint/2010/main" val="3292410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7D6853-8D1E-47AB-B6D7-F52BF6CE03A3}" type="datetimeFigureOut">
              <a:rPr lang="en-IN" smtClean="0"/>
              <a:t>01-06-2022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8BE3A-7EFF-49A8-95BE-CC8A2EBE5903}" type="slidenum">
              <a:rPr lang="en-IN" smtClean="0"/>
              <a:t>‹#›</a:t>
            </a:fld>
            <a:endParaRPr lang="en-IN"/>
          </a:p>
        </p:txBody>
      </p:sp>
    </p:spTree>
    <p:extLst>
      <p:ext uri="{BB962C8B-B14F-4D97-AF65-F5344CB8AC3E}">
        <p14:creationId xmlns:p14="http://schemas.microsoft.com/office/powerpoint/2010/main" val="3836015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7D6853-8D1E-47AB-B6D7-F52BF6CE03A3}"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8BE3A-7EFF-49A8-95BE-CC8A2EBE5903}" type="slidenum">
              <a:rPr lang="en-IN" smtClean="0"/>
              <a:t>‹#›</a:t>
            </a:fld>
            <a:endParaRPr lang="en-IN"/>
          </a:p>
        </p:txBody>
      </p:sp>
    </p:spTree>
    <p:extLst>
      <p:ext uri="{BB962C8B-B14F-4D97-AF65-F5344CB8AC3E}">
        <p14:creationId xmlns:p14="http://schemas.microsoft.com/office/powerpoint/2010/main" val="2271633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7D6853-8D1E-47AB-B6D7-F52BF6CE03A3}"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8BE3A-7EFF-49A8-95BE-CC8A2EBE5903}" type="slidenum">
              <a:rPr lang="en-IN" smtClean="0"/>
              <a:t>‹#›</a:t>
            </a:fld>
            <a:endParaRPr lang="en-IN"/>
          </a:p>
        </p:txBody>
      </p:sp>
    </p:spTree>
    <p:extLst>
      <p:ext uri="{BB962C8B-B14F-4D97-AF65-F5344CB8AC3E}">
        <p14:creationId xmlns:p14="http://schemas.microsoft.com/office/powerpoint/2010/main" val="123736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37D6853-8D1E-47AB-B6D7-F52BF6CE03A3}"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8BE3A-7EFF-49A8-95BE-CC8A2EBE5903}" type="slidenum">
              <a:rPr lang="en-IN" smtClean="0"/>
              <a:t>‹#›</a:t>
            </a:fld>
            <a:endParaRPr lang="en-IN"/>
          </a:p>
        </p:txBody>
      </p:sp>
    </p:spTree>
    <p:extLst>
      <p:ext uri="{BB962C8B-B14F-4D97-AF65-F5344CB8AC3E}">
        <p14:creationId xmlns:p14="http://schemas.microsoft.com/office/powerpoint/2010/main" val="347128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D6853-8D1E-47AB-B6D7-F52BF6CE03A3}"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8BE3A-7EFF-49A8-95BE-CC8A2EBE5903}" type="slidenum">
              <a:rPr lang="en-IN" smtClean="0"/>
              <a:t>‹#›</a:t>
            </a:fld>
            <a:endParaRPr lang="en-IN"/>
          </a:p>
        </p:txBody>
      </p:sp>
    </p:spTree>
    <p:extLst>
      <p:ext uri="{BB962C8B-B14F-4D97-AF65-F5344CB8AC3E}">
        <p14:creationId xmlns:p14="http://schemas.microsoft.com/office/powerpoint/2010/main" val="428047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7D6853-8D1E-47AB-B6D7-F52BF6CE03A3}"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A8BE3A-7EFF-49A8-95BE-CC8A2EBE5903}" type="slidenum">
              <a:rPr lang="en-IN" smtClean="0"/>
              <a:t>‹#›</a:t>
            </a:fld>
            <a:endParaRPr lang="en-IN"/>
          </a:p>
        </p:txBody>
      </p:sp>
    </p:spTree>
    <p:extLst>
      <p:ext uri="{BB962C8B-B14F-4D97-AF65-F5344CB8AC3E}">
        <p14:creationId xmlns:p14="http://schemas.microsoft.com/office/powerpoint/2010/main" val="391096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7D6853-8D1E-47AB-B6D7-F52BF6CE03A3}" type="datetimeFigureOut">
              <a:rPr lang="en-IN" smtClean="0"/>
              <a:t>01-06-2022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A8BE3A-7EFF-49A8-95BE-CC8A2EBE5903}" type="slidenum">
              <a:rPr lang="en-IN" smtClean="0"/>
              <a:t>‹#›</a:t>
            </a:fld>
            <a:endParaRPr lang="en-IN"/>
          </a:p>
        </p:txBody>
      </p:sp>
    </p:spTree>
    <p:extLst>
      <p:ext uri="{BB962C8B-B14F-4D97-AF65-F5344CB8AC3E}">
        <p14:creationId xmlns:p14="http://schemas.microsoft.com/office/powerpoint/2010/main" val="258194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37D6853-8D1E-47AB-B6D7-F52BF6CE03A3}" type="datetimeFigureOut">
              <a:rPr lang="en-IN" smtClean="0"/>
              <a:t>01-06-2022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EA8BE3A-7EFF-49A8-95BE-CC8A2EBE5903}" type="slidenum">
              <a:rPr lang="en-IN" smtClean="0"/>
              <a:t>‹#›</a:t>
            </a:fld>
            <a:endParaRPr lang="en-IN"/>
          </a:p>
        </p:txBody>
      </p:sp>
    </p:spTree>
    <p:extLst>
      <p:ext uri="{BB962C8B-B14F-4D97-AF65-F5344CB8AC3E}">
        <p14:creationId xmlns:p14="http://schemas.microsoft.com/office/powerpoint/2010/main" val="393096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37D6853-8D1E-47AB-B6D7-F52BF6CE03A3}" type="datetimeFigureOut">
              <a:rPr lang="en-IN" smtClean="0"/>
              <a:t>01-06-2022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EA8BE3A-7EFF-49A8-95BE-CC8A2EBE5903}" type="slidenum">
              <a:rPr lang="en-IN" smtClean="0"/>
              <a:t>‹#›</a:t>
            </a:fld>
            <a:endParaRPr lang="en-IN"/>
          </a:p>
        </p:txBody>
      </p:sp>
    </p:spTree>
    <p:extLst>
      <p:ext uri="{BB962C8B-B14F-4D97-AF65-F5344CB8AC3E}">
        <p14:creationId xmlns:p14="http://schemas.microsoft.com/office/powerpoint/2010/main" val="194003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37D6853-8D1E-47AB-B6D7-F52BF6CE03A3}" type="datetimeFigureOut">
              <a:rPr lang="en-IN" smtClean="0"/>
              <a:t>01-06-2022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EA8BE3A-7EFF-49A8-95BE-CC8A2EBE5903}" type="slidenum">
              <a:rPr lang="en-IN" smtClean="0"/>
              <a:t>‹#›</a:t>
            </a:fld>
            <a:endParaRPr lang="en-IN"/>
          </a:p>
        </p:txBody>
      </p:sp>
    </p:spTree>
    <p:extLst>
      <p:ext uri="{BB962C8B-B14F-4D97-AF65-F5344CB8AC3E}">
        <p14:creationId xmlns:p14="http://schemas.microsoft.com/office/powerpoint/2010/main" val="806059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D6853-8D1E-47AB-B6D7-F52BF6CE03A3}"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A8BE3A-7EFF-49A8-95BE-CC8A2EBE5903}" type="slidenum">
              <a:rPr lang="en-IN" smtClean="0"/>
              <a:t>‹#›</a:t>
            </a:fld>
            <a:endParaRPr lang="en-IN"/>
          </a:p>
        </p:txBody>
      </p:sp>
    </p:spTree>
    <p:extLst>
      <p:ext uri="{BB962C8B-B14F-4D97-AF65-F5344CB8AC3E}">
        <p14:creationId xmlns:p14="http://schemas.microsoft.com/office/powerpoint/2010/main" val="1497863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37D6853-8D1E-47AB-B6D7-F52BF6CE03A3}" type="datetimeFigureOut">
              <a:rPr lang="en-IN" smtClean="0"/>
              <a:t>01-06-2022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EA8BE3A-7EFF-49A8-95BE-CC8A2EBE5903}" type="slidenum">
              <a:rPr lang="en-IN" smtClean="0"/>
              <a:t>‹#›</a:t>
            </a:fld>
            <a:endParaRPr lang="en-IN"/>
          </a:p>
        </p:txBody>
      </p:sp>
    </p:spTree>
    <p:extLst>
      <p:ext uri="{BB962C8B-B14F-4D97-AF65-F5344CB8AC3E}">
        <p14:creationId xmlns:p14="http://schemas.microsoft.com/office/powerpoint/2010/main" val="979132651"/>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192" y="1080514"/>
            <a:ext cx="9404723" cy="3027461"/>
          </a:xfrm>
        </p:spPr>
        <p:txBody>
          <a:bodyPr/>
          <a:lstStyle/>
          <a:p>
            <a:pPr algn="ctr"/>
            <a:r>
              <a:rPr lang="en-IN" sz="5400" dirty="0" smtClean="0"/>
              <a:t>CRM</a:t>
            </a:r>
            <a:r>
              <a:rPr lang="en-IN" sz="5400" dirty="0"/>
              <a:t/>
            </a:r>
            <a:br>
              <a:rPr lang="en-IN" sz="5400" dirty="0"/>
            </a:br>
            <a:r>
              <a:rPr lang="en-IN" sz="5400" dirty="0" smtClean="0"/>
              <a:t>Customer Relationship Management</a:t>
            </a:r>
            <a:endParaRPr lang="en-IN" sz="5400" dirty="0"/>
          </a:p>
        </p:txBody>
      </p:sp>
      <p:sp>
        <p:nvSpPr>
          <p:cNvPr id="3" name="Subtitle 2"/>
          <p:cNvSpPr>
            <a:spLocks noGrp="1"/>
          </p:cNvSpPr>
          <p:nvPr>
            <p:ph type="subTitle" idx="4294967295"/>
          </p:nvPr>
        </p:nvSpPr>
        <p:spPr>
          <a:xfrm>
            <a:off x="2879677" y="4763139"/>
            <a:ext cx="8824913" cy="1569421"/>
          </a:xfrm>
        </p:spPr>
        <p:txBody>
          <a:bodyPr>
            <a:normAutofit fontScale="32500" lnSpcReduction="20000"/>
          </a:bodyPr>
          <a:lstStyle/>
          <a:p>
            <a:pPr algn="r"/>
            <a:endParaRPr lang="en-IN" dirty="0" smtClean="0"/>
          </a:p>
          <a:p>
            <a:pPr algn="r"/>
            <a:endParaRPr lang="en-IN" dirty="0"/>
          </a:p>
          <a:p>
            <a:pPr marL="0" indent="0" algn="r">
              <a:buNone/>
            </a:pPr>
            <a:r>
              <a:rPr lang="en-IN" sz="11100" dirty="0" smtClean="0"/>
              <a:t>Presented by</a:t>
            </a:r>
          </a:p>
          <a:p>
            <a:pPr marL="0" indent="0" algn="r">
              <a:buNone/>
            </a:pPr>
            <a:r>
              <a:rPr lang="en-IN" sz="11100" dirty="0" smtClean="0"/>
              <a:t>Gauri Pawar</a:t>
            </a:r>
            <a:endParaRPr lang="en-IN" sz="11100" dirty="0"/>
          </a:p>
        </p:txBody>
      </p:sp>
    </p:spTree>
    <p:extLst>
      <p:ext uri="{BB962C8B-B14F-4D97-AF65-F5344CB8AC3E}">
        <p14:creationId xmlns:p14="http://schemas.microsoft.com/office/powerpoint/2010/main" val="4149823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2501" b="22501"/>
          <a:stretch>
            <a:fillRect/>
          </a:stretch>
        </p:blipFill>
        <p:spPr>
          <a:xfrm>
            <a:off x="1987468" y="1726659"/>
            <a:ext cx="8825658" cy="3640666"/>
          </a:xfrm>
        </p:spPr>
      </p:pic>
      <p:sp>
        <p:nvSpPr>
          <p:cNvPr id="4" name="Text Placeholder 3"/>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2936927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664" y="944038"/>
            <a:ext cx="9404723" cy="1400530"/>
          </a:xfrm>
        </p:spPr>
        <p:txBody>
          <a:bodyPr/>
          <a:lstStyle/>
          <a:p>
            <a:pPr algn="ctr"/>
            <a:r>
              <a:rPr lang="en-IN" dirty="0" smtClean="0"/>
              <a:t>What is CRM</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98846" y="2503294"/>
            <a:ext cx="8946541" cy="4195481"/>
          </a:xfrm>
        </p:spPr>
        <p:txBody>
          <a:bodyPr/>
          <a:lstStyle/>
          <a:p>
            <a:pPr marL="0" indent="0">
              <a:buNone/>
            </a:pPr>
            <a:r>
              <a:rPr lang="en-IN" dirty="0" smtClean="0"/>
              <a:t>CRM is an approach that helps business improve existing customer relationships and acquire new customer faster.</a:t>
            </a:r>
          </a:p>
          <a:p>
            <a:pPr marL="0" indent="0">
              <a:buNone/>
            </a:pPr>
            <a:r>
              <a:rPr lang="en-IN" dirty="0" smtClean="0"/>
              <a:t>A CRM tool lets you store customer and prospect contact information, identify sales opportunities, record service issues, and manage marketing campaigns, all in one central location – and make information about every customer interaction available to anyone at your company who might need it.</a:t>
            </a:r>
          </a:p>
          <a:p>
            <a:pPr marL="0" indent="0">
              <a:buNone/>
            </a:pPr>
            <a:endParaRPr lang="en-IN" dirty="0"/>
          </a:p>
        </p:txBody>
      </p:sp>
    </p:spTree>
    <p:extLst>
      <p:ext uri="{BB962C8B-B14F-4D97-AF65-F5344CB8AC3E}">
        <p14:creationId xmlns:p14="http://schemas.microsoft.com/office/powerpoint/2010/main" val="1891026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664" y="944038"/>
            <a:ext cx="9404723" cy="1400530"/>
          </a:xfrm>
        </p:spPr>
        <p:txBody>
          <a:bodyPr/>
          <a:lstStyle/>
          <a:p>
            <a:pPr algn="ctr"/>
            <a:r>
              <a:rPr lang="en-IN" dirty="0" smtClean="0"/>
              <a:t>What is CRM</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98846" y="2503294"/>
            <a:ext cx="8946541" cy="4195481"/>
          </a:xfrm>
        </p:spPr>
        <p:txBody>
          <a:bodyPr/>
          <a:lstStyle/>
          <a:p>
            <a:pPr marL="0" indent="0">
              <a:buNone/>
            </a:pPr>
            <a:r>
              <a:rPr lang="en-IN" dirty="0" smtClean="0"/>
              <a:t>Today, when you hear about CRM, it mostly refers to CRM software.</a:t>
            </a:r>
          </a:p>
          <a:p>
            <a:pPr marL="0" indent="0">
              <a:buNone/>
            </a:pPr>
            <a:r>
              <a:rPr lang="en-IN" dirty="0" smtClean="0"/>
              <a:t>This software ensures that every step of the interaction with consumers goes smoothly and efficiently in order to increase the overall profits. The software gathers customer data from multiple channels. Hence, CRM stores detailed information on overall purchase history, personal info and even purchasing behaviour patterns.</a:t>
            </a:r>
            <a:endParaRPr lang="en-IN" dirty="0"/>
          </a:p>
        </p:txBody>
      </p:sp>
    </p:spTree>
    <p:extLst>
      <p:ext uri="{BB962C8B-B14F-4D97-AF65-F5344CB8AC3E}">
        <p14:creationId xmlns:p14="http://schemas.microsoft.com/office/powerpoint/2010/main" val="35864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41896" y="736979"/>
            <a:ext cx="9404723" cy="5472751"/>
          </a:xfrm>
        </p:spPr>
        <p:txBody>
          <a:bodyPr/>
          <a:lstStyle/>
          <a:p>
            <a:pPr algn="ctr"/>
            <a:r>
              <a:rPr lang="en-US" b="1" i="1" dirty="0" smtClean="0"/>
              <a:t/>
            </a:r>
            <a:br>
              <a:rPr lang="en-US" b="1" i="1" dirty="0" smtClean="0"/>
            </a:br>
            <a:r>
              <a:rPr lang="en-US" b="1" i="1" dirty="0" smtClean="0"/>
              <a:t>“It is not your Customers job to remember you. It is your Obligation and responsibility to make sure they don’t have the chance to forget you.”</a:t>
            </a:r>
            <a:br>
              <a:rPr lang="en-US" b="1" i="1" dirty="0" smtClean="0"/>
            </a:br>
            <a:r>
              <a:rPr lang="en-US" b="1" i="1" dirty="0" smtClean="0"/>
              <a:t/>
            </a:r>
            <a:br>
              <a:rPr lang="en-US" b="1" i="1" dirty="0" smtClean="0"/>
            </a:br>
            <a:r>
              <a:rPr lang="en-US" b="1" i="1" dirty="0" smtClean="0"/>
              <a:t>Patricia </a:t>
            </a:r>
            <a:r>
              <a:rPr lang="en-US" b="1" i="1" dirty="0" err="1" smtClean="0"/>
              <a:t>Fripp</a:t>
            </a:r>
            <a:r>
              <a:rPr lang="en-US" b="1" i="1" dirty="0" smtClean="0"/>
              <a:t/>
            </a:r>
            <a:br>
              <a:rPr lang="en-US" b="1" i="1" dirty="0" smtClean="0"/>
            </a:br>
            <a:endParaRPr lang="en-IN" b="1" i="1" dirty="0"/>
          </a:p>
        </p:txBody>
      </p:sp>
    </p:spTree>
    <p:extLst>
      <p:ext uri="{BB962C8B-B14F-4D97-AF65-F5344CB8AC3E}">
        <p14:creationId xmlns:p14="http://schemas.microsoft.com/office/powerpoint/2010/main" val="529413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782" y="3032146"/>
            <a:ext cx="9404723" cy="1400530"/>
          </a:xfrm>
        </p:spPr>
        <p:txBody>
          <a:bodyPr/>
          <a:lstStyle/>
          <a:p>
            <a:pPr algn="ctr"/>
            <a:r>
              <a:rPr lang="en-IN" dirty="0" smtClean="0"/>
              <a:t>Thank You</a:t>
            </a:r>
            <a:endParaRPr lang="en-IN" dirty="0"/>
          </a:p>
        </p:txBody>
      </p:sp>
    </p:spTree>
    <p:extLst>
      <p:ext uri="{BB962C8B-B14F-4D97-AF65-F5344CB8AC3E}">
        <p14:creationId xmlns:p14="http://schemas.microsoft.com/office/powerpoint/2010/main" val="15362311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164</TotalTime>
  <Words>147</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CRM Customer Relationship Management</vt:lpstr>
      <vt:lpstr>PowerPoint Presentation</vt:lpstr>
      <vt:lpstr>What is CRM?</vt:lpstr>
      <vt:lpstr>What is CRM?</vt:lpstr>
      <vt:lpstr> “It is not your Customers job to remember you. It is your Obligation and responsibility to make sure they don’t have the chance to forget you.”  Patricia Fripp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RELATIONAL MANAGMENT</dc:title>
  <dc:creator>Gauri</dc:creator>
  <cp:lastModifiedBy>Gauri</cp:lastModifiedBy>
  <cp:revision>12</cp:revision>
  <dcterms:created xsi:type="dcterms:W3CDTF">2022-06-01T12:49:39Z</dcterms:created>
  <dcterms:modified xsi:type="dcterms:W3CDTF">2022-06-01T16:35:39Z</dcterms:modified>
</cp:coreProperties>
</file>